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1"/>
  </p:sldMasterIdLst>
  <p:sldIdLst>
    <p:sldId id="336" r:id="rId2"/>
    <p:sldId id="342" r:id="rId3"/>
    <p:sldId id="356" r:id="rId4"/>
    <p:sldId id="350" r:id="rId5"/>
    <p:sldId id="358" r:id="rId6"/>
    <p:sldId id="357" r:id="rId7"/>
    <p:sldId id="340" r:id="rId8"/>
    <p:sldId id="359" r:id="rId9"/>
    <p:sldId id="289" r:id="rId10"/>
    <p:sldId id="272" r:id="rId11"/>
    <p:sldId id="292" r:id="rId12"/>
    <p:sldId id="304" r:id="rId13"/>
    <p:sldId id="310"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DEF"/>
    <a:srgbClr val="F5F5F5"/>
    <a:srgbClr val="D8D8D8"/>
    <a:srgbClr val="D0D0D0"/>
    <a:srgbClr val="B1B1B2"/>
    <a:srgbClr val="797979"/>
    <a:srgbClr val="323232"/>
    <a:srgbClr val="7E6A07"/>
    <a:srgbClr val="434343"/>
    <a:srgbClr val="FCDC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26"/>
    <p:restoredTop sz="96547"/>
  </p:normalViewPr>
  <p:slideViewPr>
    <p:cSldViewPr snapToGrid="0" snapToObjects="1">
      <p:cViewPr varScale="1">
        <p:scale>
          <a:sx n="162" d="100"/>
          <a:sy n="162" d="100"/>
        </p:scale>
        <p:origin x="184" y="392"/>
      </p:cViewPr>
      <p:guideLst/>
    </p:cSldViewPr>
  </p:slideViewPr>
  <p:outlineViewPr>
    <p:cViewPr>
      <p:scale>
        <a:sx n="100" d="100"/>
        <a:sy n="100" d="100"/>
      </p:scale>
      <p:origin x="0" y="0"/>
    </p:cViewPr>
  </p:outlineViewPr>
  <p:notesTextViewPr>
    <p:cViewPr>
      <p:scale>
        <a:sx n="1" d="1"/>
        <a:sy n="1" d="1"/>
      </p:scale>
      <p:origin x="0" y="0"/>
    </p:cViewPr>
  </p:notesTextViewPr>
  <p:sorterViewPr>
    <p:cViewPr>
      <p:scale>
        <a:sx n="170" d="100"/>
        <a:sy n="1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58A79B-FECD-4124-BEE0-D50350BB7F8E}"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ru-RU"/>
        </a:p>
      </dgm:t>
    </dgm:pt>
    <dgm:pt modelId="{3D921D00-4B12-4974-8EE7-C8A5509C2C7E}">
      <dgm:prSet phldrT="[Текст]" custT="1"/>
      <dgm:spPr/>
      <dgm:t>
        <a:bodyPr/>
        <a:lstStyle/>
        <a:p>
          <a:r>
            <a:rPr lang="en-US" sz="1200" dirty="0">
              <a:solidFill>
                <a:schemeClr val="tx2"/>
              </a:solidFill>
              <a:latin typeface="+mn-lt"/>
              <a:ea typeface="Roboto Light" panose="02000000000000000000" pitchFamily="2" charset="0"/>
            </a:rPr>
            <a:t>Step #1</a:t>
          </a:r>
          <a:endParaRPr lang="ru-RU" sz="1200" dirty="0">
            <a:solidFill>
              <a:schemeClr val="tx2"/>
            </a:solidFill>
            <a:latin typeface="+mn-lt"/>
            <a:ea typeface="Roboto Light" panose="02000000000000000000" pitchFamily="2" charset="0"/>
          </a:endParaRPr>
        </a:p>
      </dgm:t>
    </dgm:pt>
    <dgm:pt modelId="{652D0311-B90B-46C2-8300-197C8BB42BB2}" type="parTrans" cxnId="{479C4E2F-C9C8-4504-B2E7-BF2B1EFA5054}">
      <dgm:prSet/>
      <dgm:spPr/>
      <dgm:t>
        <a:bodyPr/>
        <a:lstStyle/>
        <a:p>
          <a:endParaRPr lang="ru-RU" sz="1800">
            <a:solidFill>
              <a:schemeClr val="tx1"/>
            </a:solidFill>
            <a:latin typeface="Roboto Light" panose="02000000000000000000" pitchFamily="2" charset="0"/>
            <a:ea typeface="Roboto Light" panose="02000000000000000000" pitchFamily="2" charset="0"/>
          </a:endParaRPr>
        </a:p>
      </dgm:t>
    </dgm:pt>
    <dgm:pt modelId="{DE9C97B5-A178-47F2-97BD-6E41217F9159}" type="sibTrans" cxnId="{479C4E2F-C9C8-4504-B2E7-BF2B1EFA5054}">
      <dgm:prSet/>
      <dgm:spPr/>
      <dgm:t>
        <a:bodyPr/>
        <a:lstStyle/>
        <a:p>
          <a:endParaRPr lang="ru-RU" sz="1800">
            <a:solidFill>
              <a:schemeClr val="tx1"/>
            </a:solidFill>
            <a:latin typeface="Roboto Light" panose="02000000000000000000" pitchFamily="2" charset="0"/>
            <a:ea typeface="Roboto Light" panose="02000000000000000000" pitchFamily="2" charset="0"/>
          </a:endParaRPr>
        </a:p>
      </dgm:t>
    </dgm:pt>
    <dgm:pt modelId="{D81C8170-9A42-4A13-BF97-5F96C7AE3D2B}">
      <dgm:prSet phldrT="[Текст]" custT="1"/>
      <dgm:spPr/>
      <dgm:t>
        <a:bodyPr/>
        <a:lstStyle/>
        <a:p>
          <a:r>
            <a:rPr lang="en-US" sz="1200" dirty="0">
              <a:solidFill>
                <a:schemeClr val="tx2"/>
              </a:solidFill>
              <a:latin typeface="+mn-lt"/>
              <a:ea typeface="Roboto Light" panose="02000000000000000000" pitchFamily="2" charset="0"/>
            </a:rPr>
            <a:t>Step #2</a:t>
          </a:r>
          <a:endParaRPr lang="ru-RU" sz="1200" dirty="0">
            <a:solidFill>
              <a:schemeClr val="tx2"/>
            </a:solidFill>
            <a:latin typeface="+mn-lt"/>
            <a:ea typeface="Roboto Light" panose="02000000000000000000" pitchFamily="2" charset="0"/>
          </a:endParaRPr>
        </a:p>
      </dgm:t>
    </dgm:pt>
    <dgm:pt modelId="{214B93AA-912E-4A16-9A63-CCEDFEAB191B}" type="parTrans" cxnId="{40844098-CACB-4119-BA6D-600550D3AFBD}">
      <dgm:prSet/>
      <dgm:spPr/>
      <dgm:t>
        <a:bodyPr/>
        <a:lstStyle/>
        <a:p>
          <a:endParaRPr lang="ru-RU" sz="1800">
            <a:solidFill>
              <a:schemeClr val="tx1"/>
            </a:solidFill>
            <a:latin typeface="Roboto Light" panose="02000000000000000000" pitchFamily="2" charset="0"/>
            <a:ea typeface="Roboto Light" panose="02000000000000000000" pitchFamily="2" charset="0"/>
          </a:endParaRPr>
        </a:p>
      </dgm:t>
    </dgm:pt>
    <dgm:pt modelId="{23602A17-4591-472D-B779-442894955166}" type="sibTrans" cxnId="{40844098-CACB-4119-BA6D-600550D3AFBD}">
      <dgm:prSet/>
      <dgm:spPr/>
      <dgm:t>
        <a:bodyPr/>
        <a:lstStyle/>
        <a:p>
          <a:endParaRPr lang="ru-RU" sz="1800">
            <a:solidFill>
              <a:schemeClr val="tx1"/>
            </a:solidFill>
            <a:latin typeface="Roboto Light" panose="02000000000000000000" pitchFamily="2" charset="0"/>
            <a:ea typeface="Roboto Light" panose="02000000000000000000" pitchFamily="2" charset="0"/>
          </a:endParaRPr>
        </a:p>
      </dgm:t>
    </dgm:pt>
    <dgm:pt modelId="{4DBB0FC9-3B3B-4D4E-A8BE-6B3890E7DFCA}">
      <dgm:prSet phldrT="[Текст]" custT="1"/>
      <dgm:spPr/>
      <dgm:t>
        <a:bodyPr/>
        <a:lstStyle/>
        <a:p>
          <a:r>
            <a:rPr lang="en-US" sz="1200" dirty="0">
              <a:solidFill>
                <a:schemeClr val="tx2"/>
              </a:solidFill>
              <a:latin typeface="+mn-lt"/>
              <a:ea typeface="Roboto Light" panose="02000000000000000000" pitchFamily="2" charset="0"/>
            </a:rPr>
            <a:t>Step #3</a:t>
          </a:r>
          <a:endParaRPr lang="ru-RU" sz="1200" dirty="0">
            <a:solidFill>
              <a:schemeClr val="tx2"/>
            </a:solidFill>
            <a:latin typeface="+mn-lt"/>
            <a:ea typeface="Roboto Light" panose="02000000000000000000" pitchFamily="2" charset="0"/>
          </a:endParaRPr>
        </a:p>
      </dgm:t>
    </dgm:pt>
    <dgm:pt modelId="{A633E252-2A37-439D-B45C-EE0757DCFF32}" type="parTrans" cxnId="{59A4541B-B0B7-4B9D-AA89-A3EEF1F2A54D}">
      <dgm:prSet/>
      <dgm:spPr/>
      <dgm:t>
        <a:bodyPr/>
        <a:lstStyle/>
        <a:p>
          <a:endParaRPr lang="ru-RU" sz="1800">
            <a:solidFill>
              <a:schemeClr val="tx1"/>
            </a:solidFill>
            <a:latin typeface="Roboto Light" panose="02000000000000000000" pitchFamily="2" charset="0"/>
            <a:ea typeface="Roboto Light" panose="02000000000000000000" pitchFamily="2" charset="0"/>
          </a:endParaRPr>
        </a:p>
      </dgm:t>
    </dgm:pt>
    <dgm:pt modelId="{02E8CC3B-F599-465C-9430-97ABE909FC02}" type="sibTrans" cxnId="{59A4541B-B0B7-4B9D-AA89-A3EEF1F2A54D}">
      <dgm:prSet/>
      <dgm:spPr/>
      <dgm:t>
        <a:bodyPr/>
        <a:lstStyle/>
        <a:p>
          <a:endParaRPr lang="ru-RU" sz="1800">
            <a:solidFill>
              <a:schemeClr val="tx1"/>
            </a:solidFill>
            <a:latin typeface="Roboto Light" panose="02000000000000000000" pitchFamily="2" charset="0"/>
            <a:ea typeface="Roboto Light" panose="02000000000000000000" pitchFamily="2" charset="0"/>
          </a:endParaRPr>
        </a:p>
      </dgm:t>
    </dgm:pt>
    <dgm:pt modelId="{47C160A2-7298-46AF-8166-5C8282EEAF2D}">
      <dgm:prSet phldrT="[Текст]" custT="1"/>
      <dgm:spPr/>
      <dgm:t>
        <a:bodyPr/>
        <a:lstStyle/>
        <a:p>
          <a:r>
            <a:rPr lang="en-US" sz="1200" dirty="0">
              <a:solidFill>
                <a:schemeClr val="tx2"/>
              </a:solidFill>
              <a:latin typeface="+mn-lt"/>
              <a:ea typeface="Roboto Light" panose="02000000000000000000" pitchFamily="2" charset="0"/>
            </a:rPr>
            <a:t>Step #4</a:t>
          </a:r>
          <a:endParaRPr lang="ru-RU" sz="1200" dirty="0">
            <a:solidFill>
              <a:schemeClr val="tx2"/>
            </a:solidFill>
            <a:latin typeface="+mn-lt"/>
            <a:ea typeface="Roboto Light" panose="02000000000000000000" pitchFamily="2" charset="0"/>
          </a:endParaRPr>
        </a:p>
      </dgm:t>
    </dgm:pt>
    <dgm:pt modelId="{0B228C14-E890-46C8-938D-FFBC2CC6BECD}" type="parTrans" cxnId="{9FD3C281-87D7-4FC6-9DDA-5F1A7E83D56A}">
      <dgm:prSet/>
      <dgm:spPr/>
      <dgm:t>
        <a:bodyPr/>
        <a:lstStyle/>
        <a:p>
          <a:endParaRPr lang="ru-RU" sz="1800">
            <a:solidFill>
              <a:schemeClr val="tx1"/>
            </a:solidFill>
            <a:latin typeface="Roboto Light" panose="02000000000000000000" pitchFamily="2" charset="0"/>
            <a:ea typeface="Roboto Light" panose="02000000000000000000" pitchFamily="2" charset="0"/>
          </a:endParaRPr>
        </a:p>
      </dgm:t>
    </dgm:pt>
    <dgm:pt modelId="{CA8E5FCD-511C-44B6-A596-40DABA093463}" type="sibTrans" cxnId="{9FD3C281-87D7-4FC6-9DDA-5F1A7E83D56A}">
      <dgm:prSet/>
      <dgm:spPr/>
      <dgm:t>
        <a:bodyPr/>
        <a:lstStyle/>
        <a:p>
          <a:endParaRPr lang="ru-RU" sz="1800">
            <a:solidFill>
              <a:schemeClr val="tx1"/>
            </a:solidFill>
            <a:latin typeface="Roboto Light" panose="02000000000000000000" pitchFamily="2" charset="0"/>
            <a:ea typeface="Roboto Light" panose="02000000000000000000" pitchFamily="2" charset="0"/>
          </a:endParaRPr>
        </a:p>
      </dgm:t>
    </dgm:pt>
    <dgm:pt modelId="{00C64229-D704-401D-8C2D-A207CDFCB366}" type="pres">
      <dgm:prSet presAssocID="{D758A79B-FECD-4124-BEE0-D50350BB7F8E}" presName="rootnode" presStyleCnt="0">
        <dgm:presLayoutVars>
          <dgm:chMax/>
          <dgm:chPref/>
          <dgm:dir/>
          <dgm:animLvl val="lvl"/>
        </dgm:presLayoutVars>
      </dgm:prSet>
      <dgm:spPr/>
    </dgm:pt>
    <dgm:pt modelId="{2F50E586-E866-45E0-9498-6CDD152F9B69}" type="pres">
      <dgm:prSet presAssocID="{3D921D00-4B12-4974-8EE7-C8A5509C2C7E}" presName="composite" presStyleCnt="0"/>
      <dgm:spPr/>
    </dgm:pt>
    <dgm:pt modelId="{C61304F1-8656-4179-8FDC-610834DBFD55}" type="pres">
      <dgm:prSet presAssocID="{3D921D00-4B12-4974-8EE7-C8A5509C2C7E}" presName="LShape" presStyleLbl="alignNode1" presStyleIdx="0" presStyleCnt="7"/>
      <dgm:spPr>
        <a:solidFill>
          <a:schemeClr val="accent1"/>
        </a:solidFill>
        <a:ln>
          <a:noFill/>
        </a:ln>
      </dgm:spPr>
    </dgm:pt>
    <dgm:pt modelId="{BD0897E8-D107-4DDB-8EC4-D8E7002EC21E}" type="pres">
      <dgm:prSet presAssocID="{3D921D00-4B12-4974-8EE7-C8A5509C2C7E}" presName="ParentText" presStyleLbl="revTx" presStyleIdx="0" presStyleCnt="4">
        <dgm:presLayoutVars>
          <dgm:chMax val="0"/>
          <dgm:chPref val="0"/>
          <dgm:bulletEnabled val="1"/>
        </dgm:presLayoutVars>
      </dgm:prSet>
      <dgm:spPr/>
    </dgm:pt>
    <dgm:pt modelId="{668A0317-70A2-4D17-8E96-C835668810C8}" type="pres">
      <dgm:prSet presAssocID="{3D921D00-4B12-4974-8EE7-C8A5509C2C7E}" presName="Triangle" presStyleLbl="alignNode1" presStyleIdx="1" presStyleCnt="7"/>
      <dgm:spPr>
        <a:solidFill>
          <a:schemeClr val="accent1"/>
        </a:solidFill>
        <a:ln>
          <a:noFill/>
        </a:ln>
      </dgm:spPr>
    </dgm:pt>
    <dgm:pt modelId="{CB835F5A-210D-425B-A88F-11E8E4768471}" type="pres">
      <dgm:prSet presAssocID="{DE9C97B5-A178-47F2-97BD-6E41217F9159}" presName="sibTrans" presStyleCnt="0"/>
      <dgm:spPr/>
    </dgm:pt>
    <dgm:pt modelId="{7BE0A2F2-C7A4-452E-8421-1004D4AE2707}" type="pres">
      <dgm:prSet presAssocID="{DE9C97B5-A178-47F2-97BD-6E41217F9159}" presName="space" presStyleCnt="0"/>
      <dgm:spPr/>
    </dgm:pt>
    <dgm:pt modelId="{9EDF579F-B1FE-4E95-8B72-A9B657956659}" type="pres">
      <dgm:prSet presAssocID="{D81C8170-9A42-4A13-BF97-5F96C7AE3D2B}" presName="composite" presStyleCnt="0"/>
      <dgm:spPr/>
    </dgm:pt>
    <dgm:pt modelId="{4B319184-B185-4787-A31D-051D217B127C}" type="pres">
      <dgm:prSet presAssocID="{D81C8170-9A42-4A13-BF97-5F96C7AE3D2B}" presName="LShape" presStyleLbl="alignNode1" presStyleIdx="2" presStyleCnt="7"/>
      <dgm:spPr>
        <a:solidFill>
          <a:schemeClr val="accent2"/>
        </a:solidFill>
        <a:ln>
          <a:noFill/>
        </a:ln>
      </dgm:spPr>
    </dgm:pt>
    <dgm:pt modelId="{393F0283-90E5-467B-A466-8DBDFD6B4F31}" type="pres">
      <dgm:prSet presAssocID="{D81C8170-9A42-4A13-BF97-5F96C7AE3D2B}" presName="ParentText" presStyleLbl="revTx" presStyleIdx="1" presStyleCnt="4">
        <dgm:presLayoutVars>
          <dgm:chMax val="0"/>
          <dgm:chPref val="0"/>
          <dgm:bulletEnabled val="1"/>
        </dgm:presLayoutVars>
      </dgm:prSet>
      <dgm:spPr/>
    </dgm:pt>
    <dgm:pt modelId="{3739FE75-B3E1-4DA6-BF19-FBEBF172DA20}" type="pres">
      <dgm:prSet presAssocID="{D81C8170-9A42-4A13-BF97-5F96C7AE3D2B}" presName="Triangle" presStyleLbl="alignNode1" presStyleIdx="3" presStyleCnt="7"/>
      <dgm:spPr>
        <a:solidFill>
          <a:schemeClr val="accent2"/>
        </a:solidFill>
        <a:ln>
          <a:noFill/>
        </a:ln>
      </dgm:spPr>
    </dgm:pt>
    <dgm:pt modelId="{B921F200-CAA0-4B3F-B25A-0857DB41A596}" type="pres">
      <dgm:prSet presAssocID="{23602A17-4591-472D-B779-442894955166}" presName="sibTrans" presStyleCnt="0"/>
      <dgm:spPr/>
    </dgm:pt>
    <dgm:pt modelId="{9A2610E0-CA8D-4280-9135-7FA927E9F589}" type="pres">
      <dgm:prSet presAssocID="{23602A17-4591-472D-B779-442894955166}" presName="space" presStyleCnt="0"/>
      <dgm:spPr/>
    </dgm:pt>
    <dgm:pt modelId="{6BAE0EAC-A7E6-4274-A755-B8F84CC4795B}" type="pres">
      <dgm:prSet presAssocID="{4DBB0FC9-3B3B-4D4E-A8BE-6B3890E7DFCA}" presName="composite" presStyleCnt="0"/>
      <dgm:spPr/>
    </dgm:pt>
    <dgm:pt modelId="{63B40730-F31D-4016-BB17-3529DCE20632}" type="pres">
      <dgm:prSet presAssocID="{4DBB0FC9-3B3B-4D4E-A8BE-6B3890E7DFCA}" presName="LShape" presStyleLbl="alignNode1" presStyleIdx="4" presStyleCnt="7"/>
      <dgm:spPr>
        <a:solidFill>
          <a:schemeClr val="accent3"/>
        </a:solidFill>
        <a:ln>
          <a:noFill/>
        </a:ln>
      </dgm:spPr>
    </dgm:pt>
    <dgm:pt modelId="{BFD9708E-F083-4E25-92B1-6E878739342E}" type="pres">
      <dgm:prSet presAssocID="{4DBB0FC9-3B3B-4D4E-A8BE-6B3890E7DFCA}" presName="ParentText" presStyleLbl="revTx" presStyleIdx="2" presStyleCnt="4">
        <dgm:presLayoutVars>
          <dgm:chMax val="0"/>
          <dgm:chPref val="0"/>
          <dgm:bulletEnabled val="1"/>
        </dgm:presLayoutVars>
      </dgm:prSet>
      <dgm:spPr/>
    </dgm:pt>
    <dgm:pt modelId="{B57A2C0F-65B4-4E1C-AC09-9E6FD24DF851}" type="pres">
      <dgm:prSet presAssocID="{4DBB0FC9-3B3B-4D4E-A8BE-6B3890E7DFCA}" presName="Triangle" presStyleLbl="alignNode1" presStyleIdx="5" presStyleCnt="7"/>
      <dgm:spPr>
        <a:solidFill>
          <a:schemeClr val="accent3"/>
        </a:solidFill>
        <a:ln>
          <a:noFill/>
        </a:ln>
      </dgm:spPr>
    </dgm:pt>
    <dgm:pt modelId="{542997F4-4D72-4E5D-9548-767B385F79FC}" type="pres">
      <dgm:prSet presAssocID="{02E8CC3B-F599-465C-9430-97ABE909FC02}" presName="sibTrans" presStyleCnt="0"/>
      <dgm:spPr/>
    </dgm:pt>
    <dgm:pt modelId="{EABB65DA-B4FC-4CA2-9538-FB11B2D0F842}" type="pres">
      <dgm:prSet presAssocID="{02E8CC3B-F599-465C-9430-97ABE909FC02}" presName="space" presStyleCnt="0"/>
      <dgm:spPr/>
    </dgm:pt>
    <dgm:pt modelId="{C0EA81E7-AE96-4987-B2CD-FB407891FCC1}" type="pres">
      <dgm:prSet presAssocID="{47C160A2-7298-46AF-8166-5C8282EEAF2D}" presName="composite" presStyleCnt="0"/>
      <dgm:spPr/>
    </dgm:pt>
    <dgm:pt modelId="{4F806E93-B0BA-4F0F-9BF3-7BE0EEE139D1}" type="pres">
      <dgm:prSet presAssocID="{47C160A2-7298-46AF-8166-5C8282EEAF2D}" presName="LShape" presStyleLbl="alignNode1" presStyleIdx="6" presStyleCnt="7"/>
      <dgm:spPr>
        <a:solidFill>
          <a:schemeClr val="accent4"/>
        </a:solidFill>
        <a:ln>
          <a:noFill/>
        </a:ln>
      </dgm:spPr>
    </dgm:pt>
    <dgm:pt modelId="{1BC379CB-C77E-4B55-80D7-19B9AFA07CA5}" type="pres">
      <dgm:prSet presAssocID="{47C160A2-7298-46AF-8166-5C8282EEAF2D}" presName="ParentText" presStyleLbl="revTx" presStyleIdx="3" presStyleCnt="4">
        <dgm:presLayoutVars>
          <dgm:chMax val="0"/>
          <dgm:chPref val="0"/>
          <dgm:bulletEnabled val="1"/>
        </dgm:presLayoutVars>
      </dgm:prSet>
      <dgm:spPr/>
    </dgm:pt>
  </dgm:ptLst>
  <dgm:cxnLst>
    <dgm:cxn modelId="{59A4541B-B0B7-4B9D-AA89-A3EEF1F2A54D}" srcId="{D758A79B-FECD-4124-BEE0-D50350BB7F8E}" destId="{4DBB0FC9-3B3B-4D4E-A8BE-6B3890E7DFCA}" srcOrd="2" destOrd="0" parTransId="{A633E252-2A37-439D-B45C-EE0757DCFF32}" sibTransId="{02E8CC3B-F599-465C-9430-97ABE909FC02}"/>
    <dgm:cxn modelId="{D286C221-6F50-B547-8E16-9A4BDFC68DEB}" type="presOf" srcId="{D81C8170-9A42-4A13-BF97-5F96C7AE3D2B}" destId="{393F0283-90E5-467B-A466-8DBDFD6B4F31}" srcOrd="0" destOrd="0" presId="urn:microsoft.com/office/officeart/2009/3/layout/StepUpProcess"/>
    <dgm:cxn modelId="{5C58F625-7085-0749-B349-D8161EF48115}" type="presOf" srcId="{3D921D00-4B12-4974-8EE7-C8A5509C2C7E}" destId="{BD0897E8-D107-4DDB-8EC4-D8E7002EC21E}" srcOrd="0" destOrd="0" presId="urn:microsoft.com/office/officeart/2009/3/layout/StepUpProcess"/>
    <dgm:cxn modelId="{479C4E2F-C9C8-4504-B2E7-BF2B1EFA5054}" srcId="{D758A79B-FECD-4124-BEE0-D50350BB7F8E}" destId="{3D921D00-4B12-4974-8EE7-C8A5509C2C7E}" srcOrd="0" destOrd="0" parTransId="{652D0311-B90B-46C2-8300-197C8BB42BB2}" sibTransId="{DE9C97B5-A178-47F2-97BD-6E41217F9159}"/>
    <dgm:cxn modelId="{D8EBB73E-8E6C-9C44-BEE1-D8DCDE612925}" type="presOf" srcId="{4DBB0FC9-3B3B-4D4E-A8BE-6B3890E7DFCA}" destId="{BFD9708E-F083-4E25-92B1-6E878739342E}" srcOrd="0" destOrd="0" presId="urn:microsoft.com/office/officeart/2009/3/layout/StepUpProcess"/>
    <dgm:cxn modelId="{9FD3C281-87D7-4FC6-9DDA-5F1A7E83D56A}" srcId="{D758A79B-FECD-4124-BEE0-D50350BB7F8E}" destId="{47C160A2-7298-46AF-8166-5C8282EEAF2D}" srcOrd="3" destOrd="0" parTransId="{0B228C14-E890-46C8-938D-FFBC2CC6BECD}" sibTransId="{CA8E5FCD-511C-44B6-A596-40DABA093463}"/>
    <dgm:cxn modelId="{CF7C5692-633E-1F42-A076-9443A174DEEA}" type="presOf" srcId="{D758A79B-FECD-4124-BEE0-D50350BB7F8E}" destId="{00C64229-D704-401D-8C2D-A207CDFCB366}" srcOrd="0" destOrd="0" presId="urn:microsoft.com/office/officeart/2009/3/layout/StepUpProcess"/>
    <dgm:cxn modelId="{40844098-CACB-4119-BA6D-600550D3AFBD}" srcId="{D758A79B-FECD-4124-BEE0-D50350BB7F8E}" destId="{D81C8170-9A42-4A13-BF97-5F96C7AE3D2B}" srcOrd="1" destOrd="0" parTransId="{214B93AA-912E-4A16-9A63-CCEDFEAB191B}" sibTransId="{23602A17-4591-472D-B779-442894955166}"/>
    <dgm:cxn modelId="{AA65F1F2-1C7C-CA4B-87FA-3E092C8148A9}" type="presOf" srcId="{47C160A2-7298-46AF-8166-5C8282EEAF2D}" destId="{1BC379CB-C77E-4B55-80D7-19B9AFA07CA5}" srcOrd="0" destOrd="0" presId="urn:microsoft.com/office/officeart/2009/3/layout/StepUpProcess"/>
    <dgm:cxn modelId="{4C095F81-7755-4341-91B0-52792BB825BE}" type="presParOf" srcId="{00C64229-D704-401D-8C2D-A207CDFCB366}" destId="{2F50E586-E866-45E0-9498-6CDD152F9B69}" srcOrd="0" destOrd="0" presId="urn:microsoft.com/office/officeart/2009/3/layout/StepUpProcess"/>
    <dgm:cxn modelId="{99A18590-2CFF-4E49-B64B-0DA56B4C74F5}" type="presParOf" srcId="{2F50E586-E866-45E0-9498-6CDD152F9B69}" destId="{C61304F1-8656-4179-8FDC-610834DBFD55}" srcOrd="0" destOrd="0" presId="urn:microsoft.com/office/officeart/2009/3/layout/StepUpProcess"/>
    <dgm:cxn modelId="{B3739D82-5F69-9B44-ABBE-17435BBCF61E}" type="presParOf" srcId="{2F50E586-E866-45E0-9498-6CDD152F9B69}" destId="{BD0897E8-D107-4DDB-8EC4-D8E7002EC21E}" srcOrd="1" destOrd="0" presId="urn:microsoft.com/office/officeart/2009/3/layout/StepUpProcess"/>
    <dgm:cxn modelId="{4F9831C3-EE9B-584B-9201-EE03A15E207B}" type="presParOf" srcId="{2F50E586-E866-45E0-9498-6CDD152F9B69}" destId="{668A0317-70A2-4D17-8E96-C835668810C8}" srcOrd="2" destOrd="0" presId="urn:microsoft.com/office/officeart/2009/3/layout/StepUpProcess"/>
    <dgm:cxn modelId="{173D578B-E0D4-554A-947B-EC5F1D94B715}" type="presParOf" srcId="{00C64229-D704-401D-8C2D-A207CDFCB366}" destId="{CB835F5A-210D-425B-A88F-11E8E4768471}" srcOrd="1" destOrd="0" presId="urn:microsoft.com/office/officeart/2009/3/layout/StepUpProcess"/>
    <dgm:cxn modelId="{F355DA24-3FD9-6248-AEA3-E958759DD720}" type="presParOf" srcId="{CB835F5A-210D-425B-A88F-11E8E4768471}" destId="{7BE0A2F2-C7A4-452E-8421-1004D4AE2707}" srcOrd="0" destOrd="0" presId="urn:microsoft.com/office/officeart/2009/3/layout/StepUpProcess"/>
    <dgm:cxn modelId="{8392AEFD-BA6A-4442-82CA-149D4F101986}" type="presParOf" srcId="{00C64229-D704-401D-8C2D-A207CDFCB366}" destId="{9EDF579F-B1FE-4E95-8B72-A9B657956659}" srcOrd="2" destOrd="0" presId="urn:microsoft.com/office/officeart/2009/3/layout/StepUpProcess"/>
    <dgm:cxn modelId="{B3FFE070-7FE0-A44C-9430-9CAAAD489A11}" type="presParOf" srcId="{9EDF579F-B1FE-4E95-8B72-A9B657956659}" destId="{4B319184-B185-4787-A31D-051D217B127C}" srcOrd="0" destOrd="0" presId="urn:microsoft.com/office/officeart/2009/3/layout/StepUpProcess"/>
    <dgm:cxn modelId="{EF67CB32-6410-9C49-B0B9-DF1A43BB8131}" type="presParOf" srcId="{9EDF579F-B1FE-4E95-8B72-A9B657956659}" destId="{393F0283-90E5-467B-A466-8DBDFD6B4F31}" srcOrd="1" destOrd="0" presId="urn:microsoft.com/office/officeart/2009/3/layout/StepUpProcess"/>
    <dgm:cxn modelId="{93A10494-262C-384D-BC1D-FC865FB37470}" type="presParOf" srcId="{9EDF579F-B1FE-4E95-8B72-A9B657956659}" destId="{3739FE75-B3E1-4DA6-BF19-FBEBF172DA20}" srcOrd="2" destOrd="0" presId="urn:microsoft.com/office/officeart/2009/3/layout/StepUpProcess"/>
    <dgm:cxn modelId="{CDB1967B-5A54-7144-BBE5-B8AA78CE04D7}" type="presParOf" srcId="{00C64229-D704-401D-8C2D-A207CDFCB366}" destId="{B921F200-CAA0-4B3F-B25A-0857DB41A596}" srcOrd="3" destOrd="0" presId="urn:microsoft.com/office/officeart/2009/3/layout/StepUpProcess"/>
    <dgm:cxn modelId="{9F1F53C9-FB9D-2343-B5B1-D34C86B8DD45}" type="presParOf" srcId="{B921F200-CAA0-4B3F-B25A-0857DB41A596}" destId="{9A2610E0-CA8D-4280-9135-7FA927E9F589}" srcOrd="0" destOrd="0" presId="urn:microsoft.com/office/officeart/2009/3/layout/StepUpProcess"/>
    <dgm:cxn modelId="{0D4BF27A-89CE-9544-9B6C-D49E385D9391}" type="presParOf" srcId="{00C64229-D704-401D-8C2D-A207CDFCB366}" destId="{6BAE0EAC-A7E6-4274-A755-B8F84CC4795B}" srcOrd="4" destOrd="0" presId="urn:microsoft.com/office/officeart/2009/3/layout/StepUpProcess"/>
    <dgm:cxn modelId="{572FDE81-419A-F249-A182-D0D01A2DA595}" type="presParOf" srcId="{6BAE0EAC-A7E6-4274-A755-B8F84CC4795B}" destId="{63B40730-F31D-4016-BB17-3529DCE20632}" srcOrd="0" destOrd="0" presId="urn:microsoft.com/office/officeart/2009/3/layout/StepUpProcess"/>
    <dgm:cxn modelId="{345BF58B-6041-DA44-908A-F8B5CFFE036B}" type="presParOf" srcId="{6BAE0EAC-A7E6-4274-A755-B8F84CC4795B}" destId="{BFD9708E-F083-4E25-92B1-6E878739342E}" srcOrd="1" destOrd="0" presId="urn:microsoft.com/office/officeart/2009/3/layout/StepUpProcess"/>
    <dgm:cxn modelId="{0DBEB6D7-3E33-FA49-B0AB-DEA5F1F22AB4}" type="presParOf" srcId="{6BAE0EAC-A7E6-4274-A755-B8F84CC4795B}" destId="{B57A2C0F-65B4-4E1C-AC09-9E6FD24DF851}" srcOrd="2" destOrd="0" presId="urn:microsoft.com/office/officeart/2009/3/layout/StepUpProcess"/>
    <dgm:cxn modelId="{B8C61F2C-1050-2040-BE17-06D0F86BF7B0}" type="presParOf" srcId="{00C64229-D704-401D-8C2D-A207CDFCB366}" destId="{542997F4-4D72-4E5D-9548-767B385F79FC}" srcOrd="5" destOrd="0" presId="urn:microsoft.com/office/officeart/2009/3/layout/StepUpProcess"/>
    <dgm:cxn modelId="{DCDE35D3-F7D3-034E-A22D-87C21841EE06}" type="presParOf" srcId="{542997F4-4D72-4E5D-9548-767B385F79FC}" destId="{EABB65DA-B4FC-4CA2-9538-FB11B2D0F842}" srcOrd="0" destOrd="0" presId="urn:microsoft.com/office/officeart/2009/3/layout/StepUpProcess"/>
    <dgm:cxn modelId="{16394A04-977E-DB4E-8E27-D7EF45A298F7}" type="presParOf" srcId="{00C64229-D704-401D-8C2D-A207CDFCB366}" destId="{C0EA81E7-AE96-4987-B2CD-FB407891FCC1}" srcOrd="6" destOrd="0" presId="urn:microsoft.com/office/officeart/2009/3/layout/StepUpProcess"/>
    <dgm:cxn modelId="{729B75F4-4440-CF42-A040-F1DCC6B4E56B}" type="presParOf" srcId="{C0EA81E7-AE96-4987-B2CD-FB407891FCC1}" destId="{4F806E93-B0BA-4F0F-9BF3-7BE0EEE139D1}" srcOrd="0" destOrd="0" presId="urn:microsoft.com/office/officeart/2009/3/layout/StepUpProcess"/>
    <dgm:cxn modelId="{430F1AB0-DF0E-7F4B-8CA1-7E4EF221EAFE}" type="presParOf" srcId="{C0EA81E7-AE96-4987-B2CD-FB407891FCC1}" destId="{1BC379CB-C77E-4B55-80D7-19B9AFA07CA5}"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1304F1-8656-4179-8FDC-610834DBFD55}">
      <dsp:nvSpPr>
        <dsp:cNvPr id="0" name=""/>
        <dsp:cNvSpPr/>
      </dsp:nvSpPr>
      <dsp:spPr>
        <a:xfrm rot="5400000">
          <a:off x="318494" y="1452868"/>
          <a:ext cx="948906" cy="1578958"/>
        </a:xfrm>
        <a:prstGeom prst="corner">
          <a:avLst>
            <a:gd name="adj1" fmla="val 16120"/>
            <a:gd name="adj2" fmla="val 16110"/>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0897E8-D107-4DDB-8EC4-D8E7002EC21E}">
      <dsp:nvSpPr>
        <dsp:cNvPr id="0" name=""/>
        <dsp:cNvSpPr/>
      </dsp:nvSpPr>
      <dsp:spPr>
        <a:xfrm>
          <a:off x="160098" y="1924636"/>
          <a:ext cx="1425492" cy="1249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2"/>
              </a:solidFill>
              <a:latin typeface="+mn-lt"/>
              <a:ea typeface="Roboto Light" panose="02000000000000000000" pitchFamily="2" charset="0"/>
            </a:rPr>
            <a:t>Step #1</a:t>
          </a:r>
          <a:endParaRPr lang="ru-RU" sz="1200" kern="1200" dirty="0">
            <a:solidFill>
              <a:schemeClr val="tx2"/>
            </a:solidFill>
            <a:latin typeface="+mn-lt"/>
            <a:ea typeface="Roboto Light" panose="02000000000000000000" pitchFamily="2" charset="0"/>
          </a:endParaRPr>
        </a:p>
      </dsp:txBody>
      <dsp:txXfrm>
        <a:off x="160098" y="1924636"/>
        <a:ext cx="1425492" cy="1249527"/>
      </dsp:txXfrm>
    </dsp:sp>
    <dsp:sp modelId="{668A0317-70A2-4D17-8E96-C835668810C8}">
      <dsp:nvSpPr>
        <dsp:cNvPr id="0" name=""/>
        <dsp:cNvSpPr/>
      </dsp:nvSpPr>
      <dsp:spPr>
        <a:xfrm>
          <a:off x="1316629" y="1336623"/>
          <a:ext cx="268960" cy="268960"/>
        </a:xfrm>
        <a:prstGeom prst="triangle">
          <a:avLst>
            <a:gd name="adj" fmla="val 100000"/>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319184-B185-4787-A31D-051D217B127C}">
      <dsp:nvSpPr>
        <dsp:cNvPr id="0" name=""/>
        <dsp:cNvSpPr/>
      </dsp:nvSpPr>
      <dsp:spPr>
        <a:xfrm rot="5400000">
          <a:off x="2063575" y="1021046"/>
          <a:ext cx="948906" cy="1578958"/>
        </a:xfrm>
        <a:prstGeom prst="corner">
          <a:avLst>
            <a:gd name="adj1" fmla="val 16120"/>
            <a:gd name="adj2" fmla="val 16110"/>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93F0283-90E5-467B-A466-8DBDFD6B4F31}">
      <dsp:nvSpPr>
        <dsp:cNvPr id="0" name=""/>
        <dsp:cNvSpPr/>
      </dsp:nvSpPr>
      <dsp:spPr>
        <a:xfrm>
          <a:off x="1905179" y="1492814"/>
          <a:ext cx="1425492" cy="1249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2"/>
              </a:solidFill>
              <a:latin typeface="+mn-lt"/>
              <a:ea typeface="Roboto Light" panose="02000000000000000000" pitchFamily="2" charset="0"/>
            </a:rPr>
            <a:t>Step #2</a:t>
          </a:r>
          <a:endParaRPr lang="ru-RU" sz="1200" kern="1200" dirty="0">
            <a:solidFill>
              <a:schemeClr val="tx2"/>
            </a:solidFill>
            <a:latin typeface="+mn-lt"/>
            <a:ea typeface="Roboto Light" panose="02000000000000000000" pitchFamily="2" charset="0"/>
          </a:endParaRPr>
        </a:p>
      </dsp:txBody>
      <dsp:txXfrm>
        <a:off x="1905179" y="1492814"/>
        <a:ext cx="1425492" cy="1249527"/>
      </dsp:txXfrm>
    </dsp:sp>
    <dsp:sp modelId="{3739FE75-B3E1-4DA6-BF19-FBEBF172DA20}">
      <dsp:nvSpPr>
        <dsp:cNvPr id="0" name=""/>
        <dsp:cNvSpPr/>
      </dsp:nvSpPr>
      <dsp:spPr>
        <a:xfrm>
          <a:off x="3061711" y="904801"/>
          <a:ext cx="268960" cy="268960"/>
        </a:xfrm>
        <a:prstGeom prst="triangle">
          <a:avLst>
            <a:gd name="adj" fmla="val 100000"/>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B40730-F31D-4016-BB17-3529DCE20632}">
      <dsp:nvSpPr>
        <dsp:cNvPr id="0" name=""/>
        <dsp:cNvSpPr/>
      </dsp:nvSpPr>
      <dsp:spPr>
        <a:xfrm rot="5400000">
          <a:off x="3808657" y="589224"/>
          <a:ext cx="948906" cy="1578958"/>
        </a:xfrm>
        <a:prstGeom prst="corner">
          <a:avLst>
            <a:gd name="adj1" fmla="val 16120"/>
            <a:gd name="adj2" fmla="val 16110"/>
          </a:avLst>
        </a:prstGeom>
        <a:solidFill>
          <a:schemeClr val="accent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D9708E-F083-4E25-92B1-6E878739342E}">
      <dsp:nvSpPr>
        <dsp:cNvPr id="0" name=""/>
        <dsp:cNvSpPr/>
      </dsp:nvSpPr>
      <dsp:spPr>
        <a:xfrm>
          <a:off x="3650260" y="1060992"/>
          <a:ext cx="1425492" cy="1249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2"/>
              </a:solidFill>
              <a:latin typeface="+mn-lt"/>
              <a:ea typeface="Roboto Light" panose="02000000000000000000" pitchFamily="2" charset="0"/>
            </a:rPr>
            <a:t>Step #3</a:t>
          </a:r>
          <a:endParaRPr lang="ru-RU" sz="1200" kern="1200" dirty="0">
            <a:solidFill>
              <a:schemeClr val="tx2"/>
            </a:solidFill>
            <a:latin typeface="+mn-lt"/>
            <a:ea typeface="Roboto Light" panose="02000000000000000000" pitchFamily="2" charset="0"/>
          </a:endParaRPr>
        </a:p>
      </dsp:txBody>
      <dsp:txXfrm>
        <a:off x="3650260" y="1060992"/>
        <a:ext cx="1425492" cy="1249527"/>
      </dsp:txXfrm>
    </dsp:sp>
    <dsp:sp modelId="{B57A2C0F-65B4-4E1C-AC09-9E6FD24DF851}">
      <dsp:nvSpPr>
        <dsp:cNvPr id="0" name=""/>
        <dsp:cNvSpPr/>
      </dsp:nvSpPr>
      <dsp:spPr>
        <a:xfrm>
          <a:off x="4806792" y="472979"/>
          <a:ext cx="268960" cy="268960"/>
        </a:xfrm>
        <a:prstGeom prst="triangle">
          <a:avLst>
            <a:gd name="adj" fmla="val 100000"/>
          </a:avLst>
        </a:prstGeom>
        <a:solidFill>
          <a:schemeClr val="accent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806E93-B0BA-4F0F-9BF3-7BE0EEE139D1}">
      <dsp:nvSpPr>
        <dsp:cNvPr id="0" name=""/>
        <dsp:cNvSpPr/>
      </dsp:nvSpPr>
      <dsp:spPr>
        <a:xfrm rot="5400000">
          <a:off x="5553738" y="157402"/>
          <a:ext cx="948906" cy="1578958"/>
        </a:xfrm>
        <a:prstGeom prst="corner">
          <a:avLst>
            <a:gd name="adj1" fmla="val 16120"/>
            <a:gd name="adj2" fmla="val 16110"/>
          </a:avLst>
        </a:prstGeom>
        <a:solidFill>
          <a:schemeClr val="accent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C379CB-C77E-4B55-80D7-19B9AFA07CA5}">
      <dsp:nvSpPr>
        <dsp:cNvPr id="0" name=""/>
        <dsp:cNvSpPr/>
      </dsp:nvSpPr>
      <dsp:spPr>
        <a:xfrm>
          <a:off x="5395342" y="629170"/>
          <a:ext cx="1425492" cy="1249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2"/>
              </a:solidFill>
              <a:latin typeface="+mn-lt"/>
              <a:ea typeface="Roboto Light" panose="02000000000000000000" pitchFamily="2" charset="0"/>
            </a:rPr>
            <a:t>Step #4</a:t>
          </a:r>
          <a:endParaRPr lang="ru-RU" sz="1200" kern="1200" dirty="0">
            <a:solidFill>
              <a:schemeClr val="tx2"/>
            </a:solidFill>
            <a:latin typeface="+mn-lt"/>
            <a:ea typeface="Roboto Light" panose="02000000000000000000" pitchFamily="2" charset="0"/>
          </a:endParaRPr>
        </a:p>
      </dsp:txBody>
      <dsp:txXfrm>
        <a:off x="5395342" y="629170"/>
        <a:ext cx="1425492" cy="124952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t Page">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938254" y="26907"/>
            <a:ext cx="7315200" cy="600075"/>
          </a:xfrm>
          <a:prstGeom prst="rect">
            <a:avLst/>
          </a:prstGeom>
        </p:spPr>
        <p:txBody>
          <a:bodyPr anchor="ctr">
            <a:noAutofit/>
          </a:bodyPr>
          <a:lstStyle>
            <a:lvl1pPr marL="0" indent="0">
              <a:buNone/>
              <a:defRPr sz="2400">
                <a:solidFill>
                  <a:schemeClr val="tx1"/>
                </a:solidFill>
                <a:latin typeface="+mj-lt"/>
              </a:defRPr>
            </a:lvl1pPr>
            <a:lvl2pPr>
              <a:defRPr sz="2400">
                <a:solidFill>
                  <a:srgbClr val="323232"/>
                </a:solidFill>
                <a:latin typeface="+mj-lt"/>
              </a:defRPr>
            </a:lvl2pPr>
            <a:lvl3pPr>
              <a:defRPr sz="2400">
                <a:solidFill>
                  <a:srgbClr val="323232"/>
                </a:solidFill>
                <a:latin typeface="+mj-lt"/>
              </a:defRPr>
            </a:lvl3pPr>
            <a:lvl4pPr>
              <a:defRPr sz="2400">
                <a:solidFill>
                  <a:srgbClr val="323232"/>
                </a:solidFill>
                <a:latin typeface="+mj-lt"/>
              </a:defRPr>
            </a:lvl4pPr>
            <a:lvl5pPr>
              <a:defRPr sz="2400">
                <a:solidFill>
                  <a:srgbClr val="323232"/>
                </a:solidFill>
                <a:latin typeface="+mj-lt"/>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p:txBody>
      </p:sp>
      <p:sp>
        <p:nvSpPr>
          <p:cNvPr id="9" name="Content Placeholder 8"/>
          <p:cNvSpPr>
            <a:spLocks noGrp="1"/>
          </p:cNvSpPr>
          <p:nvPr>
            <p:ph sz="quarter" idx="12"/>
          </p:nvPr>
        </p:nvSpPr>
        <p:spPr>
          <a:xfrm>
            <a:off x="938254" y="989351"/>
            <a:ext cx="7315200" cy="3892212"/>
          </a:xfrm>
          <a:prstGeom prst="rect">
            <a:avLst/>
          </a:prstGeom>
        </p:spPr>
        <p:txBody>
          <a:bodyPr>
            <a:normAutofit/>
          </a:bodyPr>
          <a:lstStyle>
            <a:lvl1pPr marL="0" indent="0">
              <a:buNone/>
              <a:defRPr sz="1200">
                <a:solidFill>
                  <a:schemeClr val="tx2"/>
                </a:solidFill>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a:p>
            <a:pPr lvl="1"/>
            <a:r>
              <a:rPr lang="ru-RU" dirty="0" err="1"/>
              <a:t>Second</a:t>
            </a:r>
            <a:r>
              <a:rPr lang="ru-RU" dirty="0"/>
              <a:t> </a:t>
            </a:r>
            <a:r>
              <a:rPr lang="ru-RU" dirty="0" err="1"/>
              <a:t>level</a:t>
            </a:r>
            <a:endParaRPr lang="ru-RU" dirty="0"/>
          </a:p>
          <a:p>
            <a:pPr lvl="2"/>
            <a:r>
              <a:rPr lang="ru-RU" dirty="0" err="1"/>
              <a:t>Third</a:t>
            </a:r>
            <a:r>
              <a:rPr lang="ru-RU" dirty="0"/>
              <a:t> </a:t>
            </a:r>
            <a:r>
              <a:rPr lang="ru-RU" dirty="0" err="1"/>
              <a:t>level</a:t>
            </a:r>
            <a:endParaRPr lang="ru-RU" dirty="0"/>
          </a:p>
          <a:p>
            <a:pPr lvl="3"/>
            <a:r>
              <a:rPr lang="ru-RU" dirty="0" err="1"/>
              <a:t>Fourth</a:t>
            </a:r>
            <a:r>
              <a:rPr lang="ru-RU" dirty="0"/>
              <a:t> </a:t>
            </a:r>
            <a:r>
              <a:rPr lang="ru-RU" dirty="0" err="1"/>
              <a:t>level</a:t>
            </a:r>
            <a:endParaRPr lang="ru-RU" dirty="0"/>
          </a:p>
          <a:p>
            <a:pPr lvl="4"/>
            <a:r>
              <a:rPr lang="ru-RU" dirty="0" err="1"/>
              <a:t>Fifth</a:t>
            </a:r>
            <a:r>
              <a:rPr lang="ru-RU" dirty="0"/>
              <a:t> </a:t>
            </a:r>
            <a:r>
              <a:rPr lang="ru-RU" dirty="0" err="1"/>
              <a:t>level</a:t>
            </a:r>
            <a:endParaRPr lang="en-US" dirty="0"/>
          </a:p>
        </p:txBody>
      </p:sp>
    </p:spTree>
    <p:extLst>
      <p:ext uri="{BB962C8B-B14F-4D97-AF65-F5344CB8AC3E}">
        <p14:creationId xmlns:p14="http://schemas.microsoft.com/office/powerpoint/2010/main" val="726603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938254" y="26907"/>
            <a:ext cx="7315200" cy="600075"/>
          </a:xfrm>
          <a:prstGeom prst="rect">
            <a:avLst/>
          </a:prstGeom>
        </p:spPr>
        <p:txBody>
          <a:bodyPr anchor="ctr">
            <a:noAutofit/>
          </a:bodyPr>
          <a:lstStyle>
            <a:lvl1pPr marL="0" indent="0">
              <a:buNone/>
              <a:defRPr sz="2400">
                <a:solidFill>
                  <a:schemeClr val="tx1"/>
                </a:solidFill>
                <a:latin typeface="+mj-lt"/>
              </a:defRPr>
            </a:lvl1pPr>
            <a:lvl2pPr>
              <a:defRPr sz="2400">
                <a:solidFill>
                  <a:srgbClr val="323232"/>
                </a:solidFill>
                <a:latin typeface="+mj-lt"/>
              </a:defRPr>
            </a:lvl2pPr>
            <a:lvl3pPr>
              <a:defRPr sz="2400">
                <a:solidFill>
                  <a:srgbClr val="323232"/>
                </a:solidFill>
                <a:latin typeface="+mj-lt"/>
              </a:defRPr>
            </a:lvl3pPr>
            <a:lvl4pPr>
              <a:defRPr sz="2400">
                <a:solidFill>
                  <a:srgbClr val="323232"/>
                </a:solidFill>
                <a:latin typeface="+mj-lt"/>
              </a:defRPr>
            </a:lvl4pPr>
            <a:lvl5pPr>
              <a:defRPr sz="2400">
                <a:solidFill>
                  <a:srgbClr val="323232"/>
                </a:solidFill>
                <a:latin typeface="+mj-lt"/>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p:txBody>
      </p:sp>
      <p:sp>
        <p:nvSpPr>
          <p:cNvPr id="6" name="Picture Placeholder 2"/>
          <p:cNvSpPr>
            <a:spLocks noGrp="1"/>
          </p:cNvSpPr>
          <p:nvPr>
            <p:ph type="pic" sz="quarter" idx="13"/>
          </p:nvPr>
        </p:nvSpPr>
        <p:spPr>
          <a:xfrm>
            <a:off x="4969565" y="882650"/>
            <a:ext cx="3744222" cy="3887788"/>
          </a:xfrm>
          <a:prstGeom prst="rect">
            <a:avLst/>
          </a:prstGeom>
        </p:spPr>
        <p:txBody>
          <a:bodyPr/>
          <a:lstStyle/>
          <a:p>
            <a:endParaRPr lang="en-US"/>
          </a:p>
        </p:txBody>
      </p:sp>
      <p:sp>
        <p:nvSpPr>
          <p:cNvPr id="8" name="Picture Placeholder 2"/>
          <p:cNvSpPr>
            <a:spLocks noGrp="1"/>
          </p:cNvSpPr>
          <p:nvPr>
            <p:ph type="pic" sz="quarter" idx="14"/>
          </p:nvPr>
        </p:nvSpPr>
        <p:spPr>
          <a:xfrm>
            <a:off x="938254" y="882650"/>
            <a:ext cx="3744222" cy="3887788"/>
          </a:xfrm>
          <a:prstGeom prst="rect">
            <a:avLst/>
          </a:prstGeom>
        </p:spPr>
        <p:txBody>
          <a:bodyPr/>
          <a:lstStyle/>
          <a:p>
            <a:endParaRPr lang="en-US"/>
          </a:p>
        </p:txBody>
      </p:sp>
    </p:spTree>
    <p:extLst>
      <p:ext uri="{BB962C8B-B14F-4D97-AF65-F5344CB8AC3E}">
        <p14:creationId xmlns:p14="http://schemas.microsoft.com/office/powerpoint/2010/main" val="1141996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 Photos">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938254" y="26907"/>
            <a:ext cx="4392698" cy="600075"/>
          </a:xfrm>
          <a:prstGeom prst="rect">
            <a:avLst/>
          </a:prstGeom>
        </p:spPr>
        <p:txBody>
          <a:bodyPr anchor="ctr">
            <a:noAutofit/>
          </a:bodyPr>
          <a:lstStyle>
            <a:lvl1pPr marL="0" indent="0">
              <a:buNone/>
              <a:defRPr sz="2400">
                <a:solidFill>
                  <a:schemeClr val="tx1"/>
                </a:solidFill>
                <a:latin typeface="+mj-lt"/>
              </a:defRPr>
            </a:lvl1pPr>
            <a:lvl2pPr>
              <a:defRPr sz="2400">
                <a:solidFill>
                  <a:srgbClr val="323232"/>
                </a:solidFill>
                <a:latin typeface="+mj-lt"/>
              </a:defRPr>
            </a:lvl2pPr>
            <a:lvl3pPr>
              <a:defRPr sz="2400">
                <a:solidFill>
                  <a:srgbClr val="323232"/>
                </a:solidFill>
                <a:latin typeface="+mj-lt"/>
              </a:defRPr>
            </a:lvl3pPr>
            <a:lvl4pPr>
              <a:defRPr sz="2400">
                <a:solidFill>
                  <a:srgbClr val="323232"/>
                </a:solidFill>
                <a:latin typeface="+mj-lt"/>
              </a:defRPr>
            </a:lvl4pPr>
            <a:lvl5pPr>
              <a:defRPr sz="2400">
                <a:solidFill>
                  <a:srgbClr val="323232"/>
                </a:solidFill>
                <a:latin typeface="+mj-lt"/>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p:txBody>
      </p:sp>
      <p:sp>
        <p:nvSpPr>
          <p:cNvPr id="6" name="Picture Placeholder 2"/>
          <p:cNvSpPr>
            <a:spLocks noGrp="1"/>
          </p:cNvSpPr>
          <p:nvPr>
            <p:ph type="pic" sz="quarter" idx="13"/>
          </p:nvPr>
        </p:nvSpPr>
        <p:spPr>
          <a:xfrm>
            <a:off x="6940296" y="-1"/>
            <a:ext cx="2203704" cy="5132851"/>
          </a:xfrm>
          <a:custGeom>
            <a:avLst/>
            <a:gdLst>
              <a:gd name="connsiteX0" fmla="*/ 0 w 1472184"/>
              <a:gd name="connsiteY0" fmla="*/ 0 h 3429000"/>
              <a:gd name="connsiteX1" fmla="*/ 1472184 w 1472184"/>
              <a:gd name="connsiteY1" fmla="*/ 0 h 3429000"/>
              <a:gd name="connsiteX2" fmla="*/ 1472184 w 1472184"/>
              <a:gd name="connsiteY2" fmla="*/ 3429000 h 3429000"/>
              <a:gd name="connsiteX3" fmla="*/ 0 w 1472184"/>
              <a:gd name="connsiteY3" fmla="*/ 3429000 h 3429000"/>
              <a:gd name="connsiteX4" fmla="*/ 0 w 1472184"/>
              <a:gd name="connsiteY4" fmla="*/ 0 h 3429000"/>
              <a:gd name="connsiteX0" fmla="*/ 0 w 1472184"/>
              <a:gd name="connsiteY0" fmla="*/ 0 h 3429000"/>
              <a:gd name="connsiteX1" fmla="*/ 1472184 w 1472184"/>
              <a:gd name="connsiteY1" fmla="*/ 0 h 3429000"/>
              <a:gd name="connsiteX2" fmla="*/ 1472184 w 1472184"/>
              <a:gd name="connsiteY2" fmla="*/ 3429000 h 3429000"/>
              <a:gd name="connsiteX3" fmla="*/ 0 w 1472184"/>
              <a:gd name="connsiteY3" fmla="*/ 0 h 3429000"/>
            </a:gdLst>
            <a:ahLst/>
            <a:cxnLst>
              <a:cxn ang="0">
                <a:pos x="connsiteX0" y="connsiteY0"/>
              </a:cxn>
              <a:cxn ang="0">
                <a:pos x="connsiteX1" y="connsiteY1"/>
              </a:cxn>
              <a:cxn ang="0">
                <a:pos x="connsiteX2" y="connsiteY2"/>
              </a:cxn>
              <a:cxn ang="0">
                <a:pos x="connsiteX3" y="connsiteY3"/>
              </a:cxn>
            </a:cxnLst>
            <a:rect l="l" t="t" r="r" b="b"/>
            <a:pathLst>
              <a:path w="1472184" h="3429000">
                <a:moveTo>
                  <a:pt x="0" y="0"/>
                </a:moveTo>
                <a:lnTo>
                  <a:pt x="1472184" y="0"/>
                </a:lnTo>
                <a:lnTo>
                  <a:pt x="1472184" y="3429000"/>
                </a:lnTo>
                <a:lnTo>
                  <a:pt x="0" y="0"/>
                </a:lnTo>
                <a:close/>
              </a:path>
            </a:pathLst>
          </a:custGeom>
        </p:spPr>
        <p:txBody>
          <a:bodyPr/>
          <a:lstStyle/>
          <a:p>
            <a:endParaRPr lang="en-US"/>
          </a:p>
        </p:txBody>
      </p:sp>
    </p:spTree>
    <p:extLst>
      <p:ext uri="{BB962C8B-B14F-4D97-AF65-F5344CB8AC3E}">
        <p14:creationId xmlns:p14="http://schemas.microsoft.com/office/powerpoint/2010/main" val="1277245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4165600" y="26907"/>
            <a:ext cx="4851400" cy="600075"/>
          </a:xfrm>
          <a:prstGeom prst="rect">
            <a:avLst/>
          </a:prstGeom>
        </p:spPr>
        <p:txBody>
          <a:bodyPr anchor="ctr">
            <a:noAutofit/>
          </a:bodyPr>
          <a:lstStyle>
            <a:lvl1pPr marL="0" indent="0">
              <a:buNone/>
              <a:defRPr sz="2400">
                <a:solidFill>
                  <a:schemeClr val="tx1"/>
                </a:solidFill>
                <a:latin typeface="+mj-lt"/>
              </a:defRPr>
            </a:lvl1pPr>
            <a:lvl2pPr>
              <a:defRPr sz="2400">
                <a:solidFill>
                  <a:srgbClr val="323232"/>
                </a:solidFill>
                <a:latin typeface="+mj-lt"/>
              </a:defRPr>
            </a:lvl2pPr>
            <a:lvl3pPr>
              <a:defRPr sz="2400">
                <a:solidFill>
                  <a:srgbClr val="323232"/>
                </a:solidFill>
                <a:latin typeface="+mj-lt"/>
              </a:defRPr>
            </a:lvl3pPr>
            <a:lvl4pPr>
              <a:defRPr sz="2400">
                <a:solidFill>
                  <a:srgbClr val="323232"/>
                </a:solidFill>
                <a:latin typeface="+mj-lt"/>
              </a:defRPr>
            </a:lvl4pPr>
            <a:lvl5pPr>
              <a:defRPr sz="2400">
                <a:solidFill>
                  <a:srgbClr val="323232"/>
                </a:solidFill>
                <a:latin typeface="+mj-lt"/>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p:txBody>
      </p:sp>
      <p:sp>
        <p:nvSpPr>
          <p:cNvPr id="6" name="Picture Placeholder 2"/>
          <p:cNvSpPr>
            <a:spLocks noGrp="1"/>
          </p:cNvSpPr>
          <p:nvPr>
            <p:ph type="pic" sz="quarter" idx="13"/>
          </p:nvPr>
        </p:nvSpPr>
        <p:spPr>
          <a:xfrm>
            <a:off x="-8608" y="-13100"/>
            <a:ext cx="5217937" cy="5156599"/>
          </a:xfrm>
          <a:custGeom>
            <a:avLst/>
            <a:gdLst>
              <a:gd name="connsiteX0" fmla="*/ 0 w 3744222"/>
              <a:gd name="connsiteY0" fmla="*/ 0 h 5143500"/>
              <a:gd name="connsiteX1" fmla="*/ 3744222 w 3744222"/>
              <a:gd name="connsiteY1" fmla="*/ 0 h 5143500"/>
              <a:gd name="connsiteX2" fmla="*/ 3744222 w 3744222"/>
              <a:gd name="connsiteY2" fmla="*/ 5143500 h 5143500"/>
              <a:gd name="connsiteX3" fmla="*/ 0 w 3744222"/>
              <a:gd name="connsiteY3" fmla="*/ 5143500 h 5143500"/>
              <a:gd name="connsiteX4" fmla="*/ 0 w 3744222"/>
              <a:gd name="connsiteY4" fmla="*/ 0 h 5143500"/>
              <a:gd name="connsiteX0" fmla="*/ 0 w 3827007"/>
              <a:gd name="connsiteY0" fmla="*/ 0 h 5143500"/>
              <a:gd name="connsiteX1" fmla="*/ 3744222 w 3827007"/>
              <a:gd name="connsiteY1" fmla="*/ 0 h 5143500"/>
              <a:gd name="connsiteX2" fmla="*/ 3744222 w 3827007"/>
              <a:gd name="connsiteY2" fmla="*/ 5143500 h 5143500"/>
              <a:gd name="connsiteX3" fmla="*/ 0 w 3827007"/>
              <a:gd name="connsiteY3" fmla="*/ 5143500 h 5143500"/>
              <a:gd name="connsiteX4" fmla="*/ 0 w 3827007"/>
              <a:gd name="connsiteY4" fmla="*/ 0 h 5143500"/>
              <a:gd name="connsiteX0" fmla="*/ 0 w 5947482"/>
              <a:gd name="connsiteY0" fmla="*/ 0 h 5143500"/>
              <a:gd name="connsiteX1" fmla="*/ 3744222 w 5947482"/>
              <a:gd name="connsiteY1" fmla="*/ 0 h 5143500"/>
              <a:gd name="connsiteX2" fmla="*/ 5937089 w 5947482"/>
              <a:gd name="connsiteY2" fmla="*/ 5135034 h 5143500"/>
              <a:gd name="connsiteX3" fmla="*/ 0 w 5947482"/>
              <a:gd name="connsiteY3" fmla="*/ 5143500 h 5143500"/>
              <a:gd name="connsiteX4" fmla="*/ 0 w 5947482"/>
              <a:gd name="connsiteY4" fmla="*/ 0 h 5143500"/>
              <a:gd name="connsiteX0" fmla="*/ 0 w 5937089"/>
              <a:gd name="connsiteY0" fmla="*/ 0 h 5143500"/>
              <a:gd name="connsiteX1" fmla="*/ 3744222 w 5937089"/>
              <a:gd name="connsiteY1" fmla="*/ 0 h 5143500"/>
              <a:gd name="connsiteX2" fmla="*/ 5937089 w 5937089"/>
              <a:gd name="connsiteY2" fmla="*/ 5135034 h 5143500"/>
              <a:gd name="connsiteX3" fmla="*/ 0 w 5937089"/>
              <a:gd name="connsiteY3" fmla="*/ 5143500 h 5143500"/>
              <a:gd name="connsiteX4" fmla="*/ 0 w 5937089"/>
              <a:gd name="connsiteY4" fmla="*/ 0 h 5143500"/>
              <a:gd name="connsiteX0" fmla="*/ 0 w 6572991"/>
              <a:gd name="connsiteY0" fmla="*/ 0 h 5143500"/>
              <a:gd name="connsiteX1" fmla="*/ 3744222 w 6572991"/>
              <a:gd name="connsiteY1" fmla="*/ 0 h 5143500"/>
              <a:gd name="connsiteX2" fmla="*/ 5937089 w 6572991"/>
              <a:gd name="connsiteY2" fmla="*/ 5135034 h 5143500"/>
              <a:gd name="connsiteX3" fmla="*/ 0 w 6572991"/>
              <a:gd name="connsiteY3" fmla="*/ 5143500 h 5143500"/>
              <a:gd name="connsiteX4" fmla="*/ 0 w 6572991"/>
              <a:gd name="connsiteY4" fmla="*/ 0 h 5143500"/>
              <a:gd name="connsiteX0" fmla="*/ 0 w 6213437"/>
              <a:gd name="connsiteY0" fmla="*/ 0 h 5143500"/>
              <a:gd name="connsiteX1" fmla="*/ 3744222 w 6213437"/>
              <a:gd name="connsiteY1" fmla="*/ 0 h 5143500"/>
              <a:gd name="connsiteX2" fmla="*/ 5937089 w 6213437"/>
              <a:gd name="connsiteY2" fmla="*/ 5135034 h 5143500"/>
              <a:gd name="connsiteX3" fmla="*/ 0 w 6213437"/>
              <a:gd name="connsiteY3" fmla="*/ 5143500 h 5143500"/>
              <a:gd name="connsiteX4" fmla="*/ 0 w 6213437"/>
              <a:gd name="connsiteY4" fmla="*/ 0 h 5143500"/>
              <a:gd name="connsiteX0" fmla="*/ 0 w 5937089"/>
              <a:gd name="connsiteY0" fmla="*/ 0 h 5143500"/>
              <a:gd name="connsiteX1" fmla="*/ 3744222 w 5937089"/>
              <a:gd name="connsiteY1" fmla="*/ 0 h 5143500"/>
              <a:gd name="connsiteX2" fmla="*/ 5937089 w 5937089"/>
              <a:gd name="connsiteY2" fmla="*/ 5135034 h 5143500"/>
              <a:gd name="connsiteX3" fmla="*/ 0 w 5937089"/>
              <a:gd name="connsiteY3" fmla="*/ 5143500 h 5143500"/>
              <a:gd name="connsiteX4" fmla="*/ 0 w 5937089"/>
              <a:gd name="connsiteY4" fmla="*/ 0 h 5143500"/>
              <a:gd name="connsiteX0" fmla="*/ 0 w 5937089"/>
              <a:gd name="connsiteY0" fmla="*/ 0 h 5143500"/>
              <a:gd name="connsiteX1" fmla="*/ 3744222 w 5937089"/>
              <a:gd name="connsiteY1" fmla="*/ 0 h 5143500"/>
              <a:gd name="connsiteX2" fmla="*/ 5937089 w 5937089"/>
              <a:gd name="connsiteY2" fmla="*/ 5135034 h 5143500"/>
              <a:gd name="connsiteX3" fmla="*/ 0 w 5937089"/>
              <a:gd name="connsiteY3" fmla="*/ 5143500 h 5143500"/>
              <a:gd name="connsiteX4" fmla="*/ 0 w 5937089"/>
              <a:gd name="connsiteY4" fmla="*/ 0 h 5143500"/>
              <a:gd name="connsiteX0" fmla="*/ 728133 w 5937089"/>
              <a:gd name="connsiteY0" fmla="*/ 8467 h 5143500"/>
              <a:gd name="connsiteX1" fmla="*/ 3744222 w 5937089"/>
              <a:gd name="connsiteY1" fmla="*/ 0 h 5143500"/>
              <a:gd name="connsiteX2" fmla="*/ 5937089 w 5937089"/>
              <a:gd name="connsiteY2" fmla="*/ 5135034 h 5143500"/>
              <a:gd name="connsiteX3" fmla="*/ 0 w 5937089"/>
              <a:gd name="connsiteY3" fmla="*/ 5143500 h 5143500"/>
              <a:gd name="connsiteX4" fmla="*/ 728133 w 5937089"/>
              <a:gd name="connsiteY4" fmla="*/ 8467 h 5143500"/>
              <a:gd name="connsiteX0" fmla="*/ 8466 w 5217422"/>
              <a:gd name="connsiteY0" fmla="*/ 8467 h 5143500"/>
              <a:gd name="connsiteX1" fmla="*/ 3024555 w 5217422"/>
              <a:gd name="connsiteY1" fmla="*/ 0 h 5143500"/>
              <a:gd name="connsiteX2" fmla="*/ 5217422 w 5217422"/>
              <a:gd name="connsiteY2" fmla="*/ 5135034 h 5143500"/>
              <a:gd name="connsiteX3" fmla="*/ 0 w 5217422"/>
              <a:gd name="connsiteY3" fmla="*/ 5143500 h 5143500"/>
              <a:gd name="connsiteX4" fmla="*/ 8466 w 5217422"/>
              <a:gd name="connsiteY4" fmla="*/ 8467 h 5143500"/>
              <a:gd name="connsiteX0" fmla="*/ 0 w 5208956"/>
              <a:gd name="connsiteY0" fmla="*/ 8467 h 5135034"/>
              <a:gd name="connsiteX1" fmla="*/ 3016089 w 5208956"/>
              <a:gd name="connsiteY1" fmla="*/ 0 h 5135034"/>
              <a:gd name="connsiteX2" fmla="*/ 5208956 w 5208956"/>
              <a:gd name="connsiteY2" fmla="*/ 5135034 h 5135034"/>
              <a:gd name="connsiteX3" fmla="*/ 8468 w 5208956"/>
              <a:gd name="connsiteY3" fmla="*/ 5135033 h 5135034"/>
              <a:gd name="connsiteX4" fmla="*/ 0 w 5208956"/>
              <a:gd name="connsiteY4" fmla="*/ 8467 h 5135034"/>
              <a:gd name="connsiteX0" fmla="*/ 8840 w 5217796"/>
              <a:gd name="connsiteY0" fmla="*/ 8467 h 5143500"/>
              <a:gd name="connsiteX1" fmla="*/ 3024929 w 5217796"/>
              <a:gd name="connsiteY1" fmla="*/ 0 h 5143500"/>
              <a:gd name="connsiteX2" fmla="*/ 5217796 w 5217796"/>
              <a:gd name="connsiteY2" fmla="*/ 5135034 h 5143500"/>
              <a:gd name="connsiteX3" fmla="*/ 375 w 5217796"/>
              <a:gd name="connsiteY3" fmla="*/ 5143500 h 5143500"/>
              <a:gd name="connsiteX4" fmla="*/ 8840 w 5217796"/>
              <a:gd name="connsiteY4" fmla="*/ 8467 h 5143500"/>
              <a:gd name="connsiteX0" fmla="*/ 13074 w 5217717"/>
              <a:gd name="connsiteY0" fmla="*/ 4153 h 5143500"/>
              <a:gd name="connsiteX1" fmla="*/ 3024850 w 5217717"/>
              <a:gd name="connsiteY1" fmla="*/ 0 h 5143500"/>
              <a:gd name="connsiteX2" fmla="*/ 5217717 w 5217717"/>
              <a:gd name="connsiteY2" fmla="*/ 5135034 h 5143500"/>
              <a:gd name="connsiteX3" fmla="*/ 296 w 5217717"/>
              <a:gd name="connsiteY3" fmla="*/ 5143500 h 5143500"/>
              <a:gd name="connsiteX4" fmla="*/ 13074 w 5217717"/>
              <a:gd name="connsiteY4" fmla="*/ 4153 h 5143500"/>
              <a:gd name="connsiteX0" fmla="*/ 4667 w 5217937"/>
              <a:gd name="connsiteY0" fmla="*/ 4153 h 5143500"/>
              <a:gd name="connsiteX1" fmla="*/ 3025070 w 5217937"/>
              <a:gd name="connsiteY1" fmla="*/ 0 h 5143500"/>
              <a:gd name="connsiteX2" fmla="*/ 5217937 w 5217937"/>
              <a:gd name="connsiteY2" fmla="*/ 5135034 h 5143500"/>
              <a:gd name="connsiteX3" fmla="*/ 516 w 5217937"/>
              <a:gd name="connsiteY3" fmla="*/ 5143500 h 5143500"/>
              <a:gd name="connsiteX4" fmla="*/ 4667 w 5217937"/>
              <a:gd name="connsiteY4" fmla="*/ 4153 h 5143500"/>
              <a:gd name="connsiteX0" fmla="*/ 4667 w 5217937"/>
              <a:gd name="connsiteY0" fmla="*/ 0 h 5156599"/>
              <a:gd name="connsiteX1" fmla="*/ 3025070 w 5217937"/>
              <a:gd name="connsiteY1" fmla="*/ 13099 h 5156599"/>
              <a:gd name="connsiteX2" fmla="*/ 5217937 w 5217937"/>
              <a:gd name="connsiteY2" fmla="*/ 5148133 h 5156599"/>
              <a:gd name="connsiteX3" fmla="*/ 516 w 5217937"/>
              <a:gd name="connsiteY3" fmla="*/ 5156599 h 5156599"/>
              <a:gd name="connsiteX4" fmla="*/ 4667 w 5217937"/>
              <a:gd name="connsiteY4" fmla="*/ 0 h 515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7937" h="5156599">
                <a:moveTo>
                  <a:pt x="4667" y="0"/>
                </a:moveTo>
                <a:lnTo>
                  <a:pt x="3025070" y="13099"/>
                </a:lnTo>
                <a:cubicBezTo>
                  <a:pt x="5123718" y="4949871"/>
                  <a:pt x="4121503" y="2580616"/>
                  <a:pt x="5217937" y="5148133"/>
                </a:cubicBezTo>
                <a:lnTo>
                  <a:pt x="516" y="5156599"/>
                </a:lnTo>
                <a:cubicBezTo>
                  <a:pt x="-2307" y="3447744"/>
                  <a:pt x="7490" y="1708855"/>
                  <a:pt x="4667" y="0"/>
                </a:cubicBezTo>
                <a:close/>
              </a:path>
            </a:pathLst>
          </a:custGeom>
        </p:spPr>
        <p:txBody>
          <a:bodyPr/>
          <a:lstStyle/>
          <a:p>
            <a:endParaRPr lang="en-US"/>
          </a:p>
        </p:txBody>
      </p:sp>
    </p:spTree>
    <p:extLst>
      <p:ext uri="{BB962C8B-B14F-4D97-AF65-F5344CB8AC3E}">
        <p14:creationId xmlns:p14="http://schemas.microsoft.com/office/powerpoint/2010/main" val="962179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 Photos">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1041620" y="1137034"/>
            <a:ext cx="1836752" cy="1272212"/>
          </a:xfrm>
          <a:prstGeom prst="rect">
            <a:avLst/>
          </a:prstGeom>
        </p:spPr>
        <p:txBody>
          <a:bodyPr/>
          <a:lstStyle/>
          <a:p>
            <a:endParaRPr lang="en-US"/>
          </a:p>
        </p:txBody>
      </p:sp>
      <p:sp>
        <p:nvSpPr>
          <p:cNvPr id="17" name="Picture Placeholder 2"/>
          <p:cNvSpPr>
            <a:spLocks noGrp="1"/>
          </p:cNvSpPr>
          <p:nvPr>
            <p:ph type="pic" sz="quarter" idx="15"/>
          </p:nvPr>
        </p:nvSpPr>
        <p:spPr>
          <a:xfrm>
            <a:off x="3024145" y="1137034"/>
            <a:ext cx="1836752" cy="1272212"/>
          </a:xfrm>
          <a:prstGeom prst="rect">
            <a:avLst/>
          </a:prstGeom>
        </p:spPr>
        <p:txBody>
          <a:bodyPr/>
          <a:lstStyle/>
          <a:p>
            <a:endParaRPr lang="en-US"/>
          </a:p>
        </p:txBody>
      </p:sp>
      <p:sp>
        <p:nvSpPr>
          <p:cNvPr id="18" name="Picture Placeholder 2"/>
          <p:cNvSpPr>
            <a:spLocks noGrp="1"/>
          </p:cNvSpPr>
          <p:nvPr>
            <p:ph type="pic" sz="quarter" idx="16"/>
          </p:nvPr>
        </p:nvSpPr>
        <p:spPr>
          <a:xfrm>
            <a:off x="5006670" y="1137034"/>
            <a:ext cx="1836752" cy="1272212"/>
          </a:xfrm>
          <a:prstGeom prst="rect">
            <a:avLst/>
          </a:prstGeom>
        </p:spPr>
        <p:txBody>
          <a:bodyPr/>
          <a:lstStyle/>
          <a:p>
            <a:endParaRPr lang="en-US"/>
          </a:p>
        </p:txBody>
      </p:sp>
      <p:sp>
        <p:nvSpPr>
          <p:cNvPr id="19" name="Picture Placeholder 2"/>
          <p:cNvSpPr>
            <a:spLocks noGrp="1"/>
          </p:cNvSpPr>
          <p:nvPr>
            <p:ph type="pic" sz="quarter" idx="17"/>
          </p:nvPr>
        </p:nvSpPr>
        <p:spPr>
          <a:xfrm>
            <a:off x="6989195" y="1137034"/>
            <a:ext cx="1836752" cy="1272212"/>
          </a:xfrm>
          <a:prstGeom prst="rect">
            <a:avLst/>
          </a:prstGeom>
        </p:spPr>
        <p:txBody>
          <a:bodyPr/>
          <a:lstStyle/>
          <a:p>
            <a:endParaRPr lang="en-US"/>
          </a:p>
        </p:txBody>
      </p:sp>
      <p:sp>
        <p:nvSpPr>
          <p:cNvPr id="21" name="Picture Placeholder 2"/>
          <p:cNvSpPr>
            <a:spLocks noGrp="1"/>
          </p:cNvSpPr>
          <p:nvPr>
            <p:ph type="pic" sz="quarter" idx="18"/>
          </p:nvPr>
        </p:nvSpPr>
        <p:spPr>
          <a:xfrm>
            <a:off x="1041620" y="3061251"/>
            <a:ext cx="1836752" cy="1272212"/>
          </a:xfrm>
          <a:prstGeom prst="rect">
            <a:avLst/>
          </a:prstGeom>
        </p:spPr>
        <p:txBody>
          <a:bodyPr/>
          <a:lstStyle/>
          <a:p>
            <a:endParaRPr lang="en-US"/>
          </a:p>
        </p:txBody>
      </p:sp>
      <p:sp>
        <p:nvSpPr>
          <p:cNvPr id="22" name="Picture Placeholder 2"/>
          <p:cNvSpPr>
            <a:spLocks noGrp="1"/>
          </p:cNvSpPr>
          <p:nvPr>
            <p:ph type="pic" sz="quarter" idx="19"/>
          </p:nvPr>
        </p:nvSpPr>
        <p:spPr>
          <a:xfrm>
            <a:off x="3024145" y="3061251"/>
            <a:ext cx="1836752" cy="1272212"/>
          </a:xfrm>
          <a:prstGeom prst="rect">
            <a:avLst/>
          </a:prstGeom>
        </p:spPr>
        <p:txBody>
          <a:bodyPr/>
          <a:lstStyle/>
          <a:p>
            <a:endParaRPr lang="en-US"/>
          </a:p>
        </p:txBody>
      </p:sp>
      <p:sp>
        <p:nvSpPr>
          <p:cNvPr id="23" name="Picture Placeholder 2"/>
          <p:cNvSpPr>
            <a:spLocks noGrp="1"/>
          </p:cNvSpPr>
          <p:nvPr>
            <p:ph type="pic" sz="quarter" idx="20"/>
          </p:nvPr>
        </p:nvSpPr>
        <p:spPr>
          <a:xfrm>
            <a:off x="6989195" y="3061251"/>
            <a:ext cx="1836752" cy="1272212"/>
          </a:xfrm>
          <a:prstGeom prst="rect">
            <a:avLst/>
          </a:prstGeom>
        </p:spPr>
        <p:txBody>
          <a:bodyPr/>
          <a:lstStyle/>
          <a:p>
            <a:endParaRPr lang="en-US"/>
          </a:p>
        </p:txBody>
      </p:sp>
      <p:sp>
        <p:nvSpPr>
          <p:cNvPr id="24" name="Picture Placeholder 2"/>
          <p:cNvSpPr>
            <a:spLocks noGrp="1"/>
          </p:cNvSpPr>
          <p:nvPr>
            <p:ph type="pic" sz="quarter" idx="21"/>
          </p:nvPr>
        </p:nvSpPr>
        <p:spPr>
          <a:xfrm>
            <a:off x="5006670" y="3061251"/>
            <a:ext cx="1836752" cy="1272212"/>
          </a:xfrm>
          <a:prstGeom prst="rect">
            <a:avLst/>
          </a:prstGeom>
        </p:spPr>
        <p:txBody>
          <a:bodyPr/>
          <a:lstStyle/>
          <a:p>
            <a:endParaRPr lang="en-US"/>
          </a:p>
        </p:txBody>
      </p:sp>
      <p:sp>
        <p:nvSpPr>
          <p:cNvPr id="7" name="Text Placeholder 6"/>
          <p:cNvSpPr>
            <a:spLocks noGrp="1"/>
          </p:cNvSpPr>
          <p:nvPr>
            <p:ph type="body" sz="quarter" idx="11"/>
          </p:nvPr>
        </p:nvSpPr>
        <p:spPr>
          <a:xfrm>
            <a:off x="938254" y="26907"/>
            <a:ext cx="7315200" cy="600075"/>
          </a:xfrm>
          <a:prstGeom prst="rect">
            <a:avLst/>
          </a:prstGeom>
        </p:spPr>
        <p:txBody>
          <a:bodyPr anchor="ctr">
            <a:noAutofit/>
          </a:bodyPr>
          <a:lstStyle>
            <a:lvl1pPr marL="0" indent="0">
              <a:buNone/>
              <a:defRPr sz="2400">
                <a:solidFill>
                  <a:schemeClr val="tx1"/>
                </a:solidFill>
                <a:latin typeface="+mj-lt"/>
              </a:defRPr>
            </a:lvl1pPr>
            <a:lvl2pPr>
              <a:defRPr sz="2400">
                <a:solidFill>
                  <a:srgbClr val="323232"/>
                </a:solidFill>
                <a:latin typeface="+mj-lt"/>
              </a:defRPr>
            </a:lvl2pPr>
            <a:lvl3pPr>
              <a:defRPr sz="2400">
                <a:solidFill>
                  <a:srgbClr val="323232"/>
                </a:solidFill>
                <a:latin typeface="+mj-lt"/>
              </a:defRPr>
            </a:lvl3pPr>
            <a:lvl4pPr>
              <a:defRPr sz="2400">
                <a:solidFill>
                  <a:srgbClr val="323232"/>
                </a:solidFill>
                <a:latin typeface="+mj-lt"/>
              </a:defRPr>
            </a:lvl4pPr>
            <a:lvl5pPr>
              <a:defRPr sz="2400">
                <a:solidFill>
                  <a:srgbClr val="323232"/>
                </a:solidFill>
                <a:latin typeface="+mj-lt"/>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p:txBody>
      </p:sp>
    </p:spTree>
    <p:extLst>
      <p:ext uri="{BB962C8B-B14F-4D97-AF65-F5344CB8AC3E}">
        <p14:creationId xmlns:p14="http://schemas.microsoft.com/office/powerpoint/2010/main" val="2001069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1065474" y="1343770"/>
            <a:ext cx="1733385" cy="1375576"/>
          </a:xfrm>
          <a:prstGeom prst="rect">
            <a:avLst/>
          </a:prstGeom>
        </p:spPr>
        <p:txBody>
          <a:bodyPr/>
          <a:lstStyle/>
          <a:p>
            <a:endParaRPr lang="en-US"/>
          </a:p>
        </p:txBody>
      </p:sp>
      <p:sp>
        <p:nvSpPr>
          <p:cNvPr id="18" name="Picture Placeholder 2"/>
          <p:cNvSpPr>
            <a:spLocks noGrp="1"/>
          </p:cNvSpPr>
          <p:nvPr>
            <p:ph type="pic" sz="quarter" idx="16"/>
          </p:nvPr>
        </p:nvSpPr>
        <p:spPr>
          <a:xfrm>
            <a:off x="5002694" y="1343770"/>
            <a:ext cx="1733385" cy="1375576"/>
          </a:xfrm>
          <a:prstGeom prst="rect">
            <a:avLst/>
          </a:prstGeom>
        </p:spPr>
        <p:txBody>
          <a:bodyPr/>
          <a:lstStyle/>
          <a:p>
            <a:endParaRPr lang="en-US"/>
          </a:p>
        </p:txBody>
      </p:sp>
      <p:sp>
        <p:nvSpPr>
          <p:cNvPr id="21" name="Picture Placeholder 2"/>
          <p:cNvSpPr>
            <a:spLocks noGrp="1"/>
          </p:cNvSpPr>
          <p:nvPr>
            <p:ph type="pic" sz="quarter" idx="18"/>
          </p:nvPr>
        </p:nvSpPr>
        <p:spPr>
          <a:xfrm>
            <a:off x="1065474" y="2983063"/>
            <a:ext cx="1733385" cy="1375576"/>
          </a:xfrm>
          <a:prstGeom prst="rect">
            <a:avLst/>
          </a:prstGeom>
        </p:spPr>
        <p:txBody>
          <a:bodyPr/>
          <a:lstStyle/>
          <a:p>
            <a:endParaRPr lang="en-US"/>
          </a:p>
        </p:txBody>
      </p:sp>
      <p:sp>
        <p:nvSpPr>
          <p:cNvPr id="24" name="Picture Placeholder 2"/>
          <p:cNvSpPr>
            <a:spLocks noGrp="1"/>
          </p:cNvSpPr>
          <p:nvPr>
            <p:ph type="pic" sz="quarter" idx="21"/>
          </p:nvPr>
        </p:nvSpPr>
        <p:spPr>
          <a:xfrm>
            <a:off x="5002696" y="2983063"/>
            <a:ext cx="1733384" cy="1375576"/>
          </a:xfrm>
          <a:prstGeom prst="rect">
            <a:avLst/>
          </a:prstGeom>
        </p:spPr>
        <p:txBody>
          <a:bodyPr/>
          <a:lstStyle/>
          <a:p>
            <a:endParaRPr lang="en-US"/>
          </a:p>
        </p:txBody>
      </p:sp>
      <p:sp>
        <p:nvSpPr>
          <p:cNvPr id="7" name="Text Placeholder 6"/>
          <p:cNvSpPr>
            <a:spLocks noGrp="1"/>
          </p:cNvSpPr>
          <p:nvPr>
            <p:ph type="body" sz="quarter" idx="11"/>
          </p:nvPr>
        </p:nvSpPr>
        <p:spPr>
          <a:xfrm>
            <a:off x="938254" y="26907"/>
            <a:ext cx="7315200" cy="600075"/>
          </a:xfrm>
          <a:prstGeom prst="rect">
            <a:avLst/>
          </a:prstGeom>
        </p:spPr>
        <p:txBody>
          <a:bodyPr anchor="ctr">
            <a:noAutofit/>
          </a:bodyPr>
          <a:lstStyle>
            <a:lvl1pPr marL="0" indent="0">
              <a:buNone/>
              <a:defRPr sz="2400">
                <a:solidFill>
                  <a:schemeClr val="tx1"/>
                </a:solidFill>
                <a:latin typeface="+mj-lt"/>
              </a:defRPr>
            </a:lvl1pPr>
            <a:lvl2pPr>
              <a:defRPr sz="2400">
                <a:solidFill>
                  <a:srgbClr val="323232"/>
                </a:solidFill>
                <a:latin typeface="+mj-lt"/>
              </a:defRPr>
            </a:lvl2pPr>
            <a:lvl3pPr>
              <a:defRPr sz="2400">
                <a:solidFill>
                  <a:srgbClr val="323232"/>
                </a:solidFill>
                <a:latin typeface="+mj-lt"/>
              </a:defRPr>
            </a:lvl3pPr>
            <a:lvl4pPr>
              <a:defRPr sz="2400">
                <a:solidFill>
                  <a:srgbClr val="323232"/>
                </a:solidFill>
                <a:latin typeface="+mj-lt"/>
              </a:defRPr>
            </a:lvl4pPr>
            <a:lvl5pPr>
              <a:defRPr sz="2400">
                <a:solidFill>
                  <a:srgbClr val="323232"/>
                </a:solidFill>
                <a:latin typeface="+mj-lt"/>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p:txBody>
      </p:sp>
    </p:spTree>
    <p:extLst>
      <p:ext uri="{BB962C8B-B14F-4D97-AF65-F5344CB8AC3E}">
        <p14:creationId xmlns:p14="http://schemas.microsoft.com/office/powerpoint/2010/main" val="379643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meline and photo">
    <p:spTree>
      <p:nvGrpSpPr>
        <p:cNvPr id="1" name=""/>
        <p:cNvGrpSpPr/>
        <p:nvPr/>
      </p:nvGrpSpPr>
      <p:grpSpPr>
        <a:xfrm>
          <a:off x="0" y="0"/>
          <a:ext cx="0" cy="0"/>
          <a:chOff x="0" y="0"/>
          <a:chExt cx="0" cy="0"/>
        </a:xfrm>
      </p:grpSpPr>
      <p:sp>
        <p:nvSpPr>
          <p:cNvPr id="21" name="Picture Placeholder 2"/>
          <p:cNvSpPr>
            <a:spLocks noGrp="1"/>
          </p:cNvSpPr>
          <p:nvPr>
            <p:ph type="pic" sz="quarter" idx="18"/>
          </p:nvPr>
        </p:nvSpPr>
        <p:spPr>
          <a:xfrm>
            <a:off x="1041620" y="2252137"/>
            <a:ext cx="866693" cy="847699"/>
          </a:xfrm>
          <a:prstGeom prst="rect">
            <a:avLst/>
          </a:prstGeom>
        </p:spPr>
        <p:txBody>
          <a:bodyPr/>
          <a:lstStyle/>
          <a:p>
            <a:endParaRPr lang="en-US"/>
          </a:p>
        </p:txBody>
      </p:sp>
      <p:sp>
        <p:nvSpPr>
          <p:cNvPr id="7" name="Text Placeholder 6"/>
          <p:cNvSpPr>
            <a:spLocks noGrp="1"/>
          </p:cNvSpPr>
          <p:nvPr>
            <p:ph type="body" sz="quarter" idx="11"/>
          </p:nvPr>
        </p:nvSpPr>
        <p:spPr>
          <a:xfrm>
            <a:off x="938254" y="26907"/>
            <a:ext cx="7315200" cy="600075"/>
          </a:xfrm>
          <a:prstGeom prst="rect">
            <a:avLst/>
          </a:prstGeom>
        </p:spPr>
        <p:txBody>
          <a:bodyPr anchor="ctr">
            <a:noAutofit/>
          </a:bodyPr>
          <a:lstStyle>
            <a:lvl1pPr marL="0" indent="0">
              <a:buNone/>
              <a:defRPr sz="2400">
                <a:solidFill>
                  <a:schemeClr val="tx1"/>
                </a:solidFill>
                <a:latin typeface="+mj-lt"/>
              </a:defRPr>
            </a:lvl1pPr>
            <a:lvl2pPr>
              <a:defRPr sz="2400">
                <a:solidFill>
                  <a:srgbClr val="323232"/>
                </a:solidFill>
                <a:latin typeface="+mj-lt"/>
              </a:defRPr>
            </a:lvl2pPr>
            <a:lvl3pPr>
              <a:defRPr sz="2400">
                <a:solidFill>
                  <a:srgbClr val="323232"/>
                </a:solidFill>
                <a:latin typeface="+mj-lt"/>
              </a:defRPr>
            </a:lvl3pPr>
            <a:lvl4pPr>
              <a:defRPr sz="2400">
                <a:solidFill>
                  <a:srgbClr val="323232"/>
                </a:solidFill>
                <a:latin typeface="+mj-lt"/>
              </a:defRPr>
            </a:lvl4pPr>
            <a:lvl5pPr>
              <a:defRPr sz="2400">
                <a:solidFill>
                  <a:srgbClr val="323232"/>
                </a:solidFill>
                <a:latin typeface="+mj-lt"/>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p:txBody>
      </p:sp>
      <p:sp>
        <p:nvSpPr>
          <p:cNvPr id="16" name="Picture Placeholder 2"/>
          <p:cNvSpPr>
            <a:spLocks noGrp="1"/>
          </p:cNvSpPr>
          <p:nvPr>
            <p:ph type="pic" sz="quarter" idx="19"/>
          </p:nvPr>
        </p:nvSpPr>
        <p:spPr>
          <a:xfrm>
            <a:off x="2168054" y="2252137"/>
            <a:ext cx="866693" cy="847699"/>
          </a:xfrm>
          <a:prstGeom prst="rect">
            <a:avLst/>
          </a:prstGeom>
        </p:spPr>
        <p:txBody>
          <a:bodyPr/>
          <a:lstStyle/>
          <a:p>
            <a:endParaRPr lang="en-US"/>
          </a:p>
        </p:txBody>
      </p:sp>
      <p:sp>
        <p:nvSpPr>
          <p:cNvPr id="17" name="Picture Placeholder 2"/>
          <p:cNvSpPr>
            <a:spLocks noGrp="1"/>
          </p:cNvSpPr>
          <p:nvPr>
            <p:ph type="pic" sz="quarter" idx="20"/>
          </p:nvPr>
        </p:nvSpPr>
        <p:spPr>
          <a:xfrm>
            <a:off x="3294488" y="2252137"/>
            <a:ext cx="866693" cy="847699"/>
          </a:xfrm>
          <a:prstGeom prst="rect">
            <a:avLst/>
          </a:prstGeom>
        </p:spPr>
        <p:txBody>
          <a:bodyPr/>
          <a:lstStyle/>
          <a:p>
            <a:endParaRPr lang="en-US"/>
          </a:p>
        </p:txBody>
      </p:sp>
      <p:sp>
        <p:nvSpPr>
          <p:cNvPr id="19" name="Picture Placeholder 2"/>
          <p:cNvSpPr>
            <a:spLocks noGrp="1"/>
          </p:cNvSpPr>
          <p:nvPr>
            <p:ph type="pic" sz="quarter" idx="21"/>
          </p:nvPr>
        </p:nvSpPr>
        <p:spPr>
          <a:xfrm>
            <a:off x="4420922" y="2252137"/>
            <a:ext cx="866693" cy="847699"/>
          </a:xfrm>
          <a:prstGeom prst="rect">
            <a:avLst/>
          </a:prstGeom>
        </p:spPr>
        <p:txBody>
          <a:bodyPr/>
          <a:lstStyle/>
          <a:p>
            <a:endParaRPr lang="en-US"/>
          </a:p>
        </p:txBody>
      </p:sp>
      <p:sp>
        <p:nvSpPr>
          <p:cNvPr id="20" name="Picture Placeholder 2"/>
          <p:cNvSpPr>
            <a:spLocks noGrp="1"/>
          </p:cNvSpPr>
          <p:nvPr>
            <p:ph type="pic" sz="quarter" idx="22"/>
          </p:nvPr>
        </p:nvSpPr>
        <p:spPr>
          <a:xfrm>
            <a:off x="5547356" y="2252137"/>
            <a:ext cx="866693" cy="847699"/>
          </a:xfrm>
          <a:prstGeom prst="rect">
            <a:avLst/>
          </a:prstGeom>
        </p:spPr>
        <p:txBody>
          <a:bodyPr/>
          <a:lstStyle/>
          <a:p>
            <a:endParaRPr lang="en-US"/>
          </a:p>
        </p:txBody>
      </p:sp>
      <p:sp>
        <p:nvSpPr>
          <p:cNvPr id="22" name="Picture Placeholder 2"/>
          <p:cNvSpPr>
            <a:spLocks noGrp="1"/>
          </p:cNvSpPr>
          <p:nvPr>
            <p:ph type="pic" sz="quarter" idx="23"/>
          </p:nvPr>
        </p:nvSpPr>
        <p:spPr>
          <a:xfrm>
            <a:off x="6673790" y="2252137"/>
            <a:ext cx="866693" cy="847699"/>
          </a:xfrm>
          <a:prstGeom prst="rect">
            <a:avLst/>
          </a:prstGeom>
        </p:spPr>
        <p:txBody>
          <a:bodyPr/>
          <a:lstStyle/>
          <a:p>
            <a:endParaRPr lang="en-US"/>
          </a:p>
        </p:txBody>
      </p:sp>
    </p:spTree>
    <p:extLst>
      <p:ext uri="{BB962C8B-B14F-4D97-AF65-F5344CB8AC3E}">
        <p14:creationId xmlns:p14="http://schemas.microsoft.com/office/powerpoint/2010/main" val="781053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224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0" y="0"/>
            <a:ext cx="716437" cy="5143500"/>
          </a:xfrm>
          <a:prstGeom prst="rect">
            <a:avLst/>
          </a:prstGeom>
          <a:solidFill>
            <a:srgbClr val="F5F5F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userDrawn="1"/>
        </p:nvSpPr>
        <p:spPr>
          <a:xfrm>
            <a:off x="0" y="-1"/>
            <a:ext cx="716437" cy="688157"/>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Shape 5755"/>
          <p:cNvSpPr/>
          <p:nvPr userDrawn="1"/>
        </p:nvSpPr>
        <p:spPr>
          <a:xfrm>
            <a:off x="244659" y="248462"/>
            <a:ext cx="245972" cy="201917"/>
          </a:xfrm>
          <a:custGeom>
            <a:avLst/>
            <a:gdLst/>
            <a:ahLst/>
            <a:cxnLst>
              <a:cxn ang="0">
                <a:pos x="wd2" y="hd2"/>
              </a:cxn>
              <a:cxn ang="5400000">
                <a:pos x="wd2" y="hd2"/>
              </a:cxn>
              <a:cxn ang="10800000">
                <a:pos x="wd2" y="hd2"/>
              </a:cxn>
              <a:cxn ang="16200000">
                <a:pos x="wd2" y="hd2"/>
              </a:cxn>
            </a:cxnLst>
            <a:rect l="0" t="0" r="r" b="b"/>
            <a:pathLst>
              <a:path w="21600" h="21600" extrusionOk="0">
                <a:moveTo>
                  <a:pt x="21600" y="2965"/>
                </a:moveTo>
                <a:cubicBezTo>
                  <a:pt x="21600" y="3812"/>
                  <a:pt x="21252" y="4235"/>
                  <a:pt x="20903" y="4235"/>
                </a:cubicBezTo>
                <a:cubicBezTo>
                  <a:pt x="1045" y="4235"/>
                  <a:pt x="1045" y="4235"/>
                  <a:pt x="1045" y="4235"/>
                </a:cubicBezTo>
                <a:cubicBezTo>
                  <a:pt x="697" y="4235"/>
                  <a:pt x="0" y="3812"/>
                  <a:pt x="0" y="2965"/>
                </a:cubicBezTo>
                <a:cubicBezTo>
                  <a:pt x="0" y="847"/>
                  <a:pt x="0" y="847"/>
                  <a:pt x="0" y="847"/>
                </a:cubicBezTo>
                <a:cubicBezTo>
                  <a:pt x="0" y="424"/>
                  <a:pt x="697" y="0"/>
                  <a:pt x="1045" y="0"/>
                </a:cubicBezTo>
                <a:cubicBezTo>
                  <a:pt x="20903" y="0"/>
                  <a:pt x="20903" y="0"/>
                  <a:pt x="20903" y="0"/>
                </a:cubicBezTo>
                <a:cubicBezTo>
                  <a:pt x="21252" y="0"/>
                  <a:pt x="21600" y="424"/>
                  <a:pt x="21600" y="847"/>
                </a:cubicBezTo>
                <a:lnTo>
                  <a:pt x="21600" y="2965"/>
                </a:lnTo>
                <a:close/>
                <a:moveTo>
                  <a:pt x="21600" y="11859"/>
                </a:moveTo>
                <a:cubicBezTo>
                  <a:pt x="21600" y="12282"/>
                  <a:pt x="21252" y="12706"/>
                  <a:pt x="20903" y="12706"/>
                </a:cubicBezTo>
                <a:cubicBezTo>
                  <a:pt x="1045" y="12706"/>
                  <a:pt x="1045" y="12706"/>
                  <a:pt x="1045" y="12706"/>
                </a:cubicBezTo>
                <a:cubicBezTo>
                  <a:pt x="697" y="12706"/>
                  <a:pt x="0" y="12282"/>
                  <a:pt x="0" y="11859"/>
                </a:cubicBezTo>
                <a:cubicBezTo>
                  <a:pt x="0" y="9741"/>
                  <a:pt x="0" y="9741"/>
                  <a:pt x="0" y="9741"/>
                </a:cubicBezTo>
                <a:cubicBezTo>
                  <a:pt x="0" y="8894"/>
                  <a:pt x="697" y="8471"/>
                  <a:pt x="1045" y="8471"/>
                </a:cubicBezTo>
                <a:cubicBezTo>
                  <a:pt x="20903" y="8471"/>
                  <a:pt x="20903" y="8471"/>
                  <a:pt x="20903" y="8471"/>
                </a:cubicBezTo>
                <a:cubicBezTo>
                  <a:pt x="21252" y="8471"/>
                  <a:pt x="21600" y="8894"/>
                  <a:pt x="21600" y="9741"/>
                </a:cubicBezTo>
                <a:lnTo>
                  <a:pt x="21600" y="11859"/>
                </a:lnTo>
                <a:close/>
                <a:moveTo>
                  <a:pt x="21600" y="20329"/>
                </a:moveTo>
                <a:cubicBezTo>
                  <a:pt x="21600" y="21176"/>
                  <a:pt x="21252" y="21600"/>
                  <a:pt x="20903" y="21600"/>
                </a:cubicBezTo>
                <a:cubicBezTo>
                  <a:pt x="1045" y="21600"/>
                  <a:pt x="1045" y="21600"/>
                  <a:pt x="1045" y="21600"/>
                </a:cubicBezTo>
                <a:cubicBezTo>
                  <a:pt x="697" y="21600"/>
                  <a:pt x="0" y="21176"/>
                  <a:pt x="0" y="20329"/>
                </a:cubicBezTo>
                <a:cubicBezTo>
                  <a:pt x="0" y="18212"/>
                  <a:pt x="0" y="18212"/>
                  <a:pt x="0" y="18212"/>
                </a:cubicBezTo>
                <a:cubicBezTo>
                  <a:pt x="0" y="17788"/>
                  <a:pt x="697" y="17365"/>
                  <a:pt x="1045" y="17365"/>
                </a:cubicBezTo>
                <a:cubicBezTo>
                  <a:pt x="20903" y="17365"/>
                  <a:pt x="20903" y="17365"/>
                  <a:pt x="20903" y="17365"/>
                </a:cubicBezTo>
                <a:cubicBezTo>
                  <a:pt x="21252" y="17365"/>
                  <a:pt x="21600" y="17788"/>
                  <a:pt x="21600" y="18212"/>
                </a:cubicBezTo>
                <a:lnTo>
                  <a:pt x="21600" y="20329"/>
                </a:lnTo>
                <a:close/>
              </a:path>
            </a:pathLst>
          </a:custGeom>
          <a:solidFill>
            <a:schemeClr val="accent2">
              <a:lumMod val="50000"/>
            </a:schemeClr>
          </a:solidFill>
          <a:ln w="12700" cap="flat">
            <a:noFill/>
            <a:miter lim="400000"/>
          </a:ln>
          <a:effectLst/>
        </p:spPr>
        <p:txBody>
          <a:bodyPr wrap="square" lIns="45719" tIns="45719" rIns="45719" bIns="45719" numCol="1" anchor="t">
            <a:noAutofit/>
          </a:bodyPr>
          <a:lstStyle/>
          <a:p>
            <a:pPr lvl="0" algn="l" defTabSz="457200">
              <a:defRPr sz="2400">
                <a:solidFill>
                  <a:srgbClr val="000000"/>
                </a:solidFill>
                <a:latin typeface="Calibri"/>
                <a:ea typeface="Calibri"/>
                <a:cs typeface="Calibri"/>
                <a:sym typeface="Calibri"/>
              </a:defRPr>
            </a:pPr>
            <a:endParaRPr/>
          </a:p>
        </p:txBody>
      </p:sp>
      <p:grpSp>
        <p:nvGrpSpPr>
          <p:cNvPr id="12" name="Group 11"/>
          <p:cNvGrpSpPr/>
          <p:nvPr userDrawn="1"/>
        </p:nvGrpSpPr>
        <p:grpSpPr>
          <a:xfrm>
            <a:off x="222135" y="3404652"/>
            <a:ext cx="305304" cy="1548126"/>
            <a:chOff x="222135" y="3404652"/>
            <a:chExt cx="305304" cy="1548126"/>
          </a:xfrm>
        </p:grpSpPr>
        <p:sp>
          <p:nvSpPr>
            <p:cNvPr id="13" name="Freeform 28"/>
            <p:cNvSpPr>
              <a:spLocks noChangeArrowheads="1"/>
            </p:cNvSpPr>
            <p:nvPr userDrawn="1"/>
          </p:nvSpPr>
          <p:spPr bwMode="auto">
            <a:xfrm>
              <a:off x="222135" y="3404652"/>
              <a:ext cx="302821" cy="305303"/>
            </a:xfrm>
            <a:custGeom>
              <a:avLst/>
              <a:gdLst>
                <a:gd name="T0" fmla="*/ 483 w 540"/>
                <a:gd name="T1" fmla="*/ 0 h 541"/>
                <a:gd name="T2" fmla="*/ 56 w 540"/>
                <a:gd name="T3" fmla="*/ 0 h 541"/>
                <a:gd name="T4" fmla="*/ 0 w 540"/>
                <a:gd name="T5" fmla="*/ 57 h 541"/>
                <a:gd name="T6" fmla="*/ 0 w 540"/>
                <a:gd name="T7" fmla="*/ 483 h 541"/>
                <a:gd name="T8" fmla="*/ 56 w 540"/>
                <a:gd name="T9" fmla="*/ 540 h 541"/>
                <a:gd name="T10" fmla="*/ 483 w 540"/>
                <a:gd name="T11" fmla="*/ 540 h 541"/>
                <a:gd name="T12" fmla="*/ 539 w 540"/>
                <a:gd name="T13" fmla="*/ 483 h 541"/>
                <a:gd name="T14" fmla="*/ 539 w 540"/>
                <a:gd name="T15" fmla="*/ 57 h 541"/>
                <a:gd name="T16" fmla="*/ 483 w 540"/>
                <a:gd name="T17" fmla="*/ 0 h 541"/>
                <a:gd name="T18" fmla="*/ 457 w 540"/>
                <a:gd name="T19" fmla="*/ 57 h 541"/>
                <a:gd name="T20" fmla="*/ 457 w 540"/>
                <a:gd name="T21" fmla="*/ 139 h 541"/>
                <a:gd name="T22" fmla="*/ 405 w 540"/>
                <a:gd name="T23" fmla="*/ 139 h 541"/>
                <a:gd name="T24" fmla="*/ 375 w 540"/>
                <a:gd name="T25" fmla="*/ 165 h 541"/>
                <a:gd name="T26" fmla="*/ 375 w 540"/>
                <a:gd name="T27" fmla="*/ 216 h 541"/>
                <a:gd name="T28" fmla="*/ 457 w 540"/>
                <a:gd name="T29" fmla="*/ 216 h 541"/>
                <a:gd name="T30" fmla="*/ 457 w 540"/>
                <a:gd name="T31" fmla="*/ 298 h 541"/>
                <a:gd name="T32" fmla="*/ 375 w 540"/>
                <a:gd name="T33" fmla="*/ 298 h 541"/>
                <a:gd name="T34" fmla="*/ 375 w 540"/>
                <a:gd name="T35" fmla="*/ 483 h 541"/>
                <a:gd name="T36" fmla="*/ 298 w 540"/>
                <a:gd name="T37" fmla="*/ 483 h 541"/>
                <a:gd name="T38" fmla="*/ 298 w 540"/>
                <a:gd name="T39" fmla="*/ 298 h 541"/>
                <a:gd name="T40" fmla="*/ 241 w 540"/>
                <a:gd name="T41" fmla="*/ 298 h 541"/>
                <a:gd name="T42" fmla="*/ 241 w 540"/>
                <a:gd name="T43" fmla="*/ 216 h 541"/>
                <a:gd name="T44" fmla="*/ 298 w 540"/>
                <a:gd name="T45" fmla="*/ 216 h 541"/>
                <a:gd name="T46" fmla="*/ 298 w 540"/>
                <a:gd name="T47" fmla="*/ 149 h 541"/>
                <a:gd name="T48" fmla="*/ 390 w 540"/>
                <a:gd name="T49" fmla="*/ 57 h 541"/>
                <a:gd name="T50" fmla="*/ 457 w 540"/>
                <a:gd name="T51" fmla="*/ 57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0" h="541">
                  <a:moveTo>
                    <a:pt x="483" y="0"/>
                  </a:moveTo>
                  <a:lnTo>
                    <a:pt x="56" y="0"/>
                  </a:lnTo>
                  <a:cubicBezTo>
                    <a:pt x="25" y="0"/>
                    <a:pt x="0" y="26"/>
                    <a:pt x="0" y="57"/>
                  </a:cubicBezTo>
                  <a:lnTo>
                    <a:pt x="0" y="483"/>
                  </a:lnTo>
                  <a:cubicBezTo>
                    <a:pt x="0" y="514"/>
                    <a:pt x="25" y="540"/>
                    <a:pt x="56" y="540"/>
                  </a:cubicBezTo>
                  <a:lnTo>
                    <a:pt x="483" y="540"/>
                  </a:lnTo>
                  <a:cubicBezTo>
                    <a:pt x="513" y="540"/>
                    <a:pt x="539" y="514"/>
                    <a:pt x="539" y="483"/>
                  </a:cubicBezTo>
                  <a:lnTo>
                    <a:pt x="539" y="57"/>
                  </a:lnTo>
                  <a:cubicBezTo>
                    <a:pt x="539" y="26"/>
                    <a:pt x="513" y="0"/>
                    <a:pt x="483" y="0"/>
                  </a:cubicBezTo>
                  <a:close/>
                  <a:moveTo>
                    <a:pt x="457" y="57"/>
                  </a:moveTo>
                  <a:lnTo>
                    <a:pt x="457" y="139"/>
                  </a:lnTo>
                  <a:lnTo>
                    <a:pt x="405" y="139"/>
                  </a:lnTo>
                  <a:cubicBezTo>
                    <a:pt x="385" y="139"/>
                    <a:pt x="375" y="149"/>
                    <a:pt x="375" y="165"/>
                  </a:cubicBezTo>
                  <a:lnTo>
                    <a:pt x="375" y="216"/>
                  </a:lnTo>
                  <a:lnTo>
                    <a:pt x="457" y="216"/>
                  </a:lnTo>
                  <a:lnTo>
                    <a:pt x="457" y="298"/>
                  </a:lnTo>
                  <a:lnTo>
                    <a:pt x="375" y="298"/>
                  </a:lnTo>
                  <a:lnTo>
                    <a:pt x="375" y="483"/>
                  </a:lnTo>
                  <a:lnTo>
                    <a:pt x="298" y="483"/>
                  </a:lnTo>
                  <a:lnTo>
                    <a:pt x="298" y="298"/>
                  </a:lnTo>
                  <a:lnTo>
                    <a:pt x="241" y="298"/>
                  </a:lnTo>
                  <a:lnTo>
                    <a:pt x="241" y="216"/>
                  </a:lnTo>
                  <a:lnTo>
                    <a:pt x="298" y="216"/>
                  </a:lnTo>
                  <a:lnTo>
                    <a:pt x="298" y="149"/>
                  </a:lnTo>
                  <a:cubicBezTo>
                    <a:pt x="298" y="98"/>
                    <a:pt x="339" y="57"/>
                    <a:pt x="390" y="57"/>
                  </a:cubicBezTo>
                  <a:lnTo>
                    <a:pt x="457" y="57"/>
                  </a:lnTo>
                  <a:close/>
                </a:path>
              </a:pathLst>
            </a:custGeom>
            <a:solidFill>
              <a:schemeClr val="bg2"/>
            </a:solidFill>
            <a:ln>
              <a:noFill/>
            </a:ln>
            <a:effectLst/>
          </p:spPr>
          <p:txBody>
            <a:bodyPr wrap="none" anchor="ctr"/>
            <a:lstStyle/>
            <a:p>
              <a:endParaRPr lang="en-US"/>
            </a:p>
          </p:txBody>
        </p:sp>
        <p:sp>
          <p:nvSpPr>
            <p:cNvPr id="14" name="Freeform 29"/>
            <p:cNvSpPr>
              <a:spLocks noChangeArrowheads="1"/>
            </p:cNvSpPr>
            <p:nvPr userDrawn="1"/>
          </p:nvSpPr>
          <p:spPr bwMode="auto">
            <a:xfrm>
              <a:off x="222135" y="4232372"/>
              <a:ext cx="302821" cy="305304"/>
            </a:xfrm>
            <a:custGeom>
              <a:avLst/>
              <a:gdLst>
                <a:gd name="T0" fmla="*/ 252 w 540"/>
                <a:gd name="T1" fmla="*/ 185 h 541"/>
                <a:gd name="T2" fmla="*/ 195 w 540"/>
                <a:gd name="T3" fmla="*/ 108 h 541"/>
                <a:gd name="T4" fmla="*/ 159 w 540"/>
                <a:gd name="T5" fmla="*/ 155 h 541"/>
                <a:gd name="T6" fmla="*/ 211 w 540"/>
                <a:gd name="T7" fmla="*/ 232 h 541"/>
                <a:gd name="T8" fmla="*/ 252 w 540"/>
                <a:gd name="T9" fmla="*/ 185 h 541"/>
                <a:gd name="T10" fmla="*/ 231 w 540"/>
                <a:gd name="T11" fmla="*/ 319 h 541"/>
                <a:gd name="T12" fmla="*/ 226 w 540"/>
                <a:gd name="T13" fmla="*/ 319 h 541"/>
                <a:gd name="T14" fmla="*/ 226 w 540"/>
                <a:gd name="T15" fmla="*/ 319 h 541"/>
                <a:gd name="T16" fmla="*/ 175 w 540"/>
                <a:gd name="T17" fmla="*/ 329 h 541"/>
                <a:gd name="T18" fmla="*/ 139 w 540"/>
                <a:gd name="T19" fmla="*/ 370 h 541"/>
                <a:gd name="T20" fmla="*/ 216 w 540"/>
                <a:gd name="T21" fmla="*/ 432 h 541"/>
                <a:gd name="T22" fmla="*/ 282 w 540"/>
                <a:gd name="T23" fmla="*/ 381 h 541"/>
                <a:gd name="T24" fmla="*/ 231 w 540"/>
                <a:gd name="T25" fmla="*/ 319 h 541"/>
                <a:gd name="T26" fmla="*/ 488 w 540"/>
                <a:gd name="T27" fmla="*/ 0 h 541"/>
                <a:gd name="T28" fmla="*/ 56 w 540"/>
                <a:gd name="T29" fmla="*/ 0 h 541"/>
                <a:gd name="T30" fmla="*/ 0 w 540"/>
                <a:gd name="T31" fmla="*/ 57 h 541"/>
                <a:gd name="T32" fmla="*/ 0 w 540"/>
                <a:gd name="T33" fmla="*/ 484 h 541"/>
                <a:gd name="T34" fmla="*/ 56 w 540"/>
                <a:gd name="T35" fmla="*/ 540 h 541"/>
                <a:gd name="T36" fmla="*/ 488 w 540"/>
                <a:gd name="T37" fmla="*/ 540 h 541"/>
                <a:gd name="T38" fmla="*/ 539 w 540"/>
                <a:gd name="T39" fmla="*/ 484 h 541"/>
                <a:gd name="T40" fmla="*/ 539 w 540"/>
                <a:gd name="T41" fmla="*/ 57 h 541"/>
                <a:gd name="T42" fmla="*/ 488 w 540"/>
                <a:gd name="T43" fmla="*/ 0 h 541"/>
                <a:gd name="T44" fmla="*/ 195 w 540"/>
                <a:gd name="T45" fmla="*/ 463 h 541"/>
                <a:gd name="T46" fmla="*/ 82 w 540"/>
                <a:gd name="T47" fmla="*/ 386 h 541"/>
                <a:gd name="T48" fmla="*/ 123 w 540"/>
                <a:gd name="T49" fmla="*/ 319 h 541"/>
                <a:gd name="T50" fmla="*/ 205 w 540"/>
                <a:gd name="T51" fmla="*/ 293 h 541"/>
                <a:gd name="T52" fmla="*/ 200 w 540"/>
                <a:gd name="T53" fmla="*/ 268 h 541"/>
                <a:gd name="T54" fmla="*/ 200 w 540"/>
                <a:gd name="T55" fmla="*/ 252 h 541"/>
                <a:gd name="T56" fmla="*/ 190 w 540"/>
                <a:gd name="T57" fmla="*/ 252 h 541"/>
                <a:gd name="T58" fmla="*/ 103 w 540"/>
                <a:gd name="T59" fmla="*/ 175 h 541"/>
                <a:gd name="T60" fmla="*/ 216 w 540"/>
                <a:gd name="T61" fmla="*/ 78 h 541"/>
                <a:gd name="T62" fmla="*/ 329 w 540"/>
                <a:gd name="T63" fmla="*/ 78 h 541"/>
                <a:gd name="T64" fmla="*/ 318 w 540"/>
                <a:gd name="T65" fmla="*/ 88 h 541"/>
                <a:gd name="T66" fmla="*/ 303 w 540"/>
                <a:gd name="T67" fmla="*/ 103 h 541"/>
                <a:gd name="T68" fmla="*/ 298 w 540"/>
                <a:gd name="T69" fmla="*/ 108 h 541"/>
                <a:gd name="T70" fmla="*/ 277 w 540"/>
                <a:gd name="T71" fmla="*/ 108 h 541"/>
                <a:gd name="T72" fmla="*/ 303 w 540"/>
                <a:gd name="T73" fmla="*/ 165 h 541"/>
                <a:gd name="T74" fmla="*/ 262 w 540"/>
                <a:gd name="T75" fmla="*/ 237 h 541"/>
                <a:gd name="T76" fmla="*/ 252 w 540"/>
                <a:gd name="T77" fmla="*/ 257 h 541"/>
                <a:gd name="T78" fmla="*/ 262 w 540"/>
                <a:gd name="T79" fmla="*/ 273 h 541"/>
                <a:gd name="T80" fmla="*/ 272 w 540"/>
                <a:gd name="T81" fmla="*/ 283 h 541"/>
                <a:gd name="T82" fmla="*/ 324 w 540"/>
                <a:gd name="T83" fmla="*/ 360 h 541"/>
                <a:gd name="T84" fmla="*/ 195 w 540"/>
                <a:gd name="T85" fmla="*/ 463 h 541"/>
                <a:gd name="T86" fmla="*/ 457 w 540"/>
                <a:gd name="T87" fmla="*/ 273 h 541"/>
                <a:gd name="T88" fmla="*/ 406 w 540"/>
                <a:gd name="T89" fmla="*/ 273 h 541"/>
                <a:gd name="T90" fmla="*/ 406 w 540"/>
                <a:gd name="T91" fmla="*/ 324 h 541"/>
                <a:gd name="T92" fmla="*/ 380 w 540"/>
                <a:gd name="T93" fmla="*/ 324 h 541"/>
                <a:gd name="T94" fmla="*/ 380 w 540"/>
                <a:gd name="T95" fmla="*/ 273 h 541"/>
                <a:gd name="T96" fmla="*/ 324 w 540"/>
                <a:gd name="T97" fmla="*/ 273 h 541"/>
                <a:gd name="T98" fmla="*/ 324 w 540"/>
                <a:gd name="T99" fmla="*/ 242 h 541"/>
                <a:gd name="T100" fmla="*/ 380 w 540"/>
                <a:gd name="T101" fmla="*/ 242 h 541"/>
                <a:gd name="T102" fmla="*/ 380 w 540"/>
                <a:gd name="T103" fmla="*/ 191 h 541"/>
                <a:gd name="T104" fmla="*/ 406 w 540"/>
                <a:gd name="T105" fmla="*/ 191 h 541"/>
                <a:gd name="T106" fmla="*/ 406 w 540"/>
                <a:gd name="T107" fmla="*/ 242 h 541"/>
                <a:gd name="T108" fmla="*/ 457 w 540"/>
                <a:gd name="T109" fmla="*/ 242 h 541"/>
                <a:gd name="T110" fmla="*/ 457 w 540"/>
                <a:gd name="T111" fmla="*/ 273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40" h="541">
                  <a:moveTo>
                    <a:pt x="252" y="185"/>
                  </a:moveTo>
                  <a:cubicBezTo>
                    <a:pt x="252" y="160"/>
                    <a:pt x="231" y="108"/>
                    <a:pt x="195" y="108"/>
                  </a:cubicBezTo>
                  <a:cubicBezTo>
                    <a:pt x="175" y="108"/>
                    <a:pt x="159" y="119"/>
                    <a:pt x="159" y="155"/>
                  </a:cubicBezTo>
                  <a:cubicBezTo>
                    <a:pt x="159" y="185"/>
                    <a:pt x="175" y="232"/>
                    <a:pt x="211" y="232"/>
                  </a:cubicBezTo>
                  <a:cubicBezTo>
                    <a:pt x="211" y="232"/>
                    <a:pt x="252" y="227"/>
                    <a:pt x="252" y="185"/>
                  </a:cubicBezTo>
                  <a:close/>
                  <a:moveTo>
                    <a:pt x="231" y="319"/>
                  </a:moveTo>
                  <a:lnTo>
                    <a:pt x="226" y="319"/>
                  </a:lnTo>
                  <a:lnTo>
                    <a:pt x="226" y="319"/>
                  </a:lnTo>
                  <a:cubicBezTo>
                    <a:pt x="216" y="319"/>
                    <a:pt x="195" y="324"/>
                    <a:pt x="175" y="329"/>
                  </a:cubicBezTo>
                  <a:cubicBezTo>
                    <a:pt x="159" y="335"/>
                    <a:pt x="139" y="345"/>
                    <a:pt x="139" y="370"/>
                  </a:cubicBezTo>
                  <a:cubicBezTo>
                    <a:pt x="139" y="401"/>
                    <a:pt x="164" y="432"/>
                    <a:pt x="216" y="432"/>
                  </a:cubicBezTo>
                  <a:cubicBezTo>
                    <a:pt x="257" y="432"/>
                    <a:pt x="282" y="406"/>
                    <a:pt x="282" y="381"/>
                  </a:cubicBezTo>
                  <a:cubicBezTo>
                    <a:pt x="282" y="360"/>
                    <a:pt x="267" y="345"/>
                    <a:pt x="231" y="319"/>
                  </a:cubicBezTo>
                  <a:close/>
                  <a:moveTo>
                    <a:pt x="488" y="0"/>
                  </a:moveTo>
                  <a:lnTo>
                    <a:pt x="56" y="0"/>
                  </a:lnTo>
                  <a:cubicBezTo>
                    <a:pt x="26" y="0"/>
                    <a:pt x="0" y="26"/>
                    <a:pt x="0" y="57"/>
                  </a:cubicBezTo>
                  <a:lnTo>
                    <a:pt x="0" y="484"/>
                  </a:lnTo>
                  <a:cubicBezTo>
                    <a:pt x="0" y="514"/>
                    <a:pt x="26" y="540"/>
                    <a:pt x="56" y="540"/>
                  </a:cubicBezTo>
                  <a:lnTo>
                    <a:pt x="488" y="540"/>
                  </a:lnTo>
                  <a:cubicBezTo>
                    <a:pt x="514" y="540"/>
                    <a:pt x="539" y="514"/>
                    <a:pt x="539" y="484"/>
                  </a:cubicBezTo>
                  <a:lnTo>
                    <a:pt x="539" y="57"/>
                  </a:lnTo>
                  <a:cubicBezTo>
                    <a:pt x="539" y="26"/>
                    <a:pt x="514" y="0"/>
                    <a:pt x="488" y="0"/>
                  </a:cubicBezTo>
                  <a:close/>
                  <a:moveTo>
                    <a:pt x="195" y="463"/>
                  </a:moveTo>
                  <a:cubicBezTo>
                    <a:pt x="118" y="463"/>
                    <a:pt x="82" y="422"/>
                    <a:pt x="82" y="386"/>
                  </a:cubicBezTo>
                  <a:cubicBezTo>
                    <a:pt x="82" y="370"/>
                    <a:pt x="87" y="340"/>
                    <a:pt x="123" y="319"/>
                  </a:cubicBezTo>
                  <a:cubicBezTo>
                    <a:pt x="144" y="304"/>
                    <a:pt x="169" y="299"/>
                    <a:pt x="205" y="293"/>
                  </a:cubicBezTo>
                  <a:cubicBezTo>
                    <a:pt x="200" y="288"/>
                    <a:pt x="200" y="283"/>
                    <a:pt x="200" y="268"/>
                  </a:cubicBezTo>
                  <a:cubicBezTo>
                    <a:pt x="200" y="263"/>
                    <a:pt x="200" y="263"/>
                    <a:pt x="200" y="252"/>
                  </a:cubicBezTo>
                  <a:lnTo>
                    <a:pt x="190" y="252"/>
                  </a:lnTo>
                  <a:cubicBezTo>
                    <a:pt x="139" y="252"/>
                    <a:pt x="103" y="216"/>
                    <a:pt x="103" y="175"/>
                  </a:cubicBezTo>
                  <a:cubicBezTo>
                    <a:pt x="103" y="129"/>
                    <a:pt x="139" y="78"/>
                    <a:pt x="216" y="78"/>
                  </a:cubicBezTo>
                  <a:lnTo>
                    <a:pt x="329" y="78"/>
                  </a:lnTo>
                  <a:lnTo>
                    <a:pt x="318" y="88"/>
                  </a:lnTo>
                  <a:lnTo>
                    <a:pt x="303" y="103"/>
                  </a:lnTo>
                  <a:lnTo>
                    <a:pt x="298" y="108"/>
                  </a:lnTo>
                  <a:lnTo>
                    <a:pt x="277" y="108"/>
                  </a:lnTo>
                  <a:cubicBezTo>
                    <a:pt x="288" y="119"/>
                    <a:pt x="303" y="134"/>
                    <a:pt x="303" y="165"/>
                  </a:cubicBezTo>
                  <a:cubicBezTo>
                    <a:pt x="303" y="206"/>
                    <a:pt x="282" y="221"/>
                    <a:pt x="262" y="237"/>
                  </a:cubicBezTo>
                  <a:cubicBezTo>
                    <a:pt x="257" y="242"/>
                    <a:pt x="252" y="247"/>
                    <a:pt x="252" y="257"/>
                  </a:cubicBezTo>
                  <a:cubicBezTo>
                    <a:pt x="252" y="268"/>
                    <a:pt x="257" y="273"/>
                    <a:pt x="262" y="273"/>
                  </a:cubicBezTo>
                  <a:cubicBezTo>
                    <a:pt x="262" y="278"/>
                    <a:pt x="267" y="278"/>
                    <a:pt x="272" y="283"/>
                  </a:cubicBezTo>
                  <a:cubicBezTo>
                    <a:pt x="293" y="299"/>
                    <a:pt x="324" y="314"/>
                    <a:pt x="324" y="360"/>
                  </a:cubicBezTo>
                  <a:cubicBezTo>
                    <a:pt x="324" y="406"/>
                    <a:pt x="288" y="463"/>
                    <a:pt x="195" y="463"/>
                  </a:cubicBezTo>
                  <a:close/>
                  <a:moveTo>
                    <a:pt x="457" y="273"/>
                  </a:moveTo>
                  <a:lnTo>
                    <a:pt x="406" y="273"/>
                  </a:lnTo>
                  <a:lnTo>
                    <a:pt x="406" y="324"/>
                  </a:lnTo>
                  <a:lnTo>
                    <a:pt x="380" y="324"/>
                  </a:lnTo>
                  <a:lnTo>
                    <a:pt x="380" y="273"/>
                  </a:lnTo>
                  <a:lnTo>
                    <a:pt x="324" y="273"/>
                  </a:lnTo>
                  <a:lnTo>
                    <a:pt x="324" y="242"/>
                  </a:lnTo>
                  <a:lnTo>
                    <a:pt x="380" y="242"/>
                  </a:lnTo>
                  <a:lnTo>
                    <a:pt x="380" y="191"/>
                  </a:lnTo>
                  <a:lnTo>
                    <a:pt x="406" y="191"/>
                  </a:lnTo>
                  <a:lnTo>
                    <a:pt x="406" y="242"/>
                  </a:lnTo>
                  <a:lnTo>
                    <a:pt x="457" y="242"/>
                  </a:lnTo>
                  <a:lnTo>
                    <a:pt x="457" y="273"/>
                  </a:lnTo>
                  <a:close/>
                </a:path>
              </a:pathLst>
            </a:custGeom>
            <a:solidFill>
              <a:schemeClr val="bg2"/>
            </a:solidFill>
            <a:ln>
              <a:noFill/>
            </a:ln>
            <a:effectLst/>
          </p:spPr>
          <p:txBody>
            <a:bodyPr wrap="none" anchor="ctr"/>
            <a:lstStyle/>
            <a:p>
              <a:endParaRPr lang="en-US"/>
            </a:p>
          </p:txBody>
        </p:sp>
        <p:sp>
          <p:nvSpPr>
            <p:cNvPr id="15" name="Freeform 30"/>
            <p:cNvSpPr>
              <a:spLocks noChangeArrowheads="1"/>
            </p:cNvSpPr>
            <p:nvPr userDrawn="1"/>
          </p:nvSpPr>
          <p:spPr bwMode="auto">
            <a:xfrm>
              <a:off x="222135" y="4647474"/>
              <a:ext cx="305304" cy="305304"/>
            </a:xfrm>
            <a:custGeom>
              <a:avLst/>
              <a:gdLst>
                <a:gd name="T0" fmla="*/ 483 w 541"/>
                <a:gd name="T1" fmla="*/ 0 h 541"/>
                <a:gd name="T2" fmla="*/ 52 w 541"/>
                <a:gd name="T3" fmla="*/ 0 h 541"/>
                <a:gd name="T4" fmla="*/ 0 w 541"/>
                <a:gd name="T5" fmla="*/ 57 h 541"/>
                <a:gd name="T6" fmla="*/ 0 w 541"/>
                <a:gd name="T7" fmla="*/ 484 h 541"/>
                <a:gd name="T8" fmla="*/ 52 w 541"/>
                <a:gd name="T9" fmla="*/ 540 h 541"/>
                <a:gd name="T10" fmla="*/ 483 w 541"/>
                <a:gd name="T11" fmla="*/ 540 h 541"/>
                <a:gd name="T12" fmla="*/ 540 w 541"/>
                <a:gd name="T13" fmla="*/ 484 h 541"/>
                <a:gd name="T14" fmla="*/ 540 w 541"/>
                <a:gd name="T15" fmla="*/ 57 h 541"/>
                <a:gd name="T16" fmla="*/ 483 w 541"/>
                <a:gd name="T17" fmla="*/ 0 h 541"/>
                <a:gd name="T18" fmla="*/ 267 w 541"/>
                <a:gd name="T19" fmla="*/ 165 h 541"/>
                <a:gd name="T20" fmla="*/ 375 w 541"/>
                <a:gd name="T21" fmla="*/ 273 h 541"/>
                <a:gd name="T22" fmla="*/ 267 w 541"/>
                <a:gd name="T23" fmla="*/ 381 h 541"/>
                <a:gd name="T24" fmla="*/ 160 w 541"/>
                <a:gd name="T25" fmla="*/ 273 h 541"/>
                <a:gd name="T26" fmla="*/ 267 w 541"/>
                <a:gd name="T27" fmla="*/ 165 h 541"/>
                <a:gd name="T28" fmla="*/ 67 w 541"/>
                <a:gd name="T29" fmla="*/ 484 h 541"/>
                <a:gd name="T30" fmla="*/ 52 w 541"/>
                <a:gd name="T31" fmla="*/ 473 h 541"/>
                <a:gd name="T32" fmla="*/ 52 w 541"/>
                <a:gd name="T33" fmla="*/ 242 h 541"/>
                <a:gd name="T34" fmla="*/ 108 w 541"/>
                <a:gd name="T35" fmla="*/ 242 h 541"/>
                <a:gd name="T36" fmla="*/ 108 w 541"/>
                <a:gd name="T37" fmla="*/ 273 h 541"/>
                <a:gd name="T38" fmla="*/ 267 w 541"/>
                <a:gd name="T39" fmla="*/ 432 h 541"/>
                <a:gd name="T40" fmla="*/ 432 w 541"/>
                <a:gd name="T41" fmla="*/ 273 h 541"/>
                <a:gd name="T42" fmla="*/ 427 w 541"/>
                <a:gd name="T43" fmla="*/ 242 h 541"/>
                <a:gd name="T44" fmla="*/ 483 w 541"/>
                <a:gd name="T45" fmla="*/ 242 h 541"/>
                <a:gd name="T46" fmla="*/ 483 w 541"/>
                <a:gd name="T47" fmla="*/ 473 h 541"/>
                <a:gd name="T48" fmla="*/ 468 w 541"/>
                <a:gd name="T49" fmla="*/ 484 h 541"/>
                <a:gd name="T50" fmla="*/ 67 w 541"/>
                <a:gd name="T51" fmla="*/ 484 h 541"/>
                <a:gd name="T52" fmla="*/ 483 w 541"/>
                <a:gd name="T53" fmla="*/ 124 h 541"/>
                <a:gd name="T54" fmla="*/ 468 w 541"/>
                <a:gd name="T55" fmla="*/ 134 h 541"/>
                <a:gd name="T56" fmla="*/ 417 w 541"/>
                <a:gd name="T57" fmla="*/ 134 h 541"/>
                <a:gd name="T58" fmla="*/ 401 w 541"/>
                <a:gd name="T59" fmla="*/ 124 h 541"/>
                <a:gd name="T60" fmla="*/ 401 w 541"/>
                <a:gd name="T61" fmla="*/ 67 h 541"/>
                <a:gd name="T62" fmla="*/ 417 w 541"/>
                <a:gd name="T63" fmla="*/ 57 h 541"/>
                <a:gd name="T64" fmla="*/ 468 w 541"/>
                <a:gd name="T65" fmla="*/ 57 h 541"/>
                <a:gd name="T66" fmla="*/ 483 w 541"/>
                <a:gd name="T67" fmla="*/ 67 h 541"/>
                <a:gd name="T68" fmla="*/ 483 w 541"/>
                <a:gd name="T69" fmla="*/ 124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1" h="541">
                  <a:moveTo>
                    <a:pt x="483" y="0"/>
                  </a:moveTo>
                  <a:lnTo>
                    <a:pt x="52" y="0"/>
                  </a:lnTo>
                  <a:cubicBezTo>
                    <a:pt x="26" y="0"/>
                    <a:pt x="0" y="26"/>
                    <a:pt x="0" y="57"/>
                  </a:cubicBezTo>
                  <a:lnTo>
                    <a:pt x="0" y="484"/>
                  </a:lnTo>
                  <a:cubicBezTo>
                    <a:pt x="0" y="514"/>
                    <a:pt x="26" y="540"/>
                    <a:pt x="52" y="540"/>
                  </a:cubicBezTo>
                  <a:lnTo>
                    <a:pt x="483" y="540"/>
                  </a:lnTo>
                  <a:cubicBezTo>
                    <a:pt x="514" y="540"/>
                    <a:pt x="540" y="514"/>
                    <a:pt x="540" y="484"/>
                  </a:cubicBezTo>
                  <a:lnTo>
                    <a:pt x="540" y="57"/>
                  </a:lnTo>
                  <a:cubicBezTo>
                    <a:pt x="540" y="26"/>
                    <a:pt x="514" y="0"/>
                    <a:pt x="483" y="0"/>
                  </a:cubicBezTo>
                  <a:close/>
                  <a:moveTo>
                    <a:pt x="267" y="165"/>
                  </a:moveTo>
                  <a:cubicBezTo>
                    <a:pt x="329" y="165"/>
                    <a:pt x="375" y="214"/>
                    <a:pt x="375" y="273"/>
                  </a:cubicBezTo>
                  <a:cubicBezTo>
                    <a:pt x="375" y="332"/>
                    <a:pt x="327" y="381"/>
                    <a:pt x="267" y="381"/>
                  </a:cubicBezTo>
                  <a:cubicBezTo>
                    <a:pt x="208" y="381"/>
                    <a:pt x="160" y="332"/>
                    <a:pt x="160" y="273"/>
                  </a:cubicBezTo>
                  <a:cubicBezTo>
                    <a:pt x="160" y="214"/>
                    <a:pt x="211" y="165"/>
                    <a:pt x="267" y="165"/>
                  </a:cubicBezTo>
                  <a:close/>
                  <a:moveTo>
                    <a:pt x="67" y="484"/>
                  </a:moveTo>
                  <a:cubicBezTo>
                    <a:pt x="57" y="484"/>
                    <a:pt x="52" y="478"/>
                    <a:pt x="52" y="473"/>
                  </a:cubicBezTo>
                  <a:lnTo>
                    <a:pt x="52" y="242"/>
                  </a:lnTo>
                  <a:lnTo>
                    <a:pt x="108" y="242"/>
                  </a:lnTo>
                  <a:cubicBezTo>
                    <a:pt x="108" y="252"/>
                    <a:pt x="108" y="263"/>
                    <a:pt x="108" y="273"/>
                  </a:cubicBezTo>
                  <a:cubicBezTo>
                    <a:pt x="108" y="360"/>
                    <a:pt x="180" y="432"/>
                    <a:pt x="267" y="432"/>
                  </a:cubicBezTo>
                  <a:cubicBezTo>
                    <a:pt x="355" y="432"/>
                    <a:pt x="432" y="360"/>
                    <a:pt x="432" y="273"/>
                  </a:cubicBezTo>
                  <a:cubicBezTo>
                    <a:pt x="432" y="263"/>
                    <a:pt x="432" y="252"/>
                    <a:pt x="427" y="242"/>
                  </a:cubicBezTo>
                  <a:lnTo>
                    <a:pt x="483" y="242"/>
                  </a:lnTo>
                  <a:lnTo>
                    <a:pt x="483" y="473"/>
                  </a:lnTo>
                  <a:cubicBezTo>
                    <a:pt x="483" y="478"/>
                    <a:pt x="478" y="484"/>
                    <a:pt x="468" y="484"/>
                  </a:cubicBezTo>
                  <a:lnTo>
                    <a:pt x="67" y="484"/>
                  </a:lnTo>
                  <a:close/>
                  <a:moveTo>
                    <a:pt x="483" y="124"/>
                  </a:moveTo>
                  <a:cubicBezTo>
                    <a:pt x="483" y="129"/>
                    <a:pt x="478" y="134"/>
                    <a:pt x="468" y="134"/>
                  </a:cubicBezTo>
                  <a:lnTo>
                    <a:pt x="417" y="134"/>
                  </a:lnTo>
                  <a:cubicBezTo>
                    <a:pt x="406" y="134"/>
                    <a:pt x="401" y="129"/>
                    <a:pt x="401" y="124"/>
                  </a:cubicBezTo>
                  <a:lnTo>
                    <a:pt x="401" y="67"/>
                  </a:lnTo>
                  <a:cubicBezTo>
                    <a:pt x="401" y="62"/>
                    <a:pt x="406" y="57"/>
                    <a:pt x="417" y="57"/>
                  </a:cubicBezTo>
                  <a:lnTo>
                    <a:pt x="468" y="57"/>
                  </a:lnTo>
                  <a:cubicBezTo>
                    <a:pt x="478" y="57"/>
                    <a:pt x="483" y="62"/>
                    <a:pt x="483" y="67"/>
                  </a:cubicBezTo>
                  <a:lnTo>
                    <a:pt x="483" y="124"/>
                  </a:lnTo>
                  <a:close/>
                </a:path>
              </a:pathLst>
            </a:custGeom>
            <a:solidFill>
              <a:schemeClr val="bg2"/>
            </a:solidFill>
            <a:ln>
              <a:noFill/>
            </a:ln>
            <a:effectLst/>
          </p:spPr>
          <p:txBody>
            <a:bodyPr wrap="none" anchor="ctr"/>
            <a:lstStyle/>
            <a:p>
              <a:endParaRPr lang="en-US"/>
            </a:p>
          </p:txBody>
        </p:sp>
        <p:sp>
          <p:nvSpPr>
            <p:cNvPr id="16" name="Freeform 34"/>
            <p:cNvSpPr>
              <a:spLocks noChangeArrowheads="1"/>
            </p:cNvSpPr>
            <p:nvPr userDrawn="1"/>
          </p:nvSpPr>
          <p:spPr bwMode="auto">
            <a:xfrm>
              <a:off x="222135" y="3819753"/>
              <a:ext cx="302821" cy="302821"/>
            </a:xfrm>
            <a:custGeom>
              <a:avLst/>
              <a:gdLst>
                <a:gd name="T0" fmla="*/ 488 w 540"/>
                <a:gd name="T1" fmla="*/ 0 h 540"/>
                <a:gd name="T2" fmla="*/ 56 w 540"/>
                <a:gd name="T3" fmla="*/ 0 h 540"/>
                <a:gd name="T4" fmla="*/ 0 w 540"/>
                <a:gd name="T5" fmla="*/ 56 h 540"/>
                <a:gd name="T6" fmla="*/ 0 w 540"/>
                <a:gd name="T7" fmla="*/ 483 h 540"/>
                <a:gd name="T8" fmla="*/ 56 w 540"/>
                <a:gd name="T9" fmla="*/ 539 h 540"/>
                <a:gd name="T10" fmla="*/ 488 w 540"/>
                <a:gd name="T11" fmla="*/ 539 h 540"/>
                <a:gd name="T12" fmla="*/ 539 w 540"/>
                <a:gd name="T13" fmla="*/ 483 h 540"/>
                <a:gd name="T14" fmla="*/ 539 w 540"/>
                <a:gd name="T15" fmla="*/ 56 h 540"/>
                <a:gd name="T16" fmla="*/ 488 w 540"/>
                <a:gd name="T17" fmla="*/ 0 h 540"/>
                <a:gd name="T18" fmla="*/ 426 w 540"/>
                <a:gd name="T19" fmla="*/ 195 h 540"/>
                <a:gd name="T20" fmla="*/ 226 w 540"/>
                <a:gd name="T21" fmla="*/ 411 h 540"/>
                <a:gd name="T22" fmla="*/ 108 w 540"/>
                <a:gd name="T23" fmla="*/ 380 h 540"/>
                <a:gd name="T24" fmla="*/ 216 w 540"/>
                <a:gd name="T25" fmla="*/ 349 h 540"/>
                <a:gd name="T26" fmla="*/ 149 w 540"/>
                <a:gd name="T27" fmla="*/ 298 h 540"/>
                <a:gd name="T28" fmla="*/ 175 w 540"/>
                <a:gd name="T29" fmla="*/ 298 h 540"/>
                <a:gd name="T30" fmla="*/ 118 w 540"/>
                <a:gd name="T31" fmla="*/ 226 h 540"/>
                <a:gd name="T32" fmla="*/ 149 w 540"/>
                <a:gd name="T33" fmla="*/ 236 h 540"/>
                <a:gd name="T34" fmla="*/ 128 w 540"/>
                <a:gd name="T35" fmla="*/ 138 h 540"/>
                <a:gd name="T36" fmla="*/ 277 w 540"/>
                <a:gd name="T37" fmla="*/ 215 h 540"/>
                <a:gd name="T38" fmla="*/ 401 w 540"/>
                <a:gd name="T39" fmla="*/ 149 h 540"/>
                <a:gd name="T40" fmla="*/ 447 w 540"/>
                <a:gd name="T41" fmla="*/ 133 h 540"/>
                <a:gd name="T42" fmla="*/ 416 w 540"/>
                <a:gd name="T43" fmla="*/ 174 h 540"/>
                <a:gd name="T44" fmla="*/ 452 w 540"/>
                <a:gd name="T45" fmla="*/ 164 h 540"/>
                <a:gd name="T46" fmla="*/ 426 w 540"/>
                <a:gd name="T47" fmla="*/ 195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0" h="540">
                  <a:moveTo>
                    <a:pt x="488" y="0"/>
                  </a:moveTo>
                  <a:lnTo>
                    <a:pt x="56" y="0"/>
                  </a:lnTo>
                  <a:cubicBezTo>
                    <a:pt x="26" y="0"/>
                    <a:pt x="0" y="25"/>
                    <a:pt x="0" y="56"/>
                  </a:cubicBezTo>
                  <a:lnTo>
                    <a:pt x="0" y="483"/>
                  </a:lnTo>
                  <a:cubicBezTo>
                    <a:pt x="0" y="514"/>
                    <a:pt x="26" y="539"/>
                    <a:pt x="56" y="539"/>
                  </a:cubicBezTo>
                  <a:lnTo>
                    <a:pt x="488" y="539"/>
                  </a:lnTo>
                  <a:cubicBezTo>
                    <a:pt x="514" y="539"/>
                    <a:pt x="539" y="514"/>
                    <a:pt x="539" y="483"/>
                  </a:cubicBezTo>
                  <a:lnTo>
                    <a:pt x="539" y="56"/>
                  </a:lnTo>
                  <a:cubicBezTo>
                    <a:pt x="539" y="25"/>
                    <a:pt x="514" y="0"/>
                    <a:pt x="488" y="0"/>
                  </a:cubicBezTo>
                  <a:close/>
                  <a:moveTo>
                    <a:pt x="426" y="195"/>
                  </a:moveTo>
                  <a:cubicBezTo>
                    <a:pt x="421" y="318"/>
                    <a:pt x="344" y="406"/>
                    <a:pt x="226" y="411"/>
                  </a:cubicBezTo>
                  <a:cubicBezTo>
                    <a:pt x="175" y="416"/>
                    <a:pt x="144" y="400"/>
                    <a:pt x="108" y="380"/>
                  </a:cubicBezTo>
                  <a:cubicBezTo>
                    <a:pt x="144" y="385"/>
                    <a:pt x="190" y="370"/>
                    <a:pt x="216" y="349"/>
                  </a:cubicBezTo>
                  <a:cubicBezTo>
                    <a:pt x="180" y="349"/>
                    <a:pt x="159" y="329"/>
                    <a:pt x="149" y="298"/>
                  </a:cubicBezTo>
                  <a:cubicBezTo>
                    <a:pt x="159" y="303"/>
                    <a:pt x="169" y="298"/>
                    <a:pt x="175" y="298"/>
                  </a:cubicBezTo>
                  <a:cubicBezTo>
                    <a:pt x="144" y="287"/>
                    <a:pt x="123" y="272"/>
                    <a:pt x="118" y="226"/>
                  </a:cubicBezTo>
                  <a:cubicBezTo>
                    <a:pt x="128" y="231"/>
                    <a:pt x="139" y="236"/>
                    <a:pt x="149" y="236"/>
                  </a:cubicBezTo>
                  <a:cubicBezTo>
                    <a:pt x="128" y="221"/>
                    <a:pt x="108" y="169"/>
                    <a:pt x="128" y="138"/>
                  </a:cubicBezTo>
                  <a:cubicBezTo>
                    <a:pt x="164" y="174"/>
                    <a:pt x="205" y="210"/>
                    <a:pt x="277" y="215"/>
                  </a:cubicBezTo>
                  <a:cubicBezTo>
                    <a:pt x="257" y="138"/>
                    <a:pt x="360" y="97"/>
                    <a:pt x="401" y="149"/>
                  </a:cubicBezTo>
                  <a:cubicBezTo>
                    <a:pt x="421" y="144"/>
                    <a:pt x="432" y="138"/>
                    <a:pt x="447" y="133"/>
                  </a:cubicBezTo>
                  <a:cubicBezTo>
                    <a:pt x="442" y="154"/>
                    <a:pt x="432" y="164"/>
                    <a:pt x="416" y="174"/>
                  </a:cubicBezTo>
                  <a:cubicBezTo>
                    <a:pt x="432" y="169"/>
                    <a:pt x="442" y="169"/>
                    <a:pt x="452" y="164"/>
                  </a:cubicBezTo>
                  <a:cubicBezTo>
                    <a:pt x="452" y="174"/>
                    <a:pt x="437" y="185"/>
                    <a:pt x="426" y="195"/>
                  </a:cubicBezTo>
                  <a:close/>
                </a:path>
              </a:pathLst>
            </a:custGeom>
            <a:solidFill>
              <a:schemeClr val="bg2"/>
            </a:solidFill>
            <a:ln>
              <a:noFill/>
            </a:ln>
            <a:effectLst/>
          </p:spPr>
          <p:txBody>
            <a:bodyPr wrap="none" anchor="ctr"/>
            <a:lstStyle/>
            <a:p>
              <a:endParaRPr lang="en-US"/>
            </a:p>
          </p:txBody>
        </p:sp>
      </p:gr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3" r:id="rId1"/>
    <p:sldLayoutId id="2147493464" r:id="rId2"/>
    <p:sldLayoutId id="2147493469" r:id="rId3"/>
    <p:sldLayoutId id="2147493468" r:id="rId4"/>
    <p:sldLayoutId id="2147493465" r:id="rId5"/>
    <p:sldLayoutId id="2147493466" r:id="rId6"/>
    <p:sldLayoutId id="2147493467" r:id="rId7"/>
    <p:sldLayoutId id="2147493462" r:id="rId8"/>
  </p:sldLayoutIdLst>
  <p:txStyles>
    <p:titleStyle>
      <a:lvl1pPr algn="l" defTabSz="457200" rtl="0" eaLnBrk="1" latinLnBrk="0" hangingPunct="1">
        <a:spcBef>
          <a:spcPct val="0"/>
        </a:spcBef>
        <a:buNone/>
        <a:defRPr sz="2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Placeholder 62">
            <a:extLst>
              <a:ext uri="{FF2B5EF4-FFF2-40B4-BE49-F238E27FC236}">
                <a16:creationId xmlns:a16="http://schemas.microsoft.com/office/drawing/2014/main" id="{1DADE744-A95D-3F40-99BC-2A80C7533236}"/>
              </a:ext>
            </a:extLst>
          </p:cNvPr>
          <p:cNvPicPr>
            <a:picLocks noGrp="1" noChangeAspect="1"/>
          </p:cNvPicPr>
          <p:nvPr>
            <p:ph type="pic" sz="quarter" idx="13"/>
          </p:nvPr>
        </p:nvPicPr>
        <p:blipFill>
          <a:blip r:embed="rId2"/>
          <a:srcRect l="22372" r="22372"/>
          <a:stretch>
            <a:fillRect/>
          </a:stretch>
        </p:blipFill>
        <p:spPr>
          <a:xfrm>
            <a:off x="0" y="0"/>
            <a:ext cx="9144000" cy="9707526"/>
          </a:xfrm>
        </p:spPr>
      </p:pic>
      <p:grpSp>
        <p:nvGrpSpPr>
          <p:cNvPr id="2" name="Group 1"/>
          <p:cNvGrpSpPr/>
          <p:nvPr/>
        </p:nvGrpSpPr>
        <p:grpSpPr>
          <a:xfrm>
            <a:off x="2806263" y="425669"/>
            <a:ext cx="3222421" cy="2333296"/>
            <a:chOff x="3104781" y="999606"/>
            <a:chExt cx="3016521" cy="2117358"/>
          </a:xfrm>
        </p:grpSpPr>
        <p:sp>
          <p:nvSpPr>
            <p:cNvPr id="3" name="Shape 118"/>
            <p:cNvSpPr/>
            <p:nvPr/>
          </p:nvSpPr>
          <p:spPr>
            <a:xfrm>
              <a:off x="3434229" y="1348520"/>
              <a:ext cx="161155" cy="196801"/>
            </a:xfrm>
            <a:custGeom>
              <a:avLst/>
              <a:gdLst/>
              <a:ahLst/>
              <a:cxnLst>
                <a:cxn ang="0">
                  <a:pos x="wd2" y="hd2"/>
                </a:cxn>
                <a:cxn ang="5400000">
                  <a:pos x="wd2" y="hd2"/>
                </a:cxn>
                <a:cxn ang="10800000">
                  <a:pos x="wd2" y="hd2"/>
                </a:cxn>
                <a:cxn ang="16200000">
                  <a:pos x="wd2" y="hd2"/>
                </a:cxn>
              </a:cxnLst>
              <a:rect l="0" t="0" r="r" b="b"/>
              <a:pathLst>
                <a:path w="20805" h="21600" extrusionOk="0">
                  <a:moveTo>
                    <a:pt x="22" y="21600"/>
                  </a:moveTo>
                  <a:cubicBezTo>
                    <a:pt x="-208" y="16930"/>
                    <a:pt x="1404" y="12329"/>
                    <a:pt x="4603" y="8528"/>
                  </a:cubicBezTo>
                  <a:cubicBezTo>
                    <a:pt x="8412" y="4001"/>
                    <a:pt x="14169" y="936"/>
                    <a:pt x="20623" y="0"/>
                  </a:cubicBezTo>
                  <a:cubicBezTo>
                    <a:pt x="21392" y="5109"/>
                    <a:pt x="19716" y="10266"/>
                    <a:pt x="15971" y="14315"/>
                  </a:cubicBezTo>
                  <a:cubicBezTo>
                    <a:pt x="12078" y="18523"/>
                    <a:pt x="6299" y="21163"/>
                    <a:pt x="22" y="21600"/>
                  </a:cubicBezTo>
                  <a:close/>
                </a:path>
              </a:pathLst>
            </a:custGeom>
            <a:solidFill>
              <a:schemeClr val="tx1"/>
            </a:solidFill>
            <a:ln>
              <a:noFill/>
              <a:miter lim="400000"/>
            </a:ln>
          </p:spPr>
          <p:txBody>
            <a:bodyPr lIns="50800" tIns="50800" rIns="50800" bIns="50800" anchor="ctr"/>
            <a:lstStyle/>
            <a:p>
              <a:pPr>
                <a:defRPr sz="2400"/>
              </a:pPr>
              <a:endParaRPr/>
            </a:p>
          </p:txBody>
        </p:sp>
        <p:sp>
          <p:nvSpPr>
            <p:cNvPr id="4" name="Shape 119"/>
            <p:cNvSpPr/>
            <p:nvPr/>
          </p:nvSpPr>
          <p:spPr>
            <a:xfrm>
              <a:off x="3304806" y="1447404"/>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6" name="Shape 120"/>
            <p:cNvSpPr/>
            <p:nvPr/>
          </p:nvSpPr>
          <p:spPr>
            <a:xfrm rot="21337632">
              <a:off x="3219081" y="1602979"/>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7" name="Shape 121"/>
            <p:cNvSpPr/>
            <p:nvPr/>
          </p:nvSpPr>
          <p:spPr>
            <a:xfrm rot="20614497">
              <a:off x="3155581" y="1764904"/>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8" name="Shape 122"/>
            <p:cNvSpPr/>
            <p:nvPr/>
          </p:nvSpPr>
          <p:spPr>
            <a:xfrm rot="20151995">
              <a:off x="3123831" y="1930004"/>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9" name="Shape 123"/>
            <p:cNvSpPr/>
            <p:nvPr/>
          </p:nvSpPr>
          <p:spPr>
            <a:xfrm rot="19782700">
              <a:off x="3104781" y="2110979"/>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10" name="Shape 124"/>
            <p:cNvSpPr/>
            <p:nvPr/>
          </p:nvSpPr>
          <p:spPr>
            <a:xfrm rot="19325446">
              <a:off x="3116789" y="2279462"/>
              <a:ext cx="263795"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11" name="Shape 125"/>
            <p:cNvSpPr/>
            <p:nvPr/>
          </p:nvSpPr>
          <p:spPr>
            <a:xfrm rot="18577753">
              <a:off x="3154889" y="2447737"/>
              <a:ext cx="263795"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12" name="Shape 126"/>
            <p:cNvSpPr/>
            <p:nvPr/>
          </p:nvSpPr>
          <p:spPr>
            <a:xfrm rot="18367707">
              <a:off x="3221564" y="2607107"/>
              <a:ext cx="263795"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13" name="Shape 127"/>
            <p:cNvSpPr/>
            <p:nvPr/>
          </p:nvSpPr>
          <p:spPr>
            <a:xfrm>
              <a:off x="4392354" y="999606"/>
              <a:ext cx="454002" cy="431781"/>
            </a:xfrm>
            <a:prstGeom prst="star5">
              <a:avLst>
                <a:gd name="adj" fmla="val 19100"/>
                <a:gd name="hf" fmla="val 105146"/>
                <a:gd name="vf" fmla="val 110557"/>
              </a:avLst>
            </a:prstGeom>
            <a:solidFill>
              <a:schemeClr val="tx1"/>
            </a:solidFill>
            <a:ln>
              <a:noFill/>
              <a:miter lim="400000"/>
            </a:ln>
          </p:spPr>
          <p:txBody>
            <a:bodyPr lIns="50800" tIns="50800" rIns="50800" bIns="50800" anchor="ctr"/>
            <a:lstStyle/>
            <a:p>
              <a:pPr>
                <a:defRPr sz="2400">
                  <a:solidFill>
                    <a:srgbClr val="FFFFFF"/>
                  </a:solidFill>
                </a:defRPr>
              </a:pPr>
              <a:endParaRPr/>
            </a:p>
          </p:txBody>
        </p:sp>
        <p:sp>
          <p:nvSpPr>
            <p:cNvPr id="14" name="Shape 128"/>
            <p:cNvSpPr/>
            <p:nvPr/>
          </p:nvSpPr>
          <p:spPr>
            <a:xfrm>
              <a:off x="4136094" y="1206312"/>
              <a:ext cx="229921" cy="218668"/>
            </a:xfrm>
            <a:prstGeom prst="star5">
              <a:avLst>
                <a:gd name="adj" fmla="val 19100"/>
                <a:gd name="hf" fmla="val 105146"/>
                <a:gd name="vf" fmla="val 110557"/>
              </a:avLst>
            </a:prstGeom>
            <a:solidFill>
              <a:schemeClr val="tx1"/>
            </a:solidFill>
            <a:ln>
              <a:noFill/>
              <a:miter lim="400000"/>
            </a:ln>
          </p:spPr>
          <p:txBody>
            <a:bodyPr lIns="50800" tIns="50800" rIns="50800" bIns="50800" anchor="ctr"/>
            <a:lstStyle/>
            <a:p>
              <a:pPr>
                <a:defRPr sz="2400">
                  <a:solidFill>
                    <a:srgbClr val="FFFFFF"/>
                  </a:solidFill>
                </a:defRPr>
              </a:pPr>
              <a:endParaRPr/>
            </a:p>
          </p:txBody>
        </p:sp>
        <p:sp>
          <p:nvSpPr>
            <p:cNvPr id="15" name="Shape 129"/>
            <p:cNvSpPr/>
            <p:nvPr/>
          </p:nvSpPr>
          <p:spPr>
            <a:xfrm>
              <a:off x="4891218" y="1206312"/>
              <a:ext cx="229922" cy="218668"/>
            </a:xfrm>
            <a:prstGeom prst="star5">
              <a:avLst>
                <a:gd name="adj" fmla="val 19100"/>
                <a:gd name="hf" fmla="val 105146"/>
                <a:gd name="vf" fmla="val 110557"/>
              </a:avLst>
            </a:prstGeom>
            <a:solidFill>
              <a:schemeClr val="tx1"/>
            </a:solidFill>
            <a:ln>
              <a:noFill/>
              <a:miter lim="400000"/>
            </a:ln>
          </p:spPr>
          <p:txBody>
            <a:bodyPr lIns="50800" tIns="50800" rIns="50800" bIns="50800" anchor="ctr"/>
            <a:lstStyle/>
            <a:p>
              <a:pPr>
                <a:defRPr sz="2400">
                  <a:solidFill>
                    <a:srgbClr val="FFFFFF"/>
                  </a:solidFill>
                </a:defRPr>
              </a:pPr>
              <a:endParaRPr/>
            </a:p>
          </p:txBody>
        </p:sp>
        <p:sp>
          <p:nvSpPr>
            <p:cNvPr id="16" name="Shape 130"/>
            <p:cNvSpPr/>
            <p:nvPr/>
          </p:nvSpPr>
          <p:spPr>
            <a:xfrm>
              <a:off x="3666854" y="2934672"/>
              <a:ext cx="1902781" cy="32764"/>
            </a:xfrm>
            <a:prstGeom prst="rect">
              <a:avLst/>
            </a:prstGeom>
            <a:solidFill>
              <a:schemeClr val="tx1"/>
            </a:solidFill>
            <a:ln w="12700">
              <a:noFill/>
              <a:miter lim="400000"/>
            </a:ln>
          </p:spPr>
          <p:txBody>
            <a:bodyPr lIns="50800" tIns="50800" rIns="50800" bIns="50800" anchor="ctr"/>
            <a:lstStyle/>
            <a:p>
              <a:pPr>
                <a:defRPr sz="2400">
                  <a:solidFill>
                    <a:srgbClr val="FFFFFF"/>
                  </a:solidFill>
                </a:defRPr>
              </a:pPr>
              <a:endParaRPr/>
            </a:p>
          </p:txBody>
        </p:sp>
        <p:sp>
          <p:nvSpPr>
            <p:cNvPr id="17" name="Shape 131"/>
            <p:cNvSpPr/>
            <p:nvPr/>
          </p:nvSpPr>
          <p:spPr>
            <a:xfrm>
              <a:off x="3397550" y="2022184"/>
              <a:ext cx="2405709" cy="76340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4300">
                  <a:latin typeface="Georgia"/>
                  <a:ea typeface="Georgia"/>
                  <a:cs typeface="Georgia"/>
                  <a:sym typeface="Georgia"/>
                </a:defRPr>
              </a:lvl1pPr>
            </a:lstStyle>
            <a:p>
              <a:pPr algn="ctr"/>
              <a:r>
                <a:rPr lang="en-US" sz="2400" dirty="0"/>
                <a:t>NEVER ENDING LOVE</a:t>
              </a:r>
              <a:endParaRPr sz="2400" dirty="0"/>
            </a:p>
          </p:txBody>
        </p:sp>
        <p:sp>
          <p:nvSpPr>
            <p:cNvPr id="19" name="Shape 133"/>
            <p:cNvSpPr/>
            <p:nvPr/>
          </p:nvSpPr>
          <p:spPr>
            <a:xfrm>
              <a:off x="3416500" y="1481697"/>
              <a:ext cx="2405709" cy="36420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1700" cap="all">
                  <a:latin typeface="Georgia"/>
                  <a:ea typeface="Georgia"/>
                  <a:cs typeface="Georgia"/>
                  <a:sym typeface="Georgia"/>
                </a:defRPr>
              </a:lvl1pPr>
            </a:lstStyle>
            <a:p>
              <a:pPr algn="ctr"/>
              <a:r>
                <a:rPr lang="en-CA" sz="1400" dirty="0"/>
                <a:t>STORY 5</a:t>
              </a:r>
              <a:endParaRPr sz="1400" dirty="0"/>
            </a:p>
          </p:txBody>
        </p:sp>
        <p:sp>
          <p:nvSpPr>
            <p:cNvPr id="20" name="Shape 134"/>
            <p:cNvSpPr/>
            <p:nvPr/>
          </p:nvSpPr>
          <p:spPr>
            <a:xfrm>
              <a:off x="3864640" y="1845647"/>
              <a:ext cx="1509429" cy="32764"/>
            </a:xfrm>
            <a:prstGeom prst="rect">
              <a:avLst/>
            </a:prstGeom>
            <a:solidFill>
              <a:schemeClr val="tx1"/>
            </a:solidFill>
            <a:ln w="12700">
              <a:noFill/>
              <a:miter lim="400000"/>
            </a:ln>
          </p:spPr>
          <p:txBody>
            <a:bodyPr lIns="50800" tIns="50800" rIns="50800" bIns="50800" anchor="ctr"/>
            <a:lstStyle/>
            <a:p>
              <a:pPr>
                <a:defRPr sz="2400">
                  <a:solidFill>
                    <a:srgbClr val="FFFFFF"/>
                  </a:solidFill>
                </a:defRPr>
              </a:pPr>
              <a:endParaRPr/>
            </a:p>
          </p:txBody>
        </p:sp>
        <p:sp>
          <p:nvSpPr>
            <p:cNvPr id="21" name="Shape 135"/>
            <p:cNvSpPr/>
            <p:nvPr/>
          </p:nvSpPr>
          <p:spPr>
            <a:xfrm rot="16996589">
              <a:off x="5618629" y="1348520"/>
              <a:ext cx="161155" cy="196801"/>
            </a:xfrm>
            <a:custGeom>
              <a:avLst/>
              <a:gdLst/>
              <a:ahLst/>
              <a:cxnLst>
                <a:cxn ang="0">
                  <a:pos x="wd2" y="hd2"/>
                </a:cxn>
                <a:cxn ang="5400000">
                  <a:pos x="wd2" y="hd2"/>
                </a:cxn>
                <a:cxn ang="10800000">
                  <a:pos x="wd2" y="hd2"/>
                </a:cxn>
                <a:cxn ang="16200000">
                  <a:pos x="wd2" y="hd2"/>
                </a:cxn>
              </a:cxnLst>
              <a:rect l="0" t="0" r="r" b="b"/>
              <a:pathLst>
                <a:path w="20805" h="21600" extrusionOk="0">
                  <a:moveTo>
                    <a:pt x="22" y="21600"/>
                  </a:moveTo>
                  <a:cubicBezTo>
                    <a:pt x="-208" y="16930"/>
                    <a:pt x="1404" y="12329"/>
                    <a:pt x="4603" y="8528"/>
                  </a:cubicBezTo>
                  <a:cubicBezTo>
                    <a:pt x="8412" y="4001"/>
                    <a:pt x="14169" y="936"/>
                    <a:pt x="20623" y="0"/>
                  </a:cubicBezTo>
                  <a:cubicBezTo>
                    <a:pt x="21392" y="5109"/>
                    <a:pt x="19716" y="10266"/>
                    <a:pt x="15971" y="14315"/>
                  </a:cubicBezTo>
                  <a:cubicBezTo>
                    <a:pt x="12078" y="18523"/>
                    <a:pt x="6299" y="21163"/>
                    <a:pt x="22" y="21600"/>
                  </a:cubicBezTo>
                  <a:close/>
                </a:path>
              </a:pathLst>
            </a:custGeom>
            <a:solidFill>
              <a:schemeClr val="tx1"/>
            </a:solidFill>
            <a:ln>
              <a:noFill/>
              <a:miter lim="400000"/>
            </a:ln>
          </p:spPr>
          <p:txBody>
            <a:bodyPr lIns="50800" tIns="50800" rIns="50800" bIns="50800" anchor="ctr"/>
            <a:lstStyle/>
            <a:p>
              <a:pPr>
                <a:defRPr sz="2400"/>
              </a:pPr>
              <a:endParaRPr/>
            </a:p>
          </p:txBody>
        </p:sp>
        <p:sp>
          <p:nvSpPr>
            <p:cNvPr id="22" name="Shape 136"/>
            <p:cNvSpPr/>
            <p:nvPr/>
          </p:nvSpPr>
          <p:spPr>
            <a:xfrm rot="17587440">
              <a:off x="5667006" y="1437879"/>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23" name="Shape 137"/>
            <p:cNvSpPr/>
            <p:nvPr/>
          </p:nvSpPr>
          <p:spPr>
            <a:xfrm rot="18064548">
              <a:off x="5752731" y="1593454"/>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24" name="Shape 138"/>
            <p:cNvSpPr/>
            <p:nvPr/>
          </p:nvSpPr>
          <p:spPr>
            <a:xfrm rot="18546727">
              <a:off x="5813056" y="1758554"/>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25" name="Shape 139"/>
            <p:cNvSpPr/>
            <p:nvPr/>
          </p:nvSpPr>
          <p:spPr>
            <a:xfrm rot="18943661">
              <a:off x="5847981" y="1930004"/>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26" name="Shape 140"/>
            <p:cNvSpPr/>
            <p:nvPr/>
          </p:nvSpPr>
          <p:spPr>
            <a:xfrm rot="19419628">
              <a:off x="5857506" y="2098279"/>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27" name="Shape 141"/>
            <p:cNvSpPr/>
            <p:nvPr/>
          </p:nvSpPr>
          <p:spPr>
            <a:xfrm rot="19907701">
              <a:off x="5844806" y="2276079"/>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28" name="Shape 142"/>
            <p:cNvSpPr/>
            <p:nvPr/>
          </p:nvSpPr>
          <p:spPr>
            <a:xfrm rot="20477633">
              <a:off x="5809881" y="2450704"/>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29" name="Shape 143"/>
            <p:cNvSpPr/>
            <p:nvPr/>
          </p:nvSpPr>
          <p:spPr>
            <a:xfrm rot="21082033">
              <a:off x="5752731" y="2612629"/>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30" name="Shape 144"/>
            <p:cNvSpPr/>
            <p:nvPr/>
          </p:nvSpPr>
          <p:spPr>
            <a:xfrm>
              <a:off x="3390803" y="2849638"/>
              <a:ext cx="219274" cy="267326"/>
            </a:xfrm>
            <a:custGeom>
              <a:avLst/>
              <a:gdLst/>
              <a:ahLst/>
              <a:cxnLst>
                <a:cxn ang="0">
                  <a:pos x="wd2" y="hd2"/>
                </a:cxn>
                <a:cxn ang="5400000">
                  <a:pos x="wd2" y="hd2"/>
                </a:cxn>
                <a:cxn ang="10800000">
                  <a:pos x="wd2" y="hd2"/>
                </a:cxn>
                <a:cxn ang="16200000">
                  <a:pos x="wd2" y="hd2"/>
                </a:cxn>
              </a:cxnLst>
              <a:rect l="0" t="0" r="r" b="b"/>
              <a:pathLst>
                <a:path w="21600" h="21600" extrusionOk="0">
                  <a:moveTo>
                    <a:pt x="0" y="1940"/>
                  </a:moveTo>
                  <a:lnTo>
                    <a:pt x="4294" y="0"/>
                  </a:lnTo>
                  <a:cubicBezTo>
                    <a:pt x="6297" y="3394"/>
                    <a:pt x="8646" y="6643"/>
                    <a:pt x="11317" y="9712"/>
                  </a:cubicBezTo>
                  <a:cubicBezTo>
                    <a:pt x="14358" y="13206"/>
                    <a:pt x="17801" y="16451"/>
                    <a:pt x="21600" y="19403"/>
                  </a:cubicBezTo>
                  <a:lnTo>
                    <a:pt x="17427" y="21600"/>
                  </a:lnTo>
                  <a:cubicBezTo>
                    <a:pt x="14028" y="18889"/>
                    <a:pt x="10905" y="15956"/>
                    <a:pt x="8088" y="12829"/>
                  </a:cubicBezTo>
                  <a:cubicBezTo>
                    <a:pt x="5002" y="9404"/>
                    <a:pt x="2295" y="5760"/>
                    <a:pt x="0" y="1940"/>
                  </a:cubicBezTo>
                  <a:close/>
                </a:path>
              </a:pathLst>
            </a:custGeom>
            <a:solidFill>
              <a:schemeClr val="tx1"/>
            </a:solidFill>
            <a:ln>
              <a:noFill/>
              <a:miter lim="400000"/>
            </a:ln>
          </p:spPr>
          <p:txBody>
            <a:bodyPr lIns="50800" tIns="50800" rIns="50800" bIns="50800" anchor="ctr"/>
            <a:lstStyle/>
            <a:p>
              <a:pPr>
                <a:defRPr sz="2400"/>
              </a:pPr>
              <a:endParaRPr/>
            </a:p>
          </p:txBody>
        </p:sp>
        <p:sp>
          <p:nvSpPr>
            <p:cNvPr id="31" name="Shape 144"/>
            <p:cNvSpPr/>
            <p:nvPr/>
          </p:nvSpPr>
          <p:spPr>
            <a:xfrm flipH="1">
              <a:off x="5609863" y="2849638"/>
              <a:ext cx="235658" cy="267326"/>
            </a:xfrm>
            <a:custGeom>
              <a:avLst/>
              <a:gdLst/>
              <a:ahLst/>
              <a:cxnLst>
                <a:cxn ang="0">
                  <a:pos x="wd2" y="hd2"/>
                </a:cxn>
                <a:cxn ang="5400000">
                  <a:pos x="wd2" y="hd2"/>
                </a:cxn>
                <a:cxn ang="10800000">
                  <a:pos x="wd2" y="hd2"/>
                </a:cxn>
                <a:cxn ang="16200000">
                  <a:pos x="wd2" y="hd2"/>
                </a:cxn>
              </a:cxnLst>
              <a:rect l="0" t="0" r="r" b="b"/>
              <a:pathLst>
                <a:path w="21600" h="21600" extrusionOk="0">
                  <a:moveTo>
                    <a:pt x="0" y="1940"/>
                  </a:moveTo>
                  <a:lnTo>
                    <a:pt x="4294" y="0"/>
                  </a:lnTo>
                  <a:cubicBezTo>
                    <a:pt x="6297" y="3394"/>
                    <a:pt x="8646" y="6643"/>
                    <a:pt x="11317" y="9712"/>
                  </a:cubicBezTo>
                  <a:cubicBezTo>
                    <a:pt x="14358" y="13206"/>
                    <a:pt x="17801" y="16451"/>
                    <a:pt x="21600" y="19403"/>
                  </a:cubicBezTo>
                  <a:lnTo>
                    <a:pt x="17427" y="21600"/>
                  </a:lnTo>
                  <a:cubicBezTo>
                    <a:pt x="14028" y="18889"/>
                    <a:pt x="10905" y="15956"/>
                    <a:pt x="8088" y="12829"/>
                  </a:cubicBezTo>
                  <a:cubicBezTo>
                    <a:pt x="5002" y="9404"/>
                    <a:pt x="2295" y="5760"/>
                    <a:pt x="0" y="1940"/>
                  </a:cubicBezTo>
                  <a:close/>
                </a:path>
              </a:pathLst>
            </a:custGeom>
            <a:solidFill>
              <a:schemeClr val="tx1"/>
            </a:solidFill>
            <a:ln>
              <a:noFill/>
              <a:miter lim="400000"/>
            </a:ln>
          </p:spPr>
          <p:txBody>
            <a:bodyPr lIns="50800" tIns="50800" rIns="50800" bIns="50800" anchor="ctr"/>
            <a:lstStyle/>
            <a:p>
              <a:pPr>
                <a:defRPr sz="2400"/>
              </a:pPr>
              <a:endParaRPr/>
            </a:p>
          </p:txBody>
        </p:sp>
      </p:grpSp>
    </p:spTree>
    <p:extLst>
      <p:ext uri="{BB962C8B-B14F-4D97-AF65-F5344CB8AC3E}">
        <p14:creationId xmlns:p14="http://schemas.microsoft.com/office/powerpoint/2010/main" val="8475483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Rectangle 702">
            <a:extLst>
              <a:ext uri="{FF2B5EF4-FFF2-40B4-BE49-F238E27FC236}">
                <a16:creationId xmlns:a16="http://schemas.microsoft.com/office/drawing/2014/main" id="{35858AE5-06E9-764F-968C-52D564442EFC}"/>
              </a:ext>
            </a:extLst>
          </p:cNvPr>
          <p:cNvSpPr/>
          <p:nvPr/>
        </p:nvSpPr>
        <p:spPr>
          <a:xfrm>
            <a:off x="-8608" y="-13100"/>
            <a:ext cx="9152608" cy="515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tx1"/>
              </a:solidFill>
              <a:effectLst>
                <a:outerShdw blurRad="38100" dist="19050" dir="2700000" algn="tl" rotWithShape="0">
                  <a:schemeClr val="dk1">
                    <a:alpha val="40000"/>
                  </a:schemeClr>
                </a:outerShdw>
              </a:effectLst>
            </a:endParaRPr>
          </a:p>
        </p:txBody>
      </p:sp>
      <p:grpSp>
        <p:nvGrpSpPr>
          <p:cNvPr id="9" name="Group 8"/>
          <p:cNvGrpSpPr/>
          <p:nvPr/>
        </p:nvGrpSpPr>
        <p:grpSpPr>
          <a:xfrm>
            <a:off x="1535925" y="826738"/>
            <a:ext cx="6819129" cy="4103128"/>
            <a:chOff x="1434325" y="784405"/>
            <a:chExt cx="6819129" cy="4103128"/>
          </a:xfrm>
        </p:grpSpPr>
        <p:sp>
          <p:nvSpPr>
            <p:cNvPr id="47" name="Freeform 669"/>
            <p:cNvSpPr>
              <a:spLocks/>
            </p:cNvSpPr>
            <p:nvPr/>
          </p:nvSpPr>
          <p:spPr bwMode="auto">
            <a:xfrm>
              <a:off x="3406390" y="784405"/>
              <a:ext cx="105200" cy="105542"/>
            </a:xfrm>
            <a:custGeom>
              <a:avLst/>
              <a:gdLst>
                <a:gd name="T0" fmla="*/ 156 w 307"/>
                <a:gd name="T1" fmla="*/ 0 h 308"/>
                <a:gd name="T2" fmla="*/ 211 w 307"/>
                <a:gd name="T3" fmla="*/ 12 h 308"/>
                <a:gd name="T4" fmla="*/ 265 w 307"/>
                <a:gd name="T5" fmla="*/ 48 h 308"/>
                <a:gd name="T6" fmla="*/ 295 w 307"/>
                <a:gd name="T7" fmla="*/ 97 h 308"/>
                <a:gd name="T8" fmla="*/ 307 w 307"/>
                <a:gd name="T9" fmla="*/ 151 h 308"/>
                <a:gd name="T10" fmla="*/ 295 w 307"/>
                <a:gd name="T11" fmla="*/ 211 h 308"/>
                <a:gd name="T12" fmla="*/ 265 w 307"/>
                <a:gd name="T13" fmla="*/ 259 h 308"/>
                <a:gd name="T14" fmla="*/ 211 w 307"/>
                <a:gd name="T15" fmla="*/ 296 h 308"/>
                <a:gd name="T16" fmla="*/ 156 w 307"/>
                <a:gd name="T17" fmla="*/ 308 h 308"/>
                <a:gd name="T18" fmla="*/ 96 w 307"/>
                <a:gd name="T19" fmla="*/ 296 h 308"/>
                <a:gd name="T20" fmla="*/ 48 w 307"/>
                <a:gd name="T21" fmla="*/ 259 h 308"/>
                <a:gd name="T22" fmla="*/ 12 w 307"/>
                <a:gd name="T23" fmla="*/ 211 h 308"/>
                <a:gd name="T24" fmla="*/ 0 w 307"/>
                <a:gd name="T25" fmla="*/ 151 h 308"/>
                <a:gd name="T26" fmla="*/ 12 w 307"/>
                <a:gd name="T27" fmla="*/ 97 h 308"/>
                <a:gd name="T28" fmla="*/ 48 w 307"/>
                <a:gd name="T29" fmla="*/ 48 h 308"/>
                <a:gd name="T30" fmla="*/ 96 w 307"/>
                <a:gd name="T31" fmla="*/ 12 h 308"/>
                <a:gd name="T32" fmla="*/ 156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6" y="0"/>
                  </a:moveTo>
                  <a:lnTo>
                    <a:pt x="211" y="12"/>
                  </a:lnTo>
                  <a:lnTo>
                    <a:pt x="265" y="48"/>
                  </a:lnTo>
                  <a:lnTo>
                    <a:pt x="295" y="97"/>
                  </a:lnTo>
                  <a:lnTo>
                    <a:pt x="307" y="151"/>
                  </a:lnTo>
                  <a:lnTo>
                    <a:pt x="295" y="211"/>
                  </a:lnTo>
                  <a:lnTo>
                    <a:pt x="265" y="259"/>
                  </a:lnTo>
                  <a:lnTo>
                    <a:pt x="211" y="296"/>
                  </a:lnTo>
                  <a:lnTo>
                    <a:pt x="156" y="308"/>
                  </a:lnTo>
                  <a:lnTo>
                    <a:pt x="96" y="296"/>
                  </a:lnTo>
                  <a:lnTo>
                    <a:pt x="48" y="259"/>
                  </a:lnTo>
                  <a:lnTo>
                    <a:pt x="12" y="211"/>
                  </a:lnTo>
                  <a:lnTo>
                    <a:pt x="0" y="151"/>
                  </a:lnTo>
                  <a:lnTo>
                    <a:pt x="12" y="97"/>
                  </a:lnTo>
                  <a:lnTo>
                    <a:pt x="48" y="48"/>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 name="Freeform 670"/>
            <p:cNvSpPr>
              <a:spLocks/>
            </p:cNvSpPr>
            <p:nvPr/>
          </p:nvSpPr>
          <p:spPr bwMode="auto">
            <a:xfrm>
              <a:off x="3532492" y="784405"/>
              <a:ext cx="103144" cy="105542"/>
            </a:xfrm>
            <a:custGeom>
              <a:avLst/>
              <a:gdLst>
                <a:gd name="T0" fmla="*/ 150 w 301"/>
                <a:gd name="T1" fmla="*/ 0 h 308"/>
                <a:gd name="T2" fmla="*/ 211 w 301"/>
                <a:gd name="T3" fmla="*/ 12 h 308"/>
                <a:gd name="T4" fmla="*/ 259 w 301"/>
                <a:gd name="T5" fmla="*/ 48 h 308"/>
                <a:gd name="T6" fmla="*/ 289 w 301"/>
                <a:gd name="T7" fmla="*/ 97 h 308"/>
                <a:gd name="T8" fmla="*/ 301 w 301"/>
                <a:gd name="T9" fmla="*/ 151 h 308"/>
                <a:gd name="T10" fmla="*/ 289 w 301"/>
                <a:gd name="T11" fmla="*/ 211 h 308"/>
                <a:gd name="T12" fmla="*/ 259 w 301"/>
                <a:gd name="T13" fmla="*/ 259 h 308"/>
                <a:gd name="T14" fmla="*/ 211 w 301"/>
                <a:gd name="T15" fmla="*/ 296 h 308"/>
                <a:gd name="T16" fmla="*/ 150 w 301"/>
                <a:gd name="T17" fmla="*/ 308 h 308"/>
                <a:gd name="T18" fmla="*/ 90 w 301"/>
                <a:gd name="T19" fmla="*/ 296 h 308"/>
                <a:gd name="T20" fmla="*/ 42 w 301"/>
                <a:gd name="T21" fmla="*/ 259 h 308"/>
                <a:gd name="T22" fmla="*/ 12 w 301"/>
                <a:gd name="T23" fmla="*/ 211 h 308"/>
                <a:gd name="T24" fmla="*/ 0 w 301"/>
                <a:gd name="T25" fmla="*/ 151 h 308"/>
                <a:gd name="T26" fmla="*/ 12 w 301"/>
                <a:gd name="T27" fmla="*/ 97 h 308"/>
                <a:gd name="T28" fmla="*/ 42 w 301"/>
                <a:gd name="T29" fmla="*/ 48 h 308"/>
                <a:gd name="T30" fmla="*/ 90 w 301"/>
                <a:gd name="T31" fmla="*/ 12 h 308"/>
                <a:gd name="T32" fmla="*/ 150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0" y="0"/>
                  </a:moveTo>
                  <a:lnTo>
                    <a:pt x="211" y="12"/>
                  </a:lnTo>
                  <a:lnTo>
                    <a:pt x="259" y="48"/>
                  </a:lnTo>
                  <a:lnTo>
                    <a:pt x="289" y="97"/>
                  </a:lnTo>
                  <a:lnTo>
                    <a:pt x="301" y="151"/>
                  </a:lnTo>
                  <a:lnTo>
                    <a:pt x="289" y="211"/>
                  </a:lnTo>
                  <a:lnTo>
                    <a:pt x="259" y="259"/>
                  </a:lnTo>
                  <a:lnTo>
                    <a:pt x="211" y="296"/>
                  </a:lnTo>
                  <a:lnTo>
                    <a:pt x="150" y="308"/>
                  </a:lnTo>
                  <a:lnTo>
                    <a:pt x="90" y="296"/>
                  </a:lnTo>
                  <a:lnTo>
                    <a:pt x="42" y="259"/>
                  </a:lnTo>
                  <a:lnTo>
                    <a:pt x="12" y="211"/>
                  </a:lnTo>
                  <a:lnTo>
                    <a:pt x="0" y="151"/>
                  </a:lnTo>
                  <a:lnTo>
                    <a:pt x="12" y="97"/>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 name="Freeform 671"/>
            <p:cNvSpPr>
              <a:spLocks/>
            </p:cNvSpPr>
            <p:nvPr/>
          </p:nvSpPr>
          <p:spPr bwMode="auto">
            <a:xfrm>
              <a:off x="3656538" y="784405"/>
              <a:ext cx="105200" cy="105542"/>
            </a:xfrm>
            <a:custGeom>
              <a:avLst/>
              <a:gdLst>
                <a:gd name="T0" fmla="*/ 150 w 307"/>
                <a:gd name="T1" fmla="*/ 0 h 308"/>
                <a:gd name="T2" fmla="*/ 211 w 307"/>
                <a:gd name="T3" fmla="*/ 12 h 308"/>
                <a:gd name="T4" fmla="*/ 259 w 307"/>
                <a:gd name="T5" fmla="*/ 48 h 308"/>
                <a:gd name="T6" fmla="*/ 295 w 307"/>
                <a:gd name="T7" fmla="*/ 97 h 308"/>
                <a:gd name="T8" fmla="*/ 307 w 307"/>
                <a:gd name="T9" fmla="*/ 151 h 308"/>
                <a:gd name="T10" fmla="*/ 295 w 307"/>
                <a:gd name="T11" fmla="*/ 211 h 308"/>
                <a:gd name="T12" fmla="*/ 259 w 307"/>
                <a:gd name="T13" fmla="*/ 259 h 308"/>
                <a:gd name="T14" fmla="*/ 211 w 307"/>
                <a:gd name="T15" fmla="*/ 296 h 308"/>
                <a:gd name="T16" fmla="*/ 150 w 307"/>
                <a:gd name="T17" fmla="*/ 308 h 308"/>
                <a:gd name="T18" fmla="*/ 90 w 307"/>
                <a:gd name="T19" fmla="*/ 296 h 308"/>
                <a:gd name="T20" fmla="*/ 42 w 307"/>
                <a:gd name="T21" fmla="*/ 259 h 308"/>
                <a:gd name="T22" fmla="*/ 12 w 307"/>
                <a:gd name="T23" fmla="*/ 211 h 308"/>
                <a:gd name="T24" fmla="*/ 0 w 307"/>
                <a:gd name="T25" fmla="*/ 151 h 308"/>
                <a:gd name="T26" fmla="*/ 12 w 307"/>
                <a:gd name="T27" fmla="*/ 97 h 308"/>
                <a:gd name="T28" fmla="*/ 42 w 307"/>
                <a:gd name="T29" fmla="*/ 48 h 308"/>
                <a:gd name="T30" fmla="*/ 90 w 307"/>
                <a:gd name="T31" fmla="*/ 12 h 308"/>
                <a:gd name="T32" fmla="*/ 150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0" y="0"/>
                  </a:moveTo>
                  <a:lnTo>
                    <a:pt x="211" y="12"/>
                  </a:lnTo>
                  <a:lnTo>
                    <a:pt x="259" y="48"/>
                  </a:lnTo>
                  <a:lnTo>
                    <a:pt x="295" y="97"/>
                  </a:lnTo>
                  <a:lnTo>
                    <a:pt x="307" y="151"/>
                  </a:lnTo>
                  <a:lnTo>
                    <a:pt x="295" y="211"/>
                  </a:lnTo>
                  <a:lnTo>
                    <a:pt x="259" y="259"/>
                  </a:lnTo>
                  <a:lnTo>
                    <a:pt x="211" y="296"/>
                  </a:lnTo>
                  <a:lnTo>
                    <a:pt x="150" y="308"/>
                  </a:lnTo>
                  <a:lnTo>
                    <a:pt x="90" y="296"/>
                  </a:lnTo>
                  <a:lnTo>
                    <a:pt x="42" y="259"/>
                  </a:lnTo>
                  <a:lnTo>
                    <a:pt x="12" y="211"/>
                  </a:lnTo>
                  <a:lnTo>
                    <a:pt x="0" y="151"/>
                  </a:lnTo>
                  <a:lnTo>
                    <a:pt x="12" y="97"/>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0" name="Freeform 672"/>
            <p:cNvSpPr>
              <a:spLocks/>
            </p:cNvSpPr>
            <p:nvPr/>
          </p:nvSpPr>
          <p:spPr bwMode="auto">
            <a:xfrm>
              <a:off x="3780243" y="784405"/>
              <a:ext cx="105542" cy="105542"/>
            </a:xfrm>
            <a:custGeom>
              <a:avLst/>
              <a:gdLst>
                <a:gd name="T0" fmla="*/ 157 w 308"/>
                <a:gd name="T1" fmla="*/ 0 h 308"/>
                <a:gd name="T2" fmla="*/ 218 w 308"/>
                <a:gd name="T3" fmla="*/ 12 h 308"/>
                <a:gd name="T4" fmla="*/ 266 w 308"/>
                <a:gd name="T5" fmla="*/ 48 h 308"/>
                <a:gd name="T6" fmla="*/ 296 w 308"/>
                <a:gd name="T7" fmla="*/ 97 h 308"/>
                <a:gd name="T8" fmla="*/ 308 w 308"/>
                <a:gd name="T9" fmla="*/ 151 h 308"/>
                <a:gd name="T10" fmla="*/ 296 w 308"/>
                <a:gd name="T11" fmla="*/ 211 h 308"/>
                <a:gd name="T12" fmla="*/ 266 w 308"/>
                <a:gd name="T13" fmla="*/ 259 h 308"/>
                <a:gd name="T14" fmla="*/ 218 w 308"/>
                <a:gd name="T15" fmla="*/ 296 h 308"/>
                <a:gd name="T16" fmla="*/ 157 w 308"/>
                <a:gd name="T17" fmla="*/ 308 h 308"/>
                <a:gd name="T18" fmla="*/ 97 w 308"/>
                <a:gd name="T19" fmla="*/ 296 h 308"/>
                <a:gd name="T20" fmla="*/ 49 w 308"/>
                <a:gd name="T21" fmla="*/ 259 h 308"/>
                <a:gd name="T22" fmla="*/ 13 w 308"/>
                <a:gd name="T23" fmla="*/ 211 h 308"/>
                <a:gd name="T24" fmla="*/ 0 w 308"/>
                <a:gd name="T25" fmla="*/ 151 h 308"/>
                <a:gd name="T26" fmla="*/ 13 w 308"/>
                <a:gd name="T27" fmla="*/ 97 h 308"/>
                <a:gd name="T28" fmla="*/ 49 w 308"/>
                <a:gd name="T29" fmla="*/ 48 h 308"/>
                <a:gd name="T30" fmla="*/ 97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8" y="12"/>
                  </a:lnTo>
                  <a:lnTo>
                    <a:pt x="266" y="48"/>
                  </a:lnTo>
                  <a:lnTo>
                    <a:pt x="296" y="97"/>
                  </a:lnTo>
                  <a:lnTo>
                    <a:pt x="308" y="151"/>
                  </a:lnTo>
                  <a:lnTo>
                    <a:pt x="296" y="211"/>
                  </a:lnTo>
                  <a:lnTo>
                    <a:pt x="266" y="259"/>
                  </a:lnTo>
                  <a:lnTo>
                    <a:pt x="218" y="296"/>
                  </a:lnTo>
                  <a:lnTo>
                    <a:pt x="157" y="308"/>
                  </a:lnTo>
                  <a:lnTo>
                    <a:pt x="97" y="296"/>
                  </a:lnTo>
                  <a:lnTo>
                    <a:pt x="49" y="259"/>
                  </a:lnTo>
                  <a:lnTo>
                    <a:pt x="13" y="211"/>
                  </a:lnTo>
                  <a:lnTo>
                    <a:pt x="0" y="151"/>
                  </a:lnTo>
                  <a:lnTo>
                    <a:pt x="13" y="97"/>
                  </a:lnTo>
                  <a:lnTo>
                    <a:pt x="49"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 name="Freeform 673"/>
            <p:cNvSpPr>
              <a:spLocks/>
            </p:cNvSpPr>
            <p:nvPr/>
          </p:nvSpPr>
          <p:spPr bwMode="auto">
            <a:xfrm>
              <a:off x="3906345" y="784405"/>
              <a:ext cx="103486" cy="105542"/>
            </a:xfrm>
            <a:custGeom>
              <a:avLst/>
              <a:gdLst>
                <a:gd name="T0" fmla="*/ 151 w 302"/>
                <a:gd name="T1" fmla="*/ 0 h 308"/>
                <a:gd name="T2" fmla="*/ 212 w 302"/>
                <a:gd name="T3" fmla="*/ 12 h 308"/>
                <a:gd name="T4" fmla="*/ 260 w 302"/>
                <a:gd name="T5" fmla="*/ 48 h 308"/>
                <a:gd name="T6" fmla="*/ 290 w 302"/>
                <a:gd name="T7" fmla="*/ 97 h 308"/>
                <a:gd name="T8" fmla="*/ 302 w 302"/>
                <a:gd name="T9" fmla="*/ 151 h 308"/>
                <a:gd name="T10" fmla="*/ 290 w 302"/>
                <a:gd name="T11" fmla="*/ 211 h 308"/>
                <a:gd name="T12" fmla="*/ 260 w 302"/>
                <a:gd name="T13" fmla="*/ 259 h 308"/>
                <a:gd name="T14" fmla="*/ 212 w 302"/>
                <a:gd name="T15" fmla="*/ 296 h 308"/>
                <a:gd name="T16" fmla="*/ 151 w 302"/>
                <a:gd name="T17" fmla="*/ 308 h 308"/>
                <a:gd name="T18" fmla="*/ 91 w 302"/>
                <a:gd name="T19" fmla="*/ 296 h 308"/>
                <a:gd name="T20" fmla="*/ 43 w 302"/>
                <a:gd name="T21" fmla="*/ 259 h 308"/>
                <a:gd name="T22" fmla="*/ 12 w 302"/>
                <a:gd name="T23" fmla="*/ 211 h 308"/>
                <a:gd name="T24" fmla="*/ 0 w 302"/>
                <a:gd name="T25" fmla="*/ 151 h 308"/>
                <a:gd name="T26" fmla="*/ 12 w 302"/>
                <a:gd name="T27" fmla="*/ 97 h 308"/>
                <a:gd name="T28" fmla="*/ 43 w 302"/>
                <a:gd name="T29" fmla="*/ 48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2" y="12"/>
                  </a:lnTo>
                  <a:lnTo>
                    <a:pt x="260" y="48"/>
                  </a:lnTo>
                  <a:lnTo>
                    <a:pt x="290" y="97"/>
                  </a:lnTo>
                  <a:lnTo>
                    <a:pt x="302" y="151"/>
                  </a:lnTo>
                  <a:lnTo>
                    <a:pt x="290" y="211"/>
                  </a:lnTo>
                  <a:lnTo>
                    <a:pt x="260" y="259"/>
                  </a:lnTo>
                  <a:lnTo>
                    <a:pt x="212" y="296"/>
                  </a:lnTo>
                  <a:lnTo>
                    <a:pt x="151" y="308"/>
                  </a:lnTo>
                  <a:lnTo>
                    <a:pt x="91" y="296"/>
                  </a:lnTo>
                  <a:lnTo>
                    <a:pt x="43" y="259"/>
                  </a:lnTo>
                  <a:lnTo>
                    <a:pt x="12" y="211"/>
                  </a:lnTo>
                  <a:lnTo>
                    <a:pt x="0" y="151"/>
                  </a:lnTo>
                  <a:lnTo>
                    <a:pt x="12" y="97"/>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2" name="Freeform 674"/>
            <p:cNvSpPr>
              <a:spLocks/>
            </p:cNvSpPr>
            <p:nvPr/>
          </p:nvSpPr>
          <p:spPr bwMode="auto">
            <a:xfrm>
              <a:off x="4030391" y="784405"/>
              <a:ext cx="105542" cy="105542"/>
            </a:xfrm>
            <a:custGeom>
              <a:avLst/>
              <a:gdLst>
                <a:gd name="T0" fmla="*/ 151 w 308"/>
                <a:gd name="T1" fmla="*/ 0 h 308"/>
                <a:gd name="T2" fmla="*/ 211 w 308"/>
                <a:gd name="T3" fmla="*/ 12 h 308"/>
                <a:gd name="T4" fmla="*/ 260 w 308"/>
                <a:gd name="T5" fmla="*/ 48 h 308"/>
                <a:gd name="T6" fmla="*/ 296 w 308"/>
                <a:gd name="T7" fmla="*/ 97 h 308"/>
                <a:gd name="T8" fmla="*/ 308 w 308"/>
                <a:gd name="T9" fmla="*/ 151 h 308"/>
                <a:gd name="T10" fmla="*/ 296 w 308"/>
                <a:gd name="T11" fmla="*/ 211 h 308"/>
                <a:gd name="T12" fmla="*/ 260 w 308"/>
                <a:gd name="T13" fmla="*/ 259 h 308"/>
                <a:gd name="T14" fmla="*/ 211 w 308"/>
                <a:gd name="T15" fmla="*/ 296 h 308"/>
                <a:gd name="T16" fmla="*/ 151 w 308"/>
                <a:gd name="T17" fmla="*/ 308 h 308"/>
                <a:gd name="T18" fmla="*/ 91 w 308"/>
                <a:gd name="T19" fmla="*/ 296 h 308"/>
                <a:gd name="T20" fmla="*/ 43 w 308"/>
                <a:gd name="T21" fmla="*/ 259 h 308"/>
                <a:gd name="T22" fmla="*/ 12 w 308"/>
                <a:gd name="T23" fmla="*/ 211 h 308"/>
                <a:gd name="T24" fmla="*/ 0 w 308"/>
                <a:gd name="T25" fmla="*/ 151 h 308"/>
                <a:gd name="T26" fmla="*/ 12 w 308"/>
                <a:gd name="T27" fmla="*/ 97 h 308"/>
                <a:gd name="T28" fmla="*/ 43 w 308"/>
                <a:gd name="T29" fmla="*/ 48 h 308"/>
                <a:gd name="T30" fmla="*/ 91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1" y="12"/>
                  </a:lnTo>
                  <a:lnTo>
                    <a:pt x="260" y="48"/>
                  </a:lnTo>
                  <a:lnTo>
                    <a:pt x="296" y="97"/>
                  </a:lnTo>
                  <a:lnTo>
                    <a:pt x="308" y="151"/>
                  </a:lnTo>
                  <a:lnTo>
                    <a:pt x="296" y="211"/>
                  </a:lnTo>
                  <a:lnTo>
                    <a:pt x="260" y="259"/>
                  </a:lnTo>
                  <a:lnTo>
                    <a:pt x="211" y="296"/>
                  </a:lnTo>
                  <a:lnTo>
                    <a:pt x="151" y="308"/>
                  </a:lnTo>
                  <a:lnTo>
                    <a:pt x="91" y="296"/>
                  </a:lnTo>
                  <a:lnTo>
                    <a:pt x="43" y="259"/>
                  </a:lnTo>
                  <a:lnTo>
                    <a:pt x="12" y="211"/>
                  </a:lnTo>
                  <a:lnTo>
                    <a:pt x="0" y="151"/>
                  </a:lnTo>
                  <a:lnTo>
                    <a:pt x="12" y="97"/>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 name="Freeform 675"/>
            <p:cNvSpPr>
              <a:spLocks/>
            </p:cNvSpPr>
            <p:nvPr/>
          </p:nvSpPr>
          <p:spPr bwMode="auto">
            <a:xfrm>
              <a:off x="4154438" y="784405"/>
              <a:ext cx="105542" cy="105542"/>
            </a:xfrm>
            <a:custGeom>
              <a:avLst/>
              <a:gdLst>
                <a:gd name="T0" fmla="*/ 157 w 308"/>
                <a:gd name="T1" fmla="*/ 0 h 308"/>
                <a:gd name="T2" fmla="*/ 217 w 308"/>
                <a:gd name="T3" fmla="*/ 12 h 308"/>
                <a:gd name="T4" fmla="*/ 266 w 308"/>
                <a:gd name="T5" fmla="*/ 48 h 308"/>
                <a:gd name="T6" fmla="*/ 296 w 308"/>
                <a:gd name="T7" fmla="*/ 97 h 308"/>
                <a:gd name="T8" fmla="*/ 308 w 308"/>
                <a:gd name="T9" fmla="*/ 151 h 308"/>
                <a:gd name="T10" fmla="*/ 296 w 308"/>
                <a:gd name="T11" fmla="*/ 211 h 308"/>
                <a:gd name="T12" fmla="*/ 266 w 308"/>
                <a:gd name="T13" fmla="*/ 259 h 308"/>
                <a:gd name="T14" fmla="*/ 217 w 308"/>
                <a:gd name="T15" fmla="*/ 296 h 308"/>
                <a:gd name="T16" fmla="*/ 157 w 308"/>
                <a:gd name="T17" fmla="*/ 308 h 308"/>
                <a:gd name="T18" fmla="*/ 97 w 308"/>
                <a:gd name="T19" fmla="*/ 296 h 308"/>
                <a:gd name="T20" fmla="*/ 49 w 308"/>
                <a:gd name="T21" fmla="*/ 259 h 308"/>
                <a:gd name="T22" fmla="*/ 12 w 308"/>
                <a:gd name="T23" fmla="*/ 211 h 308"/>
                <a:gd name="T24" fmla="*/ 0 w 308"/>
                <a:gd name="T25" fmla="*/ 151 h 308"/>
                <a:gd name="T26" fmla="*/ 12 w 308"/>
                <a:gd name="T27" fmla="*/ 97 h 308"/>
                <a:gd name="T28" fmla="*/ 49 w 308"/>
                <a:gd name="T29" fmla="*/ 48 h 308"/>
                <a:gd name="T30" fmla="*/ 97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7" y="12"/>
                  </a:lnTo>
                  <a:lnTo>
                    <a:pt x="266" y="48"/>
                  </a:lnTo>
                  <a:lnTo>
                    <a:pt x="296" y="97"/>
                  </a:lnTo>
                  <a:lnTo>
                    <a:pt x="308" y="151"/>
                  </a:lnTo>
                  <a:lnTo>
                    <a:pt x="296" y="211"/>
                  </a:lnTo>
                  <a:lnTo>
                    <a:pt x="266" y="259"/>
                  </a:lnTo>
                  <a:lnTo>
                    <a:pt x="217" y="296"/>
                  </a:lnTo>
                  <a:lnTo>
                    <a:pt x="157" y="308"/>
                  </a:lnTo>
                  <a:lnTo>
                    <a:pt x="97" y="296"/>
                  </a:lnTo>
                  <a:lnTo>
                    <a:pt x="49" y="259"/>
                  </a:lnTo>
                  <a:lnTo>
                    <a:pt x="12" y="211"/>
                  </a:lnTo>
                  <a:lnTo>
                    <a:pt x="0" y="151"/>
                  </a:lnTo>
                  <a:lnTo>
                    <a:pt x="12" y="97"/>
                  </a:lnTo>
                  <a:lnTo>
                    <a:pt x="49"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 name="Freeform 676"/>
            <p:cNvSpPr>
              <a:spLocks/>
            </p:cNvSpPr>
            <p:nvPr/>
          </p:nvSpPr>
          <p:spPr bwMode="auto">
            <a:xfrm>
              <a:off x="4280540" y="784405"/>
              <a:ext cx="103486" cy="105542"/>
            </a:xfrm>
            <a:custGeom>
              <a:avLst/>
              <a:gdLst>
                <a:gd name="T0" fmla="*/ 151 w 302"/>
                <a:gd name="T1" fmla="*/ 0 h 308"/>
                <a:gd name="T2" fmla="*/ 211 w 302"/>
                <a:gd name="T3" fmla="*/ 12 h 308"/>
                <a:gd name="T4" fmla="*/ 260 w 302"/>
                <a:gd name="T5" fmla="*/ 48 h 308"/>
                <a:gd name="T6" fmla="*/ 290 w 302"/>
                <a:gd name="T7" fmla="*/ 97 h 308"/>
                <a:gd name="T8" fmla="*/ 302 w 302"/>
                <a:gd name="T9" fmla="*/ 151 h 308"/>
                <a:gd name="T10" fmla="*/ 290 w 302"/>
                <a:gd name="T11" fmla="*/ 211 h 308"/>
                <a:gd name="T12" fmla="*/ 260 w 302"/>
                <a:gd name="T13" fmla="*/ 259 h 308"/>
                <a:gd name="T14" fmla="*/ 211 w 302"/>
                <a:gd name="T15" fmla="*/ 296 h 308"/>
                <a:gd name="T16" fmla="*/ 151 w 302"/>
                <a:gd name="T17" fmla="*/ 308 h 308"/>
                <a:gd name="T18" fmla="*/ 91 w 302"/>
                <a:gd name="T19" fmla="*/ 296 h 308"/>
                <a:gd name="T20" fmla="*/ 42 w 302"/>
                <a:gd name="T21" fmla="*/ 259 h 308"/>
                <a:gd name="T22" fmla="*/ 12 w 302"/>
                <a:gd name="T23" fmla="*/ 211 h 308"/>
                <a:gd name="T24" fmla="*/ 0 w 302"/>
                <a:gd name="T25" fmla="*/ 151 h 308"/>
                <a:gd name="T26" fmla="*/ 12 w 302"/>
                <a:gd name="T27" fmla="*/ 97 h 308"/>
                <a:gd name="T28" fmla="*/ 42 w 302"/>
                <a:gd name="T29" fmla="*/ 48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8"/>
                  </a:lnTo>
                  <a:lnTo>
                    <a:pt x="290" y="97"/>
                  </a:lnTo>
                  <a:lnTo>
                    <a:pt x="302" y="151"/>
                  </a:lnTo>
                  <a:lnTo>
                    <a:pt x="290" y="211"/>
                  </a:lnTo>
                  <a:lnTo>
                    <a:pt x="260" y="259"/>
                  </a:lnTo>
                  <a:lnTo>
                    <a:pt x="211" y="296"/>
                  </a:lnTo>
                  <a:lnTo>
                    <a:pt x="151" y="308"/>
                  </a:lnTo>
                  <a:lnTo>
                    <a:pt x="91" y="296"/>
                  </a:lnTo>
                  <a:lnTo>
                    <a:pt x="42" y="259"/>
                  </a:lnTo>
                  <a:lnTo>
                    <a:pt x="12" y="211"/>
                  </a:lnTo>
                  <a:lnTo>
                    <a:pt x="0" y="151"/>
                  </a:lnTo>
                  <a:lnTo>
                    <a:pt x="12" y="97"/>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 name="Freeform 677"/>
            <p:cNvSpPr>
              <a:spLocks/>
            </p:cNvSpPr>
            <p:nvPr/>
          </p:nvSpPr>
          <p:spPr bwMode="auto">
            <a:xfrm>
              <a:off x="4404586" y="784405"/>
              <a:ext cx="105542" cy="105542"/>
            </a:xfrm>
            <a:custGeom>
              <a:avLst/>
              <a:gdLst>
                <a:gd name="T0" fmla="*/ 151 w 308"/>
                <a:gd name="T1" fmla="*/ 0 h 308"/>
                <a:gd name="T2" fmla="*/ 211 w 308"/>
                <a:gd name="T3" fmla="*/ 12 h 308"/>
                <a:gd name="T4" fmla="*/ 260 w 308"/>
                <a:gd name="T5" fmla="*/ 48 h 308"/>
                <a:gd name="T6" fmla="*/ 296 w 308"/>
                <a:gd name="T7" fmla="*/ 97 h 308"/>
                <a:gd name="T8" fmla="*/ 308 w 308"/>
                <a:gd name="T9" fmla="*/ 151 h 308"/>
                <a:gd name="T10" fmla="*/ 296 w 308"/>
                <a:gd name="T11" fmla="*/ 211 h 308"/>
                <a:gd name="T12" fmla="*/ 260 w 308"/>
                <a:gd name="T13" fmla="*/ 259 h 308"/>
                <a:gd name="T14" fmla="*/ 211 w 308"/>
                <a:gd name="T15" fmla="*/ 296 h 308"/>
                <a:gd name="T16" fmla="*/ 151 w 308"/>
                <a:gd name="T17" fmla="*/ 308 h 308"/>
                <a:gd name="T18" fmla="*/ 97 w 308"/>
                <a:gd name="T19" fmla="*/ 296 h 308"/>
                <a:gd name="T20" fmla="*/ 42 w 308"/>
                <a:gd name="T21" fmla="*/ 259 h 308"/>
                <a:gd name="T22" fmla="*/ 12 w 308"/>
                <a:gd name="T23" fmla="*/ 211 h 308"/>
                <a:gd name="T24" fmla="*/ 0 w 308"/>
                <a:gd name="T25" fmla="*/ 151 h 308"/>
                <a:gd name="T26" fmla="*/ 12 w 308"/>
                <a:gd name="T27" fmla="*/ 97 h 308"/>
                <a:gd name="T28" fmla="*/ 42 w 308"/>
                <a:gd name="T29" fmla="*/ 48 h 308"/>
                <a:gd name="T30" fmla="*/ 97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1" y="12"/>
                  </a:lnTo>
                  <a:lnTo>
                    <a:pt x="260" y="48"/>
                  </a:lnTo>
                  <a:lnTo>
                    <a:pt x="296" y="97"/>
                  </a:lnTo>
                  <a:lnTo>
                    <a:pt x="308" y="151"/>
                  </a:lnTo>
                  <a:lnTo>
                    <a:pt x="296" y="211"/>
                  </a:lnTo>
                  <a:lnTo>
                    <a:pt x="260" y="259"/>
                  </a:lnTo>
                  <a:lnTo>
                    <a:pt x="211" y="296"/>
                  </a:lnTo>
                  <a:lnTo>
                    <a:pt x="151" y="308"/>
                  </a:lnTo>
                  <a:lnTo>
                    <a:pt x="97" y="296"/>
                  </a:lnTo>
                  <a:lnTo>
                    <a:pt x="42" y="259"/>
                  </a:lnTo>
                  <a:lnTo>
                    <a:pt x="12" y="211"/>
                  </a:lnTo>
                  <a:lnTo>
                    <a:pt x="0" y="151"/>
                  </a:lnTo>
                  <a:lnTo>
                    <a:pt x="12" y="97"/>
                  </a:lnTo>
                  <a:lnTo>
                    <a:pt x="42" y="48"/>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6" name="Freeform 678"/>
            <p:cNvSpPr>
              <a:spLocks/>
            </p:cNvSpPr>
            <p:nvPr/>
          </p:nvSpPr>
          <p:spPr bwMode="auto">
            <a:xfrm>
              <a:off x="3406390" y="922843"/>
              <a:ext cx="105200" cy="103486"/>
            </a:xfrm>
            <a:custGeom>
              <a:avLst/>
              <a:gdLst>
                <a:gd name="T0" fmla="*/ 156 w 307"/>
                <a:gd name="T1" fmla="*/ 0 h 302"/>
                <a:gd name="T2" fmla="*/ 211 w 307"/>
                <a:gd name="T3" fmla="*/ 12 h 302"/>
                <a:gd name="T4" fmla="*/ 265 w 307"/>
                <a:gd name="T5" fmla="*/ 42 h 302"/>
                <a:gd name="T6" fmla="*/ 295 w 307"/>
                <a:gd name="T7" fmla="*/ 91 h 302"/>
                <a:gd name="T8" fmla="*/ 307 w 307"/>
                <a:gd name="T9" fmla="*/ 151 h 302"/>
                <a:gd name="T10" fmla="*/ 295 w 307"/>
                <a:gd name="T11" fmla="*/ 211 h 302"/>
                <a:gd name="T12" fmla="*/ 265 w 307"/>
                <a:gd name="T13" fmla="*/ 260 h 302"/>
                <a:gd name="T14" fmla="*/ 211 w 307"/>
                <a:gd name="T15" fmla="*/ 290 h 302"/>
                <a:gd name="T16" fmla="*/ 156 w 307"/>
                <a:gd name="T17" fmla="*/ 302 h 302"/>
                <a:gd name="T18" fmla="*/ 96 w 307"/>
                <a:gd name="T19" fmla="*/ 290 h 302"/>
                <a:gd name="T20" fmla="*/ 48 w 307"/>
                <a:gd name="T21" fmla="*/ 260 h 302"/>
                <a:gd name="T22" fmla="*/ 12 w 307"/>
                <a:gd name="T23" fmla="*/ 211 h 302"/>
                <a:gd name="T24" fmla="*/ 0 w 307"/>
                <a:gd name="T25" fmla="*/ 151 h 302"/>
                <a:gd name="T26" fmla="*/ 12 w 307"/>
                <a:gd name="T27" fmla="*/ 91 h 302"/>
                <a:gd name="T28" fmla="*/ 48 w 307"/>
                <a:gd name="T29" fmla="*/ 42 h 302"/>
                <a:gd name="T30" fmla="*/ 96 w 307"/>
                <a:gd name="T31" fmla="*/ 12 h 302"/>
                <a:gd name="T32" fmla="*/ 156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6" y="0"/>
                  </a:moveTo>
                  <a:lnTo>
                    <a:pt x="211" y="12"/>
                  </a:lnTo>
                  <a:lnTo>
                    <a:pt x="265" y="42"/>
                  </a:lnTo>
                  <a:lnTo>
                    <a:pt x="295" y="91"/>
                  </a:lnTo>
                  <a:lnTo>
                    <a:pt x="307" y="151"/>
                  </a:lnTo>
                  <a:lnTo>
                    <a:pt x="295" y="211"/>
                  </a:lnTo>
                  <a:lnTo>
                    <a:pt x="265" y="260"/>
                  </a:lnTo>
                  <a:lnTo>
                    <a:pt x="211" y="290"/>
                  </a:lnTo>
                  <a:lnTo>
                    <a:pt x="156" y="302"/>
                  </a:lnTo>
                  <a:lnTo>
                    <a:pt x="96" y="290"/>
                  </a:lnTo>
                  <a:lnTo>
                    <a:pt x="48" y="260"/>
                  </a:lnTo>
                  <a:lnTo>
                    <a:pt x="12" y="211"/>
                  </a:lnTo>
                  <a:lnTo>
                    <a:pt x="0" y="151"/>
                  </a:lnTo>
                  <a:lnTo>
                    <a:pt x="12" y="91"/>
                  </a:lnTo>
                  <a:lnTo>
                    <a:pt x="48" y="42"/>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 name="Freeform 679"/>
            <p:cNvSpPr>
              <a:spLocks/>
            </p:cNvSpPr>
            <p:nvPr/>
          </p:nvSpPr>
          <p:spPr bwMode="auto">
            <a:xfrm>
              <a:off x="3532492" y="922843"/>
              <a:ext cx="103144" cy="103486"/>
            </a:xfrm>
            <a:custGeom>
              <a:avLst/>
              <a:gdLst>
                <a:gd name="T0" fmla="*/ 150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60 h 302"/>
                <a:gd name="T14" fmla="*/ 211 w 301"/>
                <a:gd name="T15" fmla="*/ 290 h 302"/>
                <a:gd name="T16" fmla="*/ 150 w 301"/>
                <a:gd name="T17" fmla="*/ 302 h 302"/>
                <a:gd name="T18" fmla="*/ 90 w 301"/>
                <a:gd name="T19" fmla="*/ 290 h 302"/>
                <a:gd name="T20" fmla="*/ 42 w 301"/>
                <a:gd name="T21" fmla="*/ 260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0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0" y="0"/>
                  </a:moveTo>
                  <a:lnTo>
                    <a:pt x="211" y="12"/>
                  </a:lnTo>
                  <a:lnTo>
                    <a:pt x="259" y="42"/>
                  </a:lnTo>
                  <a:lnTo>
                    <a:pt x="289" y="91"/>
                  </a:lnTo>
                  <a:lnTo>
                    <a:pt x="301" y="151"/>
                  </a:lnTo>
                  <a:lnTo>
                    <a:pt x="289" y="211"/>
                  </a:lnTo>
                  <a:lnTo>
                    <a:pt x="259" y="260"/>
                  </a:lnTo>
                  <a:lnTo>
                    <a:pt x="211" y="290"/>
                  </a:lnTo>
                  <a:lnTo>
                    <a:pt x="150" y="302"/>
                  </a:lnTo>
                  <a:lnTo>
                    <a:pt x="90" y="290"/>
                  </a:lnTo>
                  <a:lnTo>
                    <a:pt x="42" y="260"/>
                  </a:lnTo>
                  <a:lnTo>
                    <a:pt x="12" y="211"/>
                  </a:lnTo>
                  <a:lnTo>
                    <a:pt x="0" y="151"/>
                  </a:lnTo>
                  <a:lnTo>
                    <a:pt x="12" y="91"/>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 name="Freeform 680"/>
            <p:cNvSpPr>
              <a:spLocks/>
            </p:cNvSpPr>
            <p:nvPr/>
          </p:nvSpPr>
          <p:spPr bwMode="auto">
            <a:xfrm>
              <a:off x="3656538" y="922843"/>
              <a:ext cx="105200" cy="103486"/>
            </a:xfrm>
            <a:custGeom>
              <a:avLst/>
              <a:gdLst>
                <a:gd name="T0" fmla="*/ 150 w 307"/>
                <a:gd name="T1" fmla="*/ 0 h 302"/>
                <a:gd name="T2" fmla="*/ 211 w 307"/>
                <a:gd name="T3" fmla="*/ 12 h 302"/>
                <a:gd name="T4" fmla="*/ 259 w 307"/>
                <a:gd name="T5" fmla="*/ 42 h 302"/>
                <a:gd name="T6" fmla="*/ 295 w 307"/>
                <a:gd name="T7" fmla="*/ 91 h 302"/>
                <a:gd name="T8" fmla="*/ 307 w 307"/>
                <a:gd name="T9" fmla="*/ 151 h 302"/>
                <a:gd name="T10" fmla="*/ 295 w 307"/>
                <a:gd name="T11" fmla="*/ 211 h 302"/>
                <a:gd name="T12" fmla="*/ 259 w 307"/>
                <a:gd name="T13" fmla="*/ 260 h 302"/>
                <a:gd name="T14" fmla="*/ 211 w 307"/>
                <a:gd name="T15" fmla="*/ 290 h 302"/>
                <a:gd name="T16" fmla="*/ 150 w 307"/>
                <a:gd name="T17" fmla="*/ 302 h 302"/>
                <a:gd name="T18" fmla="*/ 90 w 307"/>
                <a:gd name="T19" fmla="*/ 290 h 302"/>
                <a:gd name="T20" fmla="*/ 42 w 307"/>
                <a:gd name="T21" fmla="*/ 260 h 302"/>
                <a:gd name="T22" fmla="*/ 12 w 307"/>
                <a:gd name="T23" fmla="*/ 211 h 302"/>
                <a:gd name="T24" fmla="*/ 0 w 307"/>
                <a:gd name="T25" fmla="*/ 151 h 302"/>
                <a:gd name="T26" fmla="*/ 12 w 307"/>
                <a:gd name="T27" fmla="*/ 91 h 302"/>
                <a:gd name="T28" fmla="*/ 42 w 307"/>
                <a:gd name="T29" fmla="*/ 42 h 302"/>
                <a:gd name="T30" fmla="*/ 90 w 307"/>
                <a:gd name="T31" fmla="*/ 12 h 302"/>
                <a:gd name="T32" fmla="*/ 150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0" y="0"/>
                  </a:moveTo>
                  <a:lnTo>
                    <a:pt x="211" y="12"/>
                  </a:lnTo>
                  <a:lnTo>
                    <a:pt x="259" y="42"/>
                  </a:lnTo>
                  <a:lnTo>
                    <a:pt x="295" y="91"/>
                  </a:lnTo>
                  <a:lnTo>
                    <a:pt x="307" y="151"/>
                  </a:lnTo>
                  <a:lnTo>
                    <a:pt x="295" y="211"/>
                  </a:lnTo>
                  <a:lnTo>
                    <a:pt x="259" y="260"/>
                  </a:lnTo>
                  <a:lnTo>
                    <a:pt x="211" y="290"/>
                  </a:lnTo>
                  <a:lnTo>
                    <a:pt x="150" y="302"/>
                  </a:lnTo>
                  <a:lnTo>
                    <a:pt x="90" y="290"/>
                  </a:lnTo>
                  <a:lnTo>
                    <a:pt x="42" y="260"/>
                  </a:lnTo>
                  <a:lnTo>
                    <a:pt x="12" y="211"/>
                  </a:lnTo>
                  <a:lnTo>
                    <a:pt x="0" y="151"/>
                  </a:lnTo>
                  <a:lnTo>
                    <a:pt x="12" y="91"/>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9" name="Freeform 681"/>
            <p:cNvSpPr>
              <a:spLocks/>
            </p:cNvSpPr>
            <p:nvPr/>
          </p:nvSpPr>
          <p:spPr bwMode="auto">
            <a:xfrm>
              <a:off x="3780243" y="922843"/>
              <a:ext cx="105542" cy="103486"/>
            </a:xfrm>
            <a:custGeom>
              <a:avLst/>
              <a:gdLst>
                <a:gd name="T0" fmla="*/ 157 w 308"/>
                <a:gd name="T1" fmla="*/ 0 h 302"/>
                <a:gd name="T2" fmla="*/ 218 w 308"/>
                <a:gd name="T3" fmla="*/ 12 h 302"/>
                <a:gd name="T4" fmla="*/ 266 w 308"/>
                <a:gd name="T5" fmla="*/ 42 h 302"/>
                <a:gd name="T6" fmla="*/ 296 w 308"/>
                <a:gd name="T7" fmla="*/ 91 h 302"/>
                <a:gd name="T8" fmla="*/ 308 w 308"/>
                <a:gd name="T9" fmla="*/ 151 h 302"/>
                <a:gd name="T10" fmla="*/ 296 w 308"/>
                <a:gd name="T11" fmla="*/ 211 h 302"/>
                <a:gd name="T12" fmla="*/ 266 w 308"/>
                <a:gd name="T13" fmla="*/ 260 h 302"/>
                <a:gd name="T14" fmla="*/ 218 w 308"/>
                <a:gd name="T15" fmla="*/ 290 h 302"/>
                <a:gd name="T16" fmla="*/ 157 w 308"/>
                <a:gd name="T17" fmla="*/ 302 h 302"/>
                <a:gd name="T18" fmla="*/ 97 w 308"/>
                <a:gd name="T19" fmla="*/ 290 h 302"/>
                <a:gd name="T20" fmla="*/ 49 w 308"/>
                <a:gd name="T21" fmla="*/ 260 h 302"/>
                <a:gd name="T22" fmla="*/ 13 w 308"/>
                <a:gd name="T23" fmla="*/ 211 h 302"/>
                <a:gd name="T24" fmla="*/ 0 w 308"/>
                <a:gd name="T25" fmla="*/ 151 h 302"/>
                <a:gd name="T26" fmla="*/ 13 w 308"/>
                <a:gd name="T27" fmla="*/ 91 h 302"/>
                <a:gd name="T28" fmla="*/ 49 w 308"/>
                <a:gd name="T29" fmla="*/ 42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8" y="12"/>
                  </a:lnTo>
                  <a:lnTo>
                    <a:pt x="266" y="42"/>
                  </a:lnTo>
                  <a:lnTo>
                    <a:pt x="296" y="91"/>
                  </a:lnTo>
                  <a:lnTo>
                    <a:pt x="308" y="151"/>
                  </a:lnTo>
                  <a:lnTo>
                    <a:pt x="296" y="211"/>
                  </a:lnTo>
                  <a:lnTo>
                    <a:pt x="266" y="260"/>
                  </a:lnTo>
                  <a:lnTo>
                    <a:pt x="218" y="290"/>
                  </a:lnTo>
                  <a:lnTo>
                    <a:pt x="157" y="302"/>
                  </a:lnTo>
                  <a:lnTo>
                    <a:pt x="97" y="290"/>
                  </a:lnTo>
                  <a:lnTo>
                    <a:pt x="49" y="260"/>
                  </a:lnTo>
                  <a:lnTo>
                    <a:pt x="13" y="211"/>
                  </a:lnTo>
                  <a:lnTo>
                    <a:pt x="0" y="151"/>
                  </a:lnTo>
                  <a:lnTo>
                    <a:pt x="13" y="91"/>
                  </a:lnTo>
                  <a:lnTo>
                    <a:pt x="49"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0" name="Freeform 682"/>
            <p:cNvSpPr>
              <a:spLocks/>
            </p:cNvSpPr>
            <p:nvPr/>
          </p:nvSpPr>
          <p:spPr bwMode="auto">
            <a:xfrm>
              <a:off x="3906345" y="922843"/>
              <a:ext cx="103486" cy="103486"/>
            </a:xfrm>
            <a:custGeom>
              <a:avLst/>
              <a:gdLst>
                <a:gd name="T0" fmla="*/ 151 w 302"/>
                <a:gd name="T1" fmla="*/ 0 h 302"/>
                <a:gd name="T2" fmla="*/ 212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60 h 302"/>
                <a:gd name="T14" fmla="*/ 212 w 302"/>
                <a:gd name="T15" fmla="*/ 290 h 302"/>
                <a:gd name="T16" fmla="*/ 151 w 302"/>
                <a:gd name="T17" fmla="*/ 302 h 302"/>
                <a:gd name="T18" fmla="*/ 91 w 302"/>
                <a:gd name="T19" fmla="*/ 290 h 302"/>
                <a:gd name="T20" fmla="*/ 43 w 302"/>
                <a:gd name="T21" fmla="*/ 260 h 302"/>
                <a:gd name="T22" fmla="*/ 12 w 302"/>
                <a:gd name="T23" fmla="*/ 211 h 302"/>
                <a:gd name="T24" fmla="*/ 0 w 302"/>
                <a:gd name="T25" fmla="*/ 151 h 302"/>
                <a:gd name="T26" fmla="*/ 12 w 302"/>
                <a:gd name="T27" fmla="*/ 91 h 302"/>
                <a:gd name="T28" fmla="*/ 43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2" y="12"/>
                  </a:lnTo>
                  <a:lnTo>
                    <a:pt x="260" y="42"/>
                  </a:lnTo>
                  <a:lnTo>
                    <a:pt x="290" y="91"/>
                  </a:lnTo>
                  <a:lnTo>
                    <a:pt x="302" y="151"/>
                  </a:lnTo>
                  <a:lnTo>
                    <a:pt x="290" y="211"/>
                  </a:lnTo>
                  <a:lnTo>
                    <a:pt x="260" y="260"/>
                  </a:lnTo>
                  <a:lnTo>
                    <a:pt x="212" y="290"/>
                  </a:lnTo>
                  <a:lnTo>
                    <a:pt x="151" y="302"/>
                  </a:lnTo>
                  <a:lnTo>
                    <a:pt x="91" y="290"/>
                  </a:lnTo>
                  <a:lnTo>
                    <a:pt x="43" y="260"/>
                  </a:lnTo>
                  <a:lnTo>
                    <a:pt x="12" y="211"/>
                  </a:lnTo>
                  <a:lnTo>
                    <a:pt x="0" y="151"/>
                  </a:lnTo>
                  <a:lnTo>
                    <a:pt x="12"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1" name="Freeform 683"/>
            <p:cNvSpPr>
              <a:spLocks/>
            </p:cNvSpPr>
            <p:nvPr/>
          </p:nvSpPr>
          <p:spPr bwMode="auto">
            <a:xfrm>
              <a:off x="4030391" y="922843"/>
              <a:ext cx="105542" cy="103486"/>
            </a:xfrm>
            <a:custGeom>
              <a:avLst/>
              <a:gdLst>
                <a:gd name="T0" fmla="*/ 151 w 308"/>
                <a:gd name="T1" fmla="*/ 0 h 302"/>
                <a:gd name="T2" fmla="*/ 211 w 308"/>
                <a:gd name="T3" fmla="*/ 12 h 302"/>
                <a:gd name="T4" fmla="*/ 260 w 308"/>
                <a:gd name="T5" fmla="*/ 42 h 302"/>
                <a:gd name="T6" fmla="*/ 296 w 308"/>
                <a:gd name="T7" fmla="*/ 91 h 302"/>
                <a:gd name="T8" fmla="*/ 308 w 308"/>
                <a:gd name="T9" fmla="*/ 151 h 302"/>
                <a:gd name="T10" fmla="*/ 296 w 308"/>
                <a:gd name="T11" fmla="*/ 211 h 302"/>
                <a:gd name="T12" fmla="*/ 260 w 308"/>
                <a:gd name="T13" fmla="*/ 260 h 302"/>
                <a:gd name="T14" fmla="*/ 211 w 308"/>
                <a:gd name="T15" fmla="*/ 290 h 302"/>
                <a:gd name="T16" fmla="*/ 151 w 308"/>
                <a:gd name="T17" fmla="*/ 302 h 302"/>
                <a:gd name="T18" fmla="*/ 91 w 308"/>
                <a:gd name="T19" fmla="*/ 290 h 302"/>
                <a:gd name="T20" fmla="*/ 43 w 308"/>
                <a:gd name="T21" fmla="*/ 260 h 302"/>
                <a:gd name="T22" fmla="*/ 12 w 308"/>
                <a:gd name="T23" fmla="*/ 211 h 302"/>
                <a:gd name="T24" fmla="*/ 0 w 308"/>
                <a:gd name="T25" fmla="*/ 151 h 302"/>
                <a:gd name="T26" fmla="*/ 12 w 308"/>
                <a:gd name="T27" fmla="*/ 91 h 302"/>
                <a:gd name="T28" fmla="*/ 43 w 308"/>
                <a:gd name="T29" fmla="*/ 42 h 302"/>
                <a:gd name="T30" fmla="*/ 91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1" y="12"/>
                  </a:lnTo>
                  <a:lnTo>
                    <a:pt x="260" y="42"/>
                  </a:lnTo>
                  <a:lnTo>
                    <a:pt x="296" y="91"/>
                  </a:lnTo>
                  <a:lnTo>
                    <a:pt x="308" y="151"/>
                  </a:lnTo>
                  <a:lnTo>
                    <a:pt x="296" y="211"/>
                  </a:lnTo>
                  <a:lnTo>
                    <a:pt x="260" y="260"/>
                  </a:lnTo>
                  <a:lnTo>
                    <a:pt x="211" y="290"/>
                  </a:lnTo>
                  <a:lnTo>
                    <a:pt x="151" y="302"/>
                  </a:lnTo>
                  <a:lnTo>
                    <a:pt x="91" y="290"/>
                  </a:lnTo>
                  <a:lnTo>
                    <a:pt x="43" y="260"/>
                  </a:lnTo>
                  <a:lnTo>
                    <a:pt x="12" y="211"/>
                  </a:lnTo>
                  <a:lnTo>
                    <a:pt x="0" y="151"/>
                  </a:lnTo>
                  <a:lnTo>
                    <a:pt x="12"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2" name="Freeform 684"/>
            <p:cNvSpPr>
              <a:spLocks/>
            </p:cNvSpPr>
            <p:nvPr/>
          </p:nvSpPr>
          <p:spPr bwMode="auto">
            <a:xfrm>
              <a:off x="4154438" y="922843"/>
              <a:ext cx="105542" cy="103486"/>
            </a:xfrm>
            <a:custGeom>
              <a:avLst/>
              <a:gdLst>
                <a:gd name="T0" fmla="*/ 157 w 308"/>
                <a:gd name="T1" fmla="*/ 0 h 302"/>
                <a:gd name="T2" fmla="*/ 217 w 308"/>
                <a:gd name="T3" fmla="*/ 12 h 302"/>
                <a:gd name="T4" fmla="*/ 266 w 308"/>
                <a:gd name="T5" fmla="*/ 42 h 302"/>
                <a:gd name="T6" fmla="*/ 296 w 308"/>
                <a:gd name="T7" fmla="*/ 91 h 302"/>
                <a:gd name="T8" fmla="*/ 308 w 308"/>
                <a:gd name="T9" fmla="*/ 151 h 302"/>
                <a:gd name="T10" fmla="*/ 296 w 308"/>
                <a:gd name="T11" fmla="*/ 211 h 302"/>
                <a:gd name="T12" fmla="*/ 266 w 308"/>
                <a:gd name="T13" fmla="*/ 260 h 302"/>
                <a:gd name="T14" fmla="*/ 217 w 308"/>
                <a:gd name="T15" fmla="*/ 290 h 302"/>
                <a:gd name="T16" fmla="*/ 157 w 308"/>
                <a:gd name="T17" fmla="*/ 302 h 302"/>
                <a:gd name="T18" fmla="*/ 97 w 308"/>
                <a:gd name="T19" fmla="*/ 290 h 302"/>
                <a:gd name="T20" fmla="*/ 49 w 308"/>
                <a:gd name="T21" fmla="*/ 260 h 302"/>
                <a:gd name="T22" fmla="*/ 12 w 308"/>
                <a:gd name="T23" fmla="*/ 211 h 302"/>
                <a:gd name="T24" fmla="*/ 0 w 308"/>
                <a:gd name="T25" fmla="*/ 151 h 302"/>
                <a:gd name="T26" fmla="*/ 12 w 308"/>
                <a:gd name="T27" fmla="*/ 91 h 302"/>
                <a:gd name="T28" fmla="*/ 49 w 308"/>
                <a:gd name="T29" fmla="*/ 42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7" y="12"/>
                  </a:lnTo>
                  <a:lnTo>
                    <a:pt x="266" y="42"/>
                  </a:lnTo>
                  <a:lnTo>
                    <a:pt x="296" y="91"/>
                  </a:lnTo>
                  <a:lnTo>
                    <a:pt x="308" y="151"/>
                  </a:lnTo>
                  <a:lnTo>
                    <a:pt x="296" y="211"/>
                  </a:lnTo>
                  <a:lnTo>
                    <a:pt x="266" y="260"/>
                  </a:lnTo>
                  <a:lnTo>
                    <a:pt x="217" y="290"/>
                  </a:lnTo>
                  <a:lnTo>
                    <a:pt x="157" y="302"/>
                  </a:lnTo>
                  <a:lnTo>
                    <a:pt x="97" y="290"/>
                  </a:lnTo>
                  <a:lnTo>
                    <a:pt x="49" y="260"/>
                  </a:lnTo>
                  <a:lnTo>
                    <a:pt x="12" y="211"/>
                  </a:lnTo>
                  <a:lnTo>
                    <a:pt x="0" y="151"/>
                  </a:lnTo>
                  <a:lnTo>
                    <a:pt x="12" y="91"/>
                  </a:lnTo>
                  <a:lnTo>
                    <a:pt x="49"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3" name="Freeform 685"/>
            <p:cNvSpPr>
              <a:spLocks/>
            </p:cNvSpPr>
            <p:nvPr/>
          </p:nvSpPr>
          <p:spPr bwMode="auto">
            <a:xfrm>
              <a:off x="4280540" y="922843"/>
              <a:ext cx="103486" cy="103486"/>
            </a:xfrm>
            <a:custGeom>
              <a:avLst/>
              <a:gdLst>
                <a:gd name="T0" fmla="*/ 151 w 302"/>
                <a:gd name="T1" fmla="*/ 0 h 302"/>
                <a:gd name="T2" fmla="*/ 211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60 h 302"/>
                <a:gd name="T14" fmla="*/ 211 w 302"/>
                <a:gd name="T15" fmla="*/ 290 h 302"/>
                <a:gd name="T16" fmla="*/ 151 w 302"/>
                <a:gd name="T17" fmla="*/ 302 h 302"/>
                <a:gd name="T18" fmla="*/ 91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2"/>
                  </a:lnTo>
                  <a:lnTo>
                    <a:pt x="290" y="91"/>
                  </a:lnTo>
                  <a:lnTo>
                    <a:pt x="302" y="151"/>
                  </a:lnTo>
                  <a:lnTo>
                    <a:pt x="290" y="211"/>
                  </a:lnTo>
                  <a:lnTo>
                    <a:pt x="260" y="260"/>
                  </a:lnTo>
                  <a:lnTo>
                    <a:pt x="211" y="290"/>
                  </a:lnTo>
                  <a:lnTo>
                    <a:pt x="151" y="302"/>
                  </a:lnTo>
                  <a:lnTo>
                    <a:pt x="91" y="290"/>
                  </a:lnTo>
                  <a:lnTo>
                    <a:pt x="42" y="260"/>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 name="Freeform 686"/>
            <p:cNvSpPr>
              <a:spLocks/>
            </p:cNvSpPr>
            <p:nvPr/>
          </p:nvSpPr>
          <p:spPr bwMode="auto">
            <a:xfrm>
              <a:off x="2432865" y="1061282"/>
              <a:ext cx="103144" cy="103486"/>
            </a:xfrm>
            <a:custGeom>
              <a:avLst/>
              <a:gdLst>
                <a:gd name="T0" fmla="*/ 150 w 301"/>
                <a:gd name="T1" fmla="*/ 0 h 302"/>
                <a:gd name="T2" fmla="*/ 211 w 301"/>
                <a:gd name="T3" fmla="*/ 12 h 302"/>
                <a:gd name="T4" fmla="*/ 259 w 301"/>
                <a:gd name="T5" fmla="*/ 43 h 302"/>
                <a:gd name="T6" fmla="*/ 289 w 301"/>
                <a:gd name="T7" fmla="*/ 91 h 302"/>
                <a:gd name="T8" fmla="*/ 301 w 301"/>
                <a:gd name="T9" fmla="*/ 151 h 302"/>
                <a:gd name="T10" fmla="*/ 289 w 301"/>
                <a:gd name="T11" fmla="*/ 211 h 302"/>
                <a:gd name="T12" fmla="*/ 259 w 301"/>
                <a:gd name="T13" fmla="*/ 260 h 302"/>
                <a:gd name="T14" fmla="*/ 211 w 301"/>
                <a:gd name="T15" fmla="*/ 290 h 302"/>
                <a:gd name="T16" fmla="*/ 150 w 301"/>
                <a:gd name="T17" fmla="*/ 302 h 302"/>
                <a:gd name="T18" fmla="*/ 90 w 301"/>
                <a:gd name="T19" fmla="*/ 290 h 302"/>
                <a:gd name="T20" fmla="*/ 42 w 301"/>
                <a:gd name="T21" fmla="*/ 260 h 302"/>
                <a:gd name="T22" fmla="*/ 12 w 301"/>
                <a:gd name="T23" fmla="*/ 211 h 302"/>
                <a:gd name="T24" fmla="*/ 0 w 301"/>
                <a:gd name="T25" fmla="*/ 151 h 302"/>
                <a:gd name="T26" fmla="*/ 12 w 301"/>
                <a:gd name="T27" fmla="*/ 91 h 302"/>
                <a:gd name="T28" fmla="*/ 42 w 301"/>
                <a:gd name="T29" fmla="*/ 43 h 302"/>
                <a:gd name="T30" fmla="*/ 90 w 301"/>
                <a:gd name="T31" fmla="*/ 12 h 302"/>
                <a:gd name="T32" fmla="*/ 150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0" y="0"/>
                  </a:moveTo>
                  <a:lnTo>
                    <a:pt x="211" y="12"/>
                  </a:lnTo>
                  <a:lnTo>
                    <a:pt x="259" y="43"/>
                  </a:lnTo>
                  <a:lnTo>
                    <a:pt x="289" y="91"/>
                  </a:lnTo>
                  <a:lnTo>
                    <a:pt x="301" y="151"/>
                  </a:lnTo>
                  <a:lnTo>
                    <a:pt x="289" y="211"/>
                  </a:lnTo>
                  <a:lnTo>
                    <a:pt x="259" y="260"/>
                  </a:lnTo>
                  <a:lnTo>
                    <a:pt x="211" y="290"/>
                  </a:lnTo>
                  <a:lnTo>
                    <a:pt x="150" y="302"/>
                  </a:lnTo>
                  <a:lnTo>
                    <a:pt x="90" y="290"/>
                  </a:lnTo>
                  <a:lnTo>
                    <a:pt x="42" y="260"/>
                  </a:lnTo>
                  <a:lnTo>
                    <a:pt x="12" y="211"/>
                  </a:lnTo>
                  <a:lnTo>
                    <a:pt x="0" y="151"/>
                  </a:lnTo>
                  <a:lnTo>
                    <a:pt x="12" y="91"/>
                  </a:lnTo>
                  <a:lnTo>
                    <a:pt x="42" y="43"/>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5" name="Freeform 687"/>
            <p:cNvSpPr>
              <a:spLocks/>
            </p:cNvSpPr>
            <p:nvPr/>
          </p:nvSpPr>
          <p:spPr bwMode="auto">
            <a:xfrm>
              <a:off x="2556569" y="1061282"/>
              <a:ext cx="105542" cy="103486"/>
            </a:xfrm>
            <a:custGeom>
              <a:avLst/>
              <a:gdLst>
                <a:gd name="T0" fmla="*/ 151 w 308"/>
                <a:gd name="T1" fmla="*/ 0 h 302"/>
                <a:gd name="T2" fmla="*/ 212 w 308"/>
                <a:gd name="T3" fmla="*/ 12 h 302"/>
                <a:gd name="T4" fmla="*/ 260 w 308"/>
                <a:gd name="T5" fmla="*/ 43 h 302"/>
                <a:gd name="T6" fmla="*/ 296 w 308"/>
                <a:gd name="T7" fmla="*/ 91 h 302"/>
                <a:gd name="T8" fmla="*/ 308 w 308"/>
                <a:gd name="T9" fmla="*/ 151 h 302"/>
                <a:gd name="T10" fmla="*/ 296 w 308"/>
                <a:gd name="T11" fmla="*/ 211 h 302"/>
                <a:gd name="T12" fmla="*/ 260 w 308"/>
                <a:gd name="T13" fmla="*/ 260 h 302"/>
                <a:gd name="T14" fmla="*/ 212 w 308"/>
                <a:gd name="T15" fmla="*/ 290 h 302"/>
                <a:gd name="T16" fmla="*/ 151 w 308"/>
                <a:gd name="T17" fmla="*/ 302 h 302"/>
                <a:gd name="T18" fmla="*/ 91 w 308"/>
                <a:gd name="T19" fmla="*/ 290 h 302"/>
                <a:gd name="T20" fmla="*/ 43 w 308"/>
                <a:gd name="T21" fmla="*/ 260 h 302"/>
                <a:gd name="T22" fmla="*/ 13 w 308"/>
                <a:gd name="T23" fmla="*/ 211 h 302"/>
                <a:gd name="T24" fmla="*/ 0 w 308"/>
                <a:gd name="T25" fmla="*/ 151 h 302"/>
                <a:gd name="T26" fmla="*/ 13 w 308"/>
                <a:gd name="T27" fmla="*/ 91 h 302"/>
                <a:gd name="T28" fmla="*/ 43 w 308"/>
                <a:gd name="T29" fmla="*/ 43 h 302"/>
                <a:gd name="T30" fmla="*/ 91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2" y="12"/>
                  </a:lnTo>
                  <a:lnTo>
                    <a:pt x="260" y="43"/>
                  </a:lnTo>
                  <a:lnTo>
                    <a:pt x="296" y="91"/>
                  </a:lnTo>
                  <a:lnTo>
                    <a:pt x="308" y="151"/>
                  </a:lnTo>
                  <a:lnTo>
                    <a:pt x="296" y="211"/>
                  </a:lnTo>
                  <a:lnTo>
                    <a:pt x="260" y="260"/>
                  </a:lnTo>
                  <a:lnTo>
                    <a:pt x="212" y="290"/>
                  </a:lnTo>
                  <a:lnTo>
                    <a:pt x="151" y="302"/>
                  </a:lnTo>
                  <a:lnTo>
                    <a:pt x="91" y="290"/>
                  </a:lnTo>
                  <a:lnTo>
                    <a:pt x="43" y="260"/>
                  </a:lnTo>
                  <a:lnTo>
                    <a:pt x="13" y="211"/>
                  </a:lnTo>
                  <a:lnTo>
                    <a:pt x="0" y="151"/>
                  </a:lnTo>
                  <a:lnTo>
                    <a:pt x="13" y="91"/>
                  </a:lnTo>
                  <a:lnTo>
                    <a:pt x="43" y="43"/>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6" name="Freeform 688"/>
            <p:cNvSpPr>
              <a:spLocks/>
            </p:cNvSpPr>
            <p:nvPr/>
          </p:nvSpPr>
          <p:spPr bwMode="auto">
            <a:xfrm>
              <a:off x="2680616" y="1061282"/>
              <a:ext cx="105542" cy="103486"/>
            </a:xfrm>
            <a:custGeom>
              <a:avLst/>
              <a:gdLst>
                <a:gd name="T0" fmla="*/ 157 w 308"/>
                <a:gd name="T1" fmla="*/ 0 h 302"/>
                <a:gd name="T2" fmla="*/ 218 w 308"/>
                <a:gd name="T3" fmla="*/ 12 h 302"/>
                <a:gd name="T4" fmla="*/ 266 w 308"/>
                <a:gd name="T5" fmla="*/ 43 h 302"/>
                <a:gd name="T6" fmla="*/ 296 w 308"/>
                <a:gd name="T7" fmla="*/ 91 h 302"/>
                <a:gd name="T8" fmla="*/ 308 w 308"/>
                <a:gd name="T9" fmla="*/ 151 h 302"/>
                <a:gd name="T10" fmla="*/ 296 w 308"/>
                <a:gd name="T11" fmla="*/ 211 h 302"/>
                <a:gd name="T12" fmla="*/ 266 w 308"/>
                <a:gd name="T13" fmla="*/ 260 h 302"/>
                <a:gd name="T14" fmla="*/ 218 w 308"/>
                <a:gd name="T15" fmla="*/ 290 h 302"/>
                <a:gd name="T16" fmla="*/ 157 w 308"/>
                <a:gd name="T17" fmla="*/ 302 h 302"/>
                <a:gd name="T18" fmla="*/ 97 w 308"/>
                <a:gd name="T19" fmla="*/ 290 h 302"/>
                <a:gd name="T20" fmla="*/ 49 w 308"/>
                <a:gd name="T21" fmla="*/ 260 h 302"/>
                <a:gd name="T22" fmla="*/ 12 w 308"/>
                <a:gd name="T23" fmla="*/ 211 h 302"/>
                <a:gd name="T24" fmla="*/ 0 w 308"/>
                <a:gd name="T25" fmla="*/ 151 h 302"/>
                <a:gd name="T26" fmla="*/ 12 w 308"/>
                <a:gd name="T27" fmla="*/ 91 h 302"/>
                <a:gd name="T28" fmla="*/ 49 w 308"/>
                <a:gd name="T29" fmla="*/ 43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8" y="12"/>
                  </a:lnTo>
                  <a:lnTo>
                    <a:pt x="266" y="43"/>
                  </a:lnTo>
                  <a:lnTo>
                    <a:pt x="296" y="91"/>
                  </a:lnTo>
                  <a:lnTo>
                    <a:pt x="308" y="151"/>
                  </a:lnTo>
                  <a:lnTo>
                    <a:pt x="296" y="211"/>
                  </a:lnTo>
                  <a:lnTo>
                    <a:pt x="266" y="260"/>
                  </a:lnTo>
                  <a:lnTo>
                    <a:pt x="218" y="290"/>
                  </a:lnTo>
                  <a:lnTo>
                    <a:pt x="157" y="302"/>
                  </a:lnTo>
                  <a:lnTo>
                    <a:pt x="97" y="290"/>
                  </a:lnTo>
                  <a:lnTo>
                    <a:pt x="49" y="260"/>
                  </a:lnTo>
                  <a:lnTo>
                    <a:pt x="12" y="211"/>
                  </a:lnTo>
                  <a:lnTo>
                    <a:pt x="0" y="151"/>
                  </a:lnTo>
                  <a:lnTo>
                    <a:pt x="12" y="91"/>
                  </a:lnTo>
                  <a:lnTo>
                    <a:pt x="49" y="43"/>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7" name="Freeform 689"/>
            <p:cNvSpPr>
              <a:spLocks/>
            </p:cNvSpPr>
            <p:nvPr/>
          </p:nvSpPr>
          <p:spPr bwMode="auto">
            <a:xfrm>
              <a:off x="2806718" y="1061282"/>
              <a:ext cx="103486" cy="103486"/>
            </a:xfrm>
            <a:custGeom>
              <a:avLst/>
              <a:gdLst>
                <a:gd name="T0" fmla="*/ 151 w 302"/>
                <a:gd name="T1" fmla="*/ 0 h 302"/>
                <a:gd name="T2" fmla="*/ 211 w 302"/>
                <a:gd name="T3" fmla="*/ 12 h 302"/>
                <a:gd name="T4" fmla="*/ 260 w 302"/>
                <a:gd name="T5" fmla="*/ 43 h 302"/>
                <a:gd name="T6" fmla="*/ 290 w 302"/>
                <a:gd name="T7" fmla="*/ 91 h 302"/>
                <a:gd name="T8" fmla="*/ 302 w 302"/>
                <a:gd name="T9" fmla="*/ 151 h 302"/>
                <a:gd name="T10" fmla="*/ 290 w 302"/>
                <a:gd name="T11" fmla="*/ 211 h 302"/>
                <a:gd name="T12" fmla="*/ 260 w 302"/>
                <a:gd name="T13" fmla="*/ 260 h 302"/>
                <a:gd name="T14" fmla="*/ 211 w 302"/>
                <a:gd name="T15" fmla="*/ 290 h 302"/>
                <a:gd name="T16" fmla="*/ 151 w 302"/>
                <a:gd name="T17" fmla="*/ 302 h 302"/>
                <a:gd name="T18" fmla="*/ 91 w 302"/>
                <a:gd name="T19" fmla="*/ 290 h 302"/>
                <a:gd name="T20" fmla="*/ 43 w 302"/>
                <a:gd name="T21" fmla="*/ 260 h 302"/>
                <a:gd name="T22" fmla="*/ 12 w 302"/>
                <a:gd name="T23" fmla="*/ 211 h 302"/>
                <a:gd name="T24" fmla="*/ 0 w 302"/>
                <a:gd name="T25" fmla="*/ 151 h 302"/>
                <a:gd name="T26" fmla="*/ 12 w 302"/>
                <a:gd name="T27" fmla="*/ 91 h 302"/>
                <a:gd name="T28" fmla="*/ 43 w 302"/>
                <a:gd name="T29" fmla="*/ 43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3"/>
                  </a:lnTo>
                  <a:lnTo>
                    <a:pt x="290" y="91"/>
                  </a:lnTo>
                  <a:lnTo>
                    <a:pt x="302" y="151"/>
                  </a:lnTo>
                  <a:lnTo>
                    <a:pt x="290" y="211"/>
                  </a:lnTo>
                  <a:lnTo>
                    <a:pt x="260" y="260"/>
                  </a:lnTo>
                  <a:lnTo>
                    <a:pt x="211" y="290"/>
                  </a:lnTo>
                  <a:lnTo>
                    <a:pt x="151" y="302"/>
                  </a:lnTo>
                  <a:lnTo>
                    <a:pt x="91" y="290"/>
                  </a:lnTo>
                  <a:lnTo>
                    <a:pt x="43" y="260"/>
                  </a:lnTo>
                  <a:lnTo>
                    <a:pt x="12" y="211"/>
                  </a:lnTo>
                  <a:lnTo>
                    <a:pt x="0" y="151"/>
                  </a:lnTo>
                  <a:lnTo>
                    <a:pt x="12" y="91"/>
                  </a:lnTo>
                  <a:lnTo>
                    <a:pt x="43" y="43"/>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8" name="Freeform 690"/>
            <p:cNvSpPr>
              <a:spLocks/>
            </p:cNvSpPr>
            <p:nvPr/>
          </p:nvSpPr>
          <p:spPr bwMode="auto">
            <a:xfrm>
              <a:off x="2556569" y="939292"/>
              <a:ext cx="105542" cy="105542"/>
            </a:xfrm>
            <a:custGeom>
              <a:avLst/>
              <a:gdLst>
                <a:gd name="T0" fmla="*/ 151 w 308"/>
                <a:gd name="T1" fmla="*/ 0 h 308"/>
                <a:gd name="T2" fmla="*/ 212 w 308"/>
                <a:gd name="T3" fmla="*/ 12 h 308"/>
                <a:gd name="T4" fmla="*/ 260 w 308"/>
                <a:gd name="T5" fmla="*/ 49 h 308"/>
                <a:gd name="T6" fmla="*/ 296 w 308"/>
                <a:gd name="T7" fmla="*/ 97 h 308"/>
                <a:gd name="T8" fmla="*/ 308 w 308"/>
                <a:gd name="T9" fmla="*/ 157 h 308"/>
                <a:gd name="T10" fmla="*/ 296 w 308"/>
                <a:gd name="T11" fmla="*/ 218 h 308"/>
                <a:gd name="T12" fmla="*/ 260 w 308"/>
                <a:gd name="T13" fmla="*/ 266 h 308"/>
                <a:gd name="T14" fmla="*/ 212 w 308"/>
                <a:gd name="T15" fmla="*/ 296 h 308"/>
                <a:gd name="T16" fmla="*/ 151 w 308"/>
                <a:gd name="T17" fmla="*/ 308 h 308"/>
                <a:gd name="T18" fmla="*/ 91 w 308"/>
                <a:gd name="T19" fmla="*/ 296 h 308"/>
                <a:gd name="T20" fmla="*/ 43 w 308"/>
                <a:gd name="T21" fmla="*/ 266 h 308"/>
                <a:gd name="T22" fmla="*/ 13 w 308"/>
                <a:gd name="T23" fmla="*/ 218 h 308"/>
                <a:gd name="T24" fmla="*/ 0 w 308"/>
                <a:gd name="T25" fmla="*/ 157 h 308"/>
                <a:gd name="T26" fmla="*/ 13 w 308"/>
                <a:gd name="T27" fmla="*/ 97 h 308"/>
                <a:gd name="T28" fmla="*/ 43 w 308"/>
                <a:gd name="T29" fmla="*/ 49 h 308"/>
                <a:gd name="T30" fmla="*/ 91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2" y="12"/>
                  </a:lnTo>
                  <a:lnTo>
                    <a:pt x="260" y="49"/>
                  </a:lnTo>
                  <a:lnTo>
                    <a:pt x="296" y="97"/>
                  </a:lnTo>
                  <a:lnTo>
                    <a:pt x="308" y="157"/>
                  </a:lnTo>
                  <a:lnTo>
                    <a:pt x="296" y="218"/>
                  </a:lnTo>
                  <a:lnTo>
                    <a:pt x="260" y="266"/>
                  </a:lnTo>
                  <a:lnTo>
                    <a:pt x="212" y="296"/>
                  </a:lnTo>
                  <a:lnTo>
                    <a:pt x="151" y="308"/>
                  </a:lnTo>
                  <a:lnTo>
                    <a:pt x="91" y="296"/>
                  </a:lnTo>
                  <a:lnTo>
                    <a:pt x="43" y="266"/>
                  </a:lnTo>
                  <a:lnTo>
                    <a:pt x="13" y="218"/>
                  </a:lnTo>
                  <a:lnTo>
                    <a:pt x="0" y="157"/>
                  </a:lnTo>
                  <a:lnTo>
                    <a:pt x="13" y="97"/>
                  </a:lnTo>
                  <a:lnTo>
                    <a:pt x="43" y="49"/>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9" name="Freeform 691"/>
            <p:cNvSpPr>
              <a:spLocks/>
            </p:cNvSpPr>
            <p:nvPr/>
          </p:nvSpPr>
          <p:spPr bwMode="auto">
            <a:xfrm>
              <a:off x="2680616" y="939292"/>
              <a:ext cx="105542" cy="105542"/>
            </a:xfrm>
            <a:custGeom>
              <a:avLst/>
              <a:gdLst>
                <a:gd name="T0" fmla="*/ 157 w 308"/>
                <a:gd name="T1" fmla="*/ 0 h 308"/>
                <a:gd name="T2" fmla="*/ 218 w 308"/>
                <a:gd name="T3" fmla="*/ 12 h 308"/>
                <a:gd name="T4" fmla="*/ 266 w 308"/>
                <a:gd name="T5" fmla="*/ 49 h 308"/>
                <a:gd name="T6" fmla="*/ 296 w 308"/>
                <a:gd name="T7" fmla="*/ 97 h 308"/>
                <a:gd name="T8" fmla="*/ 308 w 308"/>
                <a:gd name="T9" fmla="*/ 157 h 308"/>
                <a:gd name="T10" fmla="*/ 296 w 308"/>
                <a:gd name="T11" fmla="*/ 218 h 308"/>
                <a:gd name="T12" fmla="*/ 266 w 308"/>
                <a:gd name="T13" fmla="*/ 266 h 308"/>
                <a:gd name="T14" fmla="*/ 218 w 308"/>
                <a:gd name="T15" fmla="*/ 296 h 308"/>
                <a:gd name="T16" fmla="*/ 157 w 308"/>
                <a:gd name="T17" fmla="*/ 308 h 308"/>
                <a:gd name="T18" fmla="*/ 97 w 308"/>
                <a:gd name="T19" fmla="*/ 296 h 308"/>
                <a:gd name="T20" fmla="*/ 49 w 308"/>
                <a:gd name="T21" fmla="*/ 266 h 308"/>
                <a:gd name="T22" fmla="*/ 12 w 308"/>
                <a:gd name="T23" fmla="*/ 218 h 308"/>
                <a:gd name="T24" fmla="*/ 0 w 308"/>
                <a:gd name="T25" fmla="*/ 157 h 308"/>
                <a:gd name="T26" fmla="*/ 12 w 308"/>
                <a:gd name="T27" fmla="*/ 97 h 308"/>
                <a:gd name="T28" fmla="*/ 49 w 308"/>
                <a:gd name="T29" fmla="*/ 49 h 308"/>
                <a:gd name="T30" fmla="*/ 97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8" y="12"/>
                  </a:lnTo>
                  <a:lnTo>
                    <a:pt x="266" y="49"/>
                  </a:lnTo>
                  <a:lnTo>
                    <a:pt x="296" y="97"/>
                  </a:lnTo>
                  <a:lnTo>
                    <a:pt x="308" y="157"/>
                  </a:lnTo>
                  <a:lnTo>
                    <a:pt x="296" y="218"/>
                  </a:lnTo>
                  <a:lnTo>
                    <a:pt x="266" y="266"/>
                  </a:lnTo>
                  <a:lnTo>
                    <a:pt x="218" y="296"/>
                  </a:lnTo>
                  <a:lnTo>
                    <a:pt x="157" y="308"/>
                  </a:lnTo>
                  <a:lnTo>
                    <a:pt x="97" y="296"/>
                  </a:lnTo>
                  <a:lnTo>
                    <a:pt x="49" y="266"/>
                  </a:lnTo>
                  <a:lnTo>
                    <a:pt x="12" y="218"/>
                  </a:lnTo>
                  <a:lnTo>
                    <a:pt x="0" y="157"/>
                  </a:lnTo>
                  <a:lnTo>
                    <a:pt x="12" y="97"/>
                  </a:lnTo>
                  <a:lnTo>
                    <a:pt x="49" y="49"/>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0" name="Freeform 692"/>
            <p:cNvSpPr>
              <a:spLocks/>
            </p:cNvSpPr>
            <p:nvPr/>
          </p:nvSpPr>
          <p:spPr bwMode="auto">
            <a:xfrm>
              <a:off x="2806718" y="939292"/>
              <a:ext cx="103486" cy="105542"/>
            </a:xfrm>
            <a:custGeom>
              <a:avLst/>
              <a:gdLst>
                <a:gd name="T0" fmla="*/ 151 w 302"/>
                <a:gd name="T1" fmla="*/ 0 h 308"/>
                <a:gd name="T2" fmla="*/ 211 w 302"/>
                <a:gd name="T3" fmla="*/ 12 h 308"/>
                <a:gd name="T4" fmla="*/ 260 w 302"/>
                <a:gd name="T5" fmla="*/ 49 h 308"/>
                <a:gd name="T6" fmla="*/ 290 w 302"/>
                <a:gd name="T7" fmla="*/ 97 h 308"/>
                <a:gd name="T8" fmla="*/ 302 w 302"/>
                <a:gd name="T9" fmla="*/ 157 h 308"/>
                <a:gd name="T10" fmla="*/ 290 w 302"/>
                <a:gd name="T11" fmla="*/ 218 h 308"/>
                <a:gd name="T12" fmla="*/ 260 w 302"/>
                <a:gd name="T13" fmla="*/ 266 h 308"/>
                <a:gd name="T14" fmla="*/ 211 w 302"/>
                <a:gd name="T15" fmla="*/ 296 h 308"/>
                <a:gd name="T16" fmla="*/ 151 w 302"/>
                <a:gd name="T17" fmla="*/ 308 h 308"/>
                <a:gd name="T18" fmla="*/ 91 w 302"/>
                <a:gd name="T19" fmla="*/ 296 h 308"/>
                <a:gd name="T20" fmla="*/ 43 w 302"/>
                <a:gd name="T21" fmla="*/ 266 h 308"/>
                <a:gd name="T22" fmla="*/ 12 w 302"/>
                <a:gd name="T23" fmla="*/ 218 h 308"/>
                <a:gd name="T24" fmla="*/ 0 w 302"/>
                <a:gd name="T25" fmla="*/ 157 h 308"/>
                <a:gd name="T26" fmla="*/ 12 w 302"/>
                <a:gd name="T27" fmla="*/ 97 h 308"/>
                <a:gd name="T28" fmla="*/ 43 w 302"/>
                <a:gd name="T29" fmla="*/ 49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9"/>
                  </a:lnTo>
                  <a:lnTo>
                    <a:pt x="290" y="97"/>
                  </a:lnTo>
                  <a:lnTo>
                    <a:pt x="302" y="157"/>
                  </a:lnTo>
                  <a:lnTo>
                    <a:pt x="290" y="218"/>
                  </a:lnTo>
                  <a:lnTo>
                    <a:pt x="260" y="266"/>
                  </a:lnTo>
                  <a:lnTo>
                    <a:pt x="211" y="296"/>
                  </a:lnTo>
                  <a:lnTo>
                    <a:pt x="151" y="308"/>
                  </a:lnTo>
                  <a:lnTo>
                    <a:pt x="91" y="296"/>
                  </a:lnTo>
                  <a:lnTo>
                    <a:pt x="43" y="266"/>
                  </a:lnTo>
                  <a:lnTo>
                    <a:pt x="12" y="218"/>
                  </a:lnTo>
                  <a:lnTo>
                    <a:pt x="0" y="157"/>
                  </a:lnTo>
                  <a:lnTo>
                    <a:pt x="12" y="97"/>
                  </a:lnTo>
                  <a:lnTo>
                    <a:pt x="43" y="49"/>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1" name="Freeform 693"/>
            <p:cNvSpPr>
              <a:spLocks/>
            </p:cNvSpPr>
            <p:nvPr/>
          </p:nvSpPr>
          <p:spPr bwMode="auto">
            <a:xfrm>
              <a:off x="3532492" y="1061282"/>
              <a:ext cx="103144" cy="103486"/>
            </a:xfrm>
            <a:custGeom>
              <a:avLst/>
              <a:gdLst>
                <a:gd name="T0" fmla="*/ 150 w 301"/>
                <a:gd name="T1" fmla="*/ 0 h 302"/>
                <a:gd name="T2" fmla="*/ 211 w 301"/>
                <a:gd name="T3" fmla="*/ 12 h 302"/>
                <a:gd name="T4" fmla="*/ 259 w 301"/>
                <a:gd name="T5" fmla="*/ 43 h 302"/>
                <a:gd name="T6" fmla="*/ 289 w 301"/>
                <a:gd name="T7" fmla="*/ 91 h 302"/>
                <a:gd name="T8" fmla="*/ 301 w 301"/>
                <a:gd name="T9" fmla="*/ 151 h 302"/>
                <a:gd name="T10" fmla="*/ 289 w 301"/>
                <a:gd name="T11" fmla="*/ 211 h 302"/>
                <a:gd name="T12" fmla="*/ 259 w 301"/>
                <a:gd name="T13" fmla="*/ 260 h 302"/>
                <a:gd name="T14" fmla="*/ 211 w 301"/>
                <a:gd name="T15" fmla="*/ 290 h 302"/>
                <a:gd name="T16" fmla="*/ 150 w 301"/>
                <a:gd name="T17" fmla="*/ 302 h 302"/>
                <a:gd name="T18" fmla="*/ 90 w 301"/>
                <a:gd name="T19" fmla="*/ 290 h 302"/>
                <a:gd name="T20" fmla="*/ 42 w 301"/>
                <a:gd name="T21" fmla="*/ 260 h 302"/>
                <a:gd name="T22" fmla="*/ 12 w 301"/>
                <a:gd name="T23" fmla="*/ 211 h 302"/>
                <a:gd name="T24" fmla="*/ 0 w 301"/>
                <a:gd name="T25" fmla="*/ 151 h 302"/>
                <a:gd name="T26" fmla="*/ 12 w 301"/>
                <a:gd name="T27" fmla="*/ 91 h 302"/>
                <a:gd name="T28" fmla="*/ 42 w 301"/>
                <a:gd name="T29" fmla="*/ 43 h 302"/>
                <a:gd name="T30" fmla="*/ 90 w 301"/>
                <a:gd name="T31" fmla="*/ 12 h 302"/>
                <a:gd name="T32" fmla="*/ 150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0" y="0"/>
                  </a:moveTo>
                  <a:lnTo>
                    <a:pt x="211" y="12"/>
                  </a:lnTo>
                  <a:lnTo>
                    <a:pt x="259" y="43"/>
                  </a:lnTo>
                  <a:lnTo>
                    <a:pt x="289" y="91"/>
                  </a:lnTo>
                  <a:lnTo>
                    <a:pt x="301" y="151"/>
                  </a:lnTo>
                  <a:lnTo>
                    <a:pt x="289" y="211"/>
                  </a:lnTo>
                  <a:lnTo>
                    <a:pt x="259" y="260"/>
                  </a:lnTo>
                  <a:lnTo>
                    <a:pt x="211" y="290"/>
                  </a:lnTo>
                  <a:lnTo>
                    <a:pt x="150" y="302"/>
                  </a:lnTo>
                  <a:lnTo>
                    <a:pt x="90" y="290"/>
                  </a:lnTo>
                  <a:lnTo>
                    <a:pt x="42" y="260"/>
                  </a:lnTo>
                  <a:lnTo>
                    <a:pt x="12" y="211"/>
                  </a:lnTo>
                  <a:lnTo>
                    <a:pt x="0" y="151"/>
                  </a:lnTo>
                  <a:lnTo>
                    <a:pt x="12" y="91"/>
                  </a:lnTo>
                  <a:lnTo>
                    <a:pt x="42" y="43"/>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2" name="Freeform 694"/>
            <p:cNvSpPr>
              <a:spLocks/>
            </p:cNvSpPr>
            <p:nvPr/>
          </p:nvSpPr>
          <p:spPr bwMode="auto">
            <a:xfrm>
              <a:off x="3656538" y="1061282"/>
              <a:ext cx="105200" cy="103486"/>
            </a:xfrm>
            <a:custGeom>
              <a:avLst/>
              <a:gdLst>
                <a:gd name="T0" fmla="*/ 150 w 307"/>
                <a:gd name="T1" fmla="*/ 0 h 302"/>
                <a:gd name="T2" fmla="*/ 211 w 307"/>
                <a:gd name="T3" fmla="*/ 12 h 302"/>
                <a:gd name="T4" fmla="*/ 259 w 307"/>
                <a:gd name="T5" fmla="*/ 43 h 302"/>
                <a:gd name="T6" fmla="*/ 295 w 307"/>
                <a:gd name="T7" fmla="*/ 91 h 302"/>
                <a:gd name="T8" fmla="*/ 307 w 307"/>
                <a:gd name="T9" fmla="*/ 151 h 302"/>
                <a:gd name="T10" fmla="*/ 295 w 307"/>
                <a:gd name="T11" fmla="*/ 211 h 302"/>
                <a:gd name="T12" fmla="*/ 259 w 307"/>
                <a:gd name="T13" fmla="*/ 260 h 302"/>
                <a:gd name="T14" fmla="*/ 211 w 307"/>
                <a:gd name="T15" fmla="*/ 290 h 302"/>
                <a:gd name="T16" fmla="*/ 150 w 307"/>
                <a:gd name="T17" fmla="*/ 302 h 302"/>
                <a:gd name="T18" fmla="*/ 90 w 307"/>
                <a:gd name="T19" fmla="*/ 290 h 302"/>
                <a:gd name="T20" fmla="*/ 42 w 307"/>
                <a:gd name="T21" fmla="*/ 260 h 302"/>
                <a:gd name="T22" fmla="*/ 12 w 307"/>
                <a:gd name="T23" fmla="*/ 211 h 302"/>
                <a:gd name="T24" fmla="*/ 0 w 307"/>
                <a:gd name="T25" fmla="*/ 151 h 302"/>
                <a:gd name="T26" fmla="*/ 12 w 307"/>
                <a:gd name="T27" fmla="*/ 91 h 302"/>
                <a:gd name="T28" fmla="*/ 42 w 307"/>
                <a:gd name="T29" fmla="*/ 43 h 302"/>
                <a:gd name="T30" fmla="*/ 90 w 307"/>
                <a:gd name="T31" fmla="*/ 12 h 302"/>
                <a:gd name="T32" fmla="*/ 150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0" y="0"/>
                  </a:moveTo>
                  <a:lnTo>
                    <a:pt x="211" y="12"/>
                  </a:lnTo>
                  <a:lnTo>
                    <a:pt x="259" y="43"/>
                  </a:lnTo>
                  <a:lnTo>
                    <a:pt x="295" y="91"/>
                  </a:lnTo>
                  <a:lnTo>
                    <a:pt x="307" y="151"/>
                  </a:lnTo>
                  <a:lnTo>
                    <a:pt x="295" y="211"/>
                  </a:lnTo>
                  <a:lnTo>
                    <a:pt x="259" y="260"/>
                  </a:lnTo>
                  <a:lnTo>
                    <a:pt x="211" y="290"/>
                  </a:lnTo>
                  <a:lnTo>
                    <a:pt x="150" y="302"/>
                  </a:lnTo>
                  <a:lnTo>
                    <a:pt x="90" y="290"/>
                  </a:lnTo>
                  <a:lnTo>
                    <a:pt x="42" y="260"/>
                  </a:lnTo>
                  <a:lnTo>
                    <a:pt x="12" y="211"/>
                  </a:lnTo>
                  <a:lnTo>
                    <a:pt x="0" y="151"/>
                  </a:lnTo>
                  <a:lnTo>
                    <a:pt x="12" y="91"/>
                  </a:lnTo>
                  <a:lnTo>
                    <a:pt x="42" y="43"/>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3" name="Freeform 695"/>
            <p:cNvSpPr>
              <a:spLocks/>
            </p:cNvSpPr>
            <p:nvPr/>
          </p:nvSpPr>
          <p:spPr bwMode="auto">
            <a:xfrm>
              <a:off x="3780243" y="1061282"/>
              <a:ext cx="105542" cy="103486"/>
            </a:xfrm>
            <a:custGeom>
              <a:avLst/>
              <a:gdLst>
                <a:gd name="T0" fmla="*/ 157 w 308"/>
                <a:gd name="T1" fmla="*/ 0 h 302"/>
                <a:gd name="T2" fmla="*/ 218 w 308"/>
                <a:gd name="T3" fmla="*/ 12 h 302"/>
                <a:gd name="T4" fmla="*/ 266 w 308"/>
                <a:gd name="T5" fmla="*/ 43 h 302"/>
                <a:gd name="T6" fmla="*/ 296 w 308"/>
                <a:gd name="T7" fmla="*/ 91 h 302"/>
                <a:gd name="T8" fmla="*/ 308 w 308"/>
                <a:gd name="T9" fmla="*/ 151 h 302"/>
                <a:gd name="T10" fmla="*/ 296 w 308"/>
                <a:gd name="T11" fmla="*/ 211 h 302"/>
                <a:gd name="T12" fmla="*/ 266 w 308"/>
                <a:gd name="T13" fmla="*/ 260 h 302"/>
                <a:gd name="T14" fmla="*/ 218 w 308"/>
                <a:gd name="T15" fmla="*/ 290 h 302"/>
                <a:gd name="T16" fmla="*/ 157 w 308"/>
                <a:gd name="T17" fmla="*/ 302 h 302"/>
                <a:gd name="T18" fmla="*/ 97 w 308"/>
                <a:gd name="T19" fmla="*/ 290 h 302"/>
                <a:gd name="T20" fmla="*/ 49 w 308"/>
                <a:gd name="T21" fmla="*/ 260 h 302"/>
                <a:gd name="T22" fmla="*/ 13 w 308"/>
                <a:gd name="T23" fmla="*/ 211 h 302"/>
                <a:gd name="T24" fmla="*/ 0 w 308"/>
                <a:gd name="T25" fmla="*/ 151 h 302"/>
                <a:gd name="T26" fmla="*/ 13 w 308"/>
                <a:gd name="T27" fmla="*/ 91 h 302"/>
                <a:gd name="T28" fmla="*/ 49 w 308"/>
                <a:gd name="T29" fmla="*/ 43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8" y="12"/>
                  </a:lnTo>
                  <a:lnTo>
                    <a:pt x="266" y="43"/>
                  </a:lnTo>
                  <a:lnTo>
                    <a:pt x="296" y="91"/>
                  </a:lnTo>
                  <a:lnTo>
                    <a:pt x="308" y="151"/>
                  </a:lnTo>
                  <a:lnTo>
                    <a:pt x="296" y="211"/>
                  </a:lnTo>
                  <a:lnTo>
                    <a:pt x="266" y="260"/>
                  </a:lnTo>
                  <a:lnTo>
                    <a:pt x="218" y="290"/>
                  </a:lnTo>
                  <a:lnTo>
                    <a:pt x="157" y="302"/>
                  </a:lnTo>
                  <a:lnTo>
                    <a:pt x="97" y="290"/>
                  </a:lnTo>
                  <a:lnTo>
                    <a:pt x="49" y="260"/>
                  </a:lnTo>
                  <a:lnTo>
                    <a:pt x="13" y="211"/>
                  </a:lnTo>
                  <a:lnTo>
                    <a:pt x="0" y="151"/>
                  </a:lnTo>
                  <a:lnTo>
                    <a:pt x="13" y="91"/>
                  </a:lnTo>
                  <a:lnTo>
                    <a:pt x="49" y="43"/>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4" name="Freeform 696"/>
            <p:cNvSpPr>
              <a:spLocks/>
            </p:cNvSpPr>
            <p:nvPr/>
          </p:nvSpPr>
          <p:spPr bwMode="auto">
            <a:xfrm>
              <a:off x="3906345" y="1061282"/>
              <a:ext cx="103486" cy="103486"/>
            </a:xfrm>
            <a:custGeom>
              <a:avLst/>
              <a:gdLst>
                <a:gd name="T0" fmla="*/ 151 w 302"/>
                <a:gd name="T1" fmla="*/ 0 h 302"/>
                <a:gd name="T2" fmla="*/ 212 w 302"/>
                <a:gd name="T3" fmla="*/ 12 h 302"/>
                <a:gd name="T4" fmla="*/ 260 w 302"/>
                <a:gd name="T5" fmla="*/ 43 h 302"/>
                <a:gd name="T6" fmla="*/ 290 w 302"/>
                <a:gd name="T7" fmla="*/ 91 h 302"/>
                <a:gd name="T8" fmla="*/ 302 w 302"/>
                <a:gd name="T9" fmla="*/ 151 h 302"/>
                <a:gd name="T10" fmla="*/ 290 w 302"/>
                <a:gd name="T11" fmla="*/ 211 h 302"/>
                <a:gd name="T12" fmla="*/ 260 w 302"/>
                <a:gd name="T13" fmla="*/ 260 h 302"/>
                <a:gd name="T14" fmla="*/ 212 w 302"/>
                <a:gd name="T15" fmla="*/ 290 h 302"/>
                <a:gd name="T16" fmla="*/ 151 w 302"/>
                <a:gd name="T17" fmla="*/ 302 h 302"/>
                <a:gd name="T18" fmla="*/ 91 w 302"/>
                <a:gd name="T19" fmla="*/ 290 h 302"/>
                <a:gd name="T20" fmla="*/ 43 w 302"/>
                <a:gd name="T21" fmla="*/ 260 h 302"/>
                <a:gd name="T22" fmla="*/ 12 w 302"/>
                <a:gd name="T23" fmla="*/ 211 h 302"/>
                <a:gd name="T24" fmla="*/ 0 w 302"/>
                <a:gd name="T25" fmla="*/ 151 h 302"/>
                <a:gd name="T26" fmla="*/ 12 w 302"/>
                <a:gd name="T27" fmla="*/ 91 h 302"/>
                <a:gd name="T28" fmla="*/ 43 w 302"/>
                <a:gd name="T29" fmla="*/ 43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2" y="12"/>
                  </a:lnTo>
                  <a:lnTo>
                    <a:pt x="260" y="43"/>
                  </a:lnTo>
                  <a:lnTo>
                    <a:pt x="290" y="91"/>
                  </a:lnTo>
                  <a:lnTo>
                    <a:pt x="302" y="151"/>
                  </a:lnTo>
                  <a:lnTo>
                    <a:pt x="290" y="211"/>
                  </a:lnTo>
                  <a:lnTo>
                    <a:pt x="260" y="260"/>
                  </a:lnTo>
                  <a:lnTo>
                    <a:pt x="212" y="290"/>
                  </a:lnTo>
                  <a:lnTo>
                    <a:pt x="151" y="302"/>
                  </a:lnTo>
                  <a:lnTo>
                    <a:pt x="91" y="290"/>
                  </a:lnTo>
                  <a:lnTo>
                    <a:pt x="43" y="260"/>
                  </a:lnTo>
                  <a:lnTo>
                    <a:pt x="12" y="211"/>
                  </a:lnTo>
                  <a:lnTo>
                    <a:pt x="0" y="151"/>
                  </a:lnTo>
                  <a:lnTo>
                    <a:pt x="12" y="91"/>
                  </a:lnTo>
                  <a:lnTo>
                    <a:pt x="43" y="43"/>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5" name="Freeform 697"/>
            <p:cNvSpPr>
              <a:spLocks/>
            </p:cNvSpPr>
            <p:nvPr/>
          </p:nvSpPr>
          <p:spPr bwMode="auto">
            <a:xfrm>
              <a:off x="4030391" y="1061282"/>
              <a:ext cx="105542" cy="103486"/>
            </a:xfrm>
            <a:custGeom>
              <a:avLst/>
              <a:gdLst>
                <a:gd name="T0" fmla="*/ 151 w 308"/>
                <a:gd name="T1" fmla="*/ 0 h 302"/>
                <a:gd name="T2" fmla="*/ 211 w 308"/>
                <a:gd name="T3" fmla="*/ 12 h 302"/>
                <a:gd name="T4" fmla="*/ 260 w 308"/>
                <a:gd name="T5" fmla="*/ 43 h 302"/>
                <a:gd name="T6" fmla="*/ 296 w 308"/>
                <a:gd name="T7" fmla="*/ 91 h 302"/>
                <a:gd name="T8" fmla="*/ 308 w 308"/>
                <a:gd name="T9" fmla="*/ 151 h 302"/>
                <a:gd name="T10" fmla="*/ 296 w 308"/>
                <a:gd name="T11" fmla="*/ 211 h 302"/>
                <a:gd name="T12" fmla="*/ 260 w 308"/>
                <a:gd name="T13" fmla="*/ 260 h 302"/>
                <a:gd name="T14" fmla="*/ 211 w 308"/>
                <a:gd name="T15" fmla="*/ 290 h 302"/>
                <a:gd name="T16" fmla="*/ 151 w 308"/>
                <a:gd name="T17" fmla="*/ 302 h 302"/>
                <a:gd name="T18" fmla="*/ 91 w 308"/>
                <a:gd name="T19" fmla="*/ 290 h 302"/>
                <a:gd name="T20" fmla="*/ 43 w 308"/>
                <a:gd name="T21" fmla="*/ 260 h 302"/>
                <a:gd name="T22" fmla="*/ 12 w 308"/>
                <a:gd name="T23" fmla="*/ 211 h 302"/>
                <a:gd name="T24" fmla="*/ 0 w 308"/>
                <a:gd name="T25" fmla="*/ 151 h 302"/>
                <a:gd name="T26" fmla="*/ 12 w 308"/>
                <a:gd name="T27" fmla="*/ 91 h 302"/>
                <a:gd name="T28" fmla="*/ 43 w 308"/>
                <a:gd name="T29" fmla="*/ 43 h 302"/>
                <a:gd name="T30" fmla="*/ 91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1" y="12"/>
                  </a:lnTo>
                  <a:lnTo>
                    <a:pt x="260" y="43"/>
                  </a:lnTo>
                  <a:lnTo>
                    <a:pt x="296" y="91"/>
                  </a:lnTo>
                  <a:lnTo>
                    <a:pt x="308" y="151"/>
                  </a:lnTo>
                  <a:lnTo>
                    <a:pt x="296" y="211"/>
                  </a:lnTo>
                  <a:lnTo>
                    <a:pt x="260" y="260"/>
                  </a:lnTo>
                  <a:lnTo>
                    <a:pt x="211" y="290"/>
                  </a:lnTo>
                  <a:lnTo>
                    <a:pt x="151" y="302"/>
                  </a:lnTo>
                  <a:lnTo>
                    <a:pt x="91" y="290"/>
                  </a:lnTo>
                  <a:lnTo>
                    <a:pt x="43" y="260"/>
                  </a:lnTo>
                  <a:lnTo>
                    <a:pt x="12" y="211"/>
                  </a:lnTo>
                  <a:lnTo>
                    <a:pt x="0" y="151"/>
                  </a:lnTo>
                  <a:lnTo>
                    <a:pt x="12" y="91"/>
                  </a:lnTo>
                  <a:lnTo>
                    <a:pt x="43" y="43"/>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6" name="Freeform 698"/>
            <p:cNvSpPr>
              <a:spLocks/>
            </p:cNvSpPr>
            <p:nvPr/>
          </p:nvSpPr>
          <p:spPr bwMode="auto">
            <a:xfrm>
              <a:off x="4154438" y="1061282"/>
              <a:ext cx="105542" cy="103486"/>
            </a:xfrm>
            <a:custGeom>
              <a:avLst/>
              <a:gdLst>
                <a:gd name="T0" fmla="*/ 157 w 308"/>
                <a:gd name="T1" fmla="*/ 0 h 302"/>
                <a:gd name="T2" fmla="*/ 217 w 308"/>
                <a:gd name="T3" fmla="*/ 12 h 302"/>
                <a:gd name="T4" fmla="*/ 266 w 308"/>
                <a:gd name="T5" fmla="*/ 43 h 302"/>
                <a:gd name="T6" fmla="*/ 296 w 308"/>
                <a:gd name="T7" fmla="*/ 91 h 302"/>
                <a:gd name="T8" fmla="*/ 308 w 308"/>
                <a:gd name="T9" fmla="*/ 151 h 302"/>
                <a:gd name="T10" fmla="*/ 296 w 308"/>
                <a:gd name="T11" fmla="*/ 211 h 302"/>
                <a:gd name="T12" fmla="*/ 266 w 308"/>
                <a:gd name="T13" fmla="*/ 260 h 302"/>
                <a:gd name="T14" fmla="*/ 217 w 308"/>
                <a:gd name="T15" fmla="*/ 290 h 302"/>
                <a:gd name="T16" fmla="*/ 157 w 308"/>
                <a:gd name="T17" fmla="*/ 302 h 302"/>
                <a:gd name="T18" fmla="*/ 97 w 308"/>
                <a:gd name="T19" fmla="*/ 290 h 302"/>
                <a:gd name="T20" fmla="*/ 49 w 308"/>
                <a:gd name="T21" fmla="*/ 260 h 302"/>
                <a:gd name="T22" fmla="*/ 12 w 308"/>
                <a:gd name="T23" fmla="*/ 211 h 302"/>
                <a:gd name="T24" fmla="*/ 0 w 308"/>
                <a:gd name="T25" fmla="*/ 151 h 302"/>
                <a:gd name="T26" fmla="*/ 12 w 308"/>
                <a:gd name="T27" fmla="*/ 91 h 302"/>
                <a:gd name="T28" fmla="*/ 49 w 308"/>
                <a:gd name="T29" fmla="*/ 43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7" y="12"/>
                  </a:lnTo>
                  <a:lnTo>
                    <a:pt x="266" y="43"/>
                  </a:lnTo>
                  <a:lnTo>
                    <a:pt x="296" y="91"/>
                  </a:lnTo>
                  <a:lnTo>
                    <a:pt x="308" y="151"/>
                  </a:lnTo>
                  <a:lnTo>
                    <a:pt x="296" y="211"/>
                  </a:lnTo>
                  <a:lnTo>
                    <a:pt x="266" y="260"/>
                  </a:lnTo>
                  <a:lnTo>
                    <a:pt x="217" y="290"/>
                  </a:lnTo>
                  <a:lnTo>
                    <a:pt x="157" y="302"/>
                  </a:lnTo>
                  <a:lnTo>
                    <a:pt x="97" y="290"/>
                  </a:lnTo>
                  <a:lnTo>
                    <a:pt x="49" y="260"/>
                  </a:lnTo>
                  <a:lnTo>
                    <a:pt x="12" y="211"/>
                  </a:lnTo>
                  <a:lnTo>
                    <a:pt x="0" y="151"/>
                  </a:lnTo>
                  <a:lnTo>
                    <a:pt x="12" y="91"/>
                  </a:lnTo>
                  <a:lnTo>
                    <a:pt x="49" y="43"/>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7" name="Freeform 699"/>
            <p:cNvSpPr>
              <a:spLocks/>
            </p:cNvSpPr>
            <p:nvPr/>
          </p:nvSpPr>
          <p:spPr bwMode="auto">
            <a:xfrm>
              <a:off x="4280540" y="1061282"/>
              <a:ext cx="103486" cy="103486"/>
            </a:xfrm>
            <a:custGeom>
              <a:avLst/>
              <a:gdLst>
                <a:gd name="T0" fmla="*/ 151 w 302"/>
                <a:gd name="T1" fmla="*/ 0 h 302"/>
                <a:gd name="T2" fmla="*/ 211 w 302"/>
                <a:gd name="T3" fmla="*/ 12 h 302"/>
                <a:gd name="T4" fmla="*/ 260 w 302"/>
                <a:gd name="T5" fmla="*/ 43 h 302"/>
                <a:gd name="T6" fmla="*/ 290 w 302"/>
                <a:gd name="T7" fmla="*/ 91 h 302"/>
                <a:gd name="T8" fmla="*/ 302 w 302"/>
                <a:gd name="T9" fmla="*/ 151 h 302"/>
                <a:gd name="T10" fmla="*/ 290 w 302"/>
                <a:gd name="T11" fmla="*/ 211 h 302"/>
                <a:gd name="T12" fmla="*/ 260 w 302"/>
                <a:gd name="T13" fmla="*/ 260 h 302"/>
                <a:gd name="T14" fmla="*/ 211 w 302"/>
                <a:gd name="T15" fmla="*/ 290 h 302"/>
                <a:gd name="T16" fmla="*/ 151 w 302"/>
                <a:gd name="T17" fmla="*/ 302 h 302"/>
                <a:gd name="T18" fmla="*/ 91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3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3"/>
                  </a:lnTo>
                  <a:lnTo>
                    <a:pt x="290" y="91"/>
                  </a:lnTo>
                  <a:lnTo>
                    <a:pt x="302" y="151"/>
                  </a:lnTo>
                  <a:lnTo>
                    <a:pt x="290" y="211"/>
                  </a:lnTo>
                  <a:lnTo>
                    <a:pt x="260" y="260"/>
                  </a:lnTo>
                  <a:lnTo>
                    <a:pt x="211" y="290"/>
                  </a:lnTo>
                  <a:lnTo>
                    <a:pt x="151" y="302"/>
                  </a:lnTo>
                  <a:lnTo>
                    <a:pt x="91" y="290"/>
                  </a:lnTo>
                  <a:lnTo>
                    <a:pt x="42" y="260"/>
                  </a:lnTo>
                  <a:lnTo>
                    <a:pt x="12" y="211"/>
                  </a:lnTo>
                  <a:lnTo>
                    <a:pt x="0" y="151"/>
                  </a:lnTo>
                  <a:lnTo>
                    <a:pt x="12" y="91"/>
                  </a:lnTo>
                  <a:lnTo>
                    <a:pt x="42" y="43"/>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8" name="Freeform 700"/>
            <p:cNvSpPr>
              <a:spLocks/>
            </p:cNvSpPr>
            <p:nvPr/>
          </p:nvSpPr>
          <p:spPr bwMode="auto">
            <a:xfrm>
              <a:off x="1684474" y="1199721"/>
              <a:ext cx="103144" cy="103486"/>
            </a:xfrm>
            <a:custGeom>
              <a:avLst/>
              <a:gdLst>
                <a:gd name="T0" fmla="*/ 151 w 301"/>
                <a:gd name="T1" fmla="*/ 0 h 302"/>
                <a:gd name="T2" fmla="*/ 211 w 301"/>
                <a:gd name="T3" fmla="*/ 13 h 302"/>
                <a:gd name="T4" fmla="*/ 259 w 301"/>
                <a:gd name="T5" fmla="*/ 43 h 302"/>
                <a:gd name="T6" fmla="*/ 289 w 301"/>
                <a:gd name="T7" fmla="*/ 91 h 302"/>
                <a:gd name="T8" fmla="*/ 301 w 301"/>
                <a:gd name="T9" fmla="*/ 151 h 302"/>
                <a:gd name="T10" fmla="*/ 289 w 301"/>
                <a:gd name="T11" fmla="*/ 212 h 302"/>
                <a:gd name="T12" fmla="*/ 259 w 301"/>
                <a:gd name="T13" fmla="*/ 260 h 302"/>
                <a:gd name="T14" fmla="*/ 211 w 301"/>
                <a:gd name="T15" fmla="*/ 290 h 302"/>
                <a:gd name="T16" fmla="*/ 151 w 301"/>
                <a:gd name="T17" fmla="*/ 302 h 302"/>
                <a:gd name="T18" fmla="*/ 90 w 301"/>
                <a:gd name="T19" fmla="*/ 290 h 302"/>
                <a:gd name="T20" fmla="*/ 42 w 301"/>
                <a:gd name="T21" fmla="*/ 260 h 302"/>
                <a:gd name="T22" fmla="*/ 12 w 301"/>
                <a:gd name="T23" fmla="*/ 212 h 302"/>
                <a:gd name="T24" fmla="*/ 0 w 301"/>
                <a:gd name="T25" fmla="*/ 151 h 302"/>
                <a:gd name="T26" fmla="*/ 12 w 301"/>
                <a:gd name="T27" fmla="*/ 91 h 302"/>
                <a:gd name="T28" fmla="*/ 42 w 301"/>
                <a:gd name="T29" fmla="*/ 43 h 302"/>
                <a:gd name="T30" fmla="*/ 90 w 301"/>
                <a:gd name="T31" fmla="*/ 13 h 302"/>
                <a:gd name="T32" fmla="*/ 151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1" y="0"/>
                  </a:moveTo>
                  <a:lnTo>
                    <a:pt x="211" y="13"/>
                  </a:lnTo>
                  <a:lnTo>
                    <a:pt x="259" y="43"/>
                  </a:lnTo>
                  <a:lnTo>
                    <a:pt x="289" y="91"/>
                  </a:lnTo>
                  <a:lnTo>
                    <a:pt x="301" y="151"/>
                  </a:lnTo>
                  <a:lnTo>
                    <a:pt x="289" y="212"/>
                  </a:lnTo>
                  <a:lnTo>
                    <a:pt x="259" y="260"/>
                  </a:lnTo>
                  <a:lnTo>
                    <a:pt x="211" y="290"/>
                  </a:lnTo>
                  <a:lnTo>
                    <a:pt x="151" y="302"/>
                  </a:lnTo>
                  <a:lnTo>
                    <a:pt x="90" y="290"/>
                  </a:lnTo>
                  <a:lnTo>
                    <a:pt x="42" y="260"/>
                  </a:lnTo>
                  <a:lnTo>
                    <a:pt x="12" y="212"/>
                  </a:lnTo>
                  <a:lnTo>
                    <a:pt x="0" y="151"/>
                  </a:lnTo>
                  <a:lnTo>
                    <a:pt x="12" y="91"/>
                  </a:lnTo>
                  <a:lnTo>
                    <a:pt x="42" y="43"/>
                  </a:lnTo>
                  <a:lnTo>
                    <a:pt x="90" y="13"/>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9" name="Freeform 701"/>
            <p:cNvSpPr>
              <a:spLocks/>
            </p:cNvSpPr>
            <p:nvPr/>
          </p:nvSpPr>
          <p:spPr bwMode="auto">
            <a:xfrm>
              <a:off x="1808520" y="1199721"/>
              <a:ext cx="105200" cy="103486"/>
            </a:xfrm>
            <a:custGeom>
              <a:avLst/>
              <a:gdLst>
                <a:gd name="T0" fmla="*/ 151 w 307"/>
                <a:gd name="T1" fmla="*/ 0 h 302"/>
                <a:gd name="T2" fmla="*/ 211 w 307"/>
                <a:gd name="T3" fmla="*/ 13 h 302"/>
                <a:gd name="T4" fmla="*/ 259 w 307"/>
                <a:gd name="T5" fmla="*/ 43 h 302"/>
                <a:gd name="T6" fmla="*/ 295 w 307"/>
                <a:gd name="T7" fmla="*/ 91 h 302"/>
                <a:gd name="T8" fmla="*/ 307 w 307"/>
                <a:gd name="T9" fmla="*/ 151 h 302"/>
                <a:gd name="T10" fmla="*/ 295 w 307"/>
                <a:gd name="T11" fmla="*/ 212 h 302"/>
                <a:gd name="T12" fmla="*/ 259 w 307"/>
                <a:gd name="T13" fmla="*/ 260 h 302"/>
                <a:gd name="T14" fmla="*/ 211 w 307"/>
                <a:gd name="T15" fmla="*/ 290 h 302"/>
                <a:gd name="T16" fmla="*/ 151 w 307"/>
                <a:gd name="T17" fmla="*/ 302 h 302"/>
                <a:gd name="T18" fmla="*/ 90 w 307"/>
                <a:gd name="T19" fmla="*/ 290 h 302"/>
                <a:gd name="T20" fmla="*/ 42 w 307"/>
                <a:gd name="T21" fmla="*/ 260 h 302"/>
                <a:gd name="T22" fmla="*/ 12 w 307"/>
                <a:gd name="T23" fmla="*/ 212 h 302"/>
                <a:gd name="T24" fmla="*/ 0 w 307"/>
                <a:gd name="T25" fmla="*/ 151 h 302"/>
                <a:gd name="T26" fmla="*/ 12 w 307"/>
                <a:gd name="T27" fmla="*/ 91 h 302"/>
                <a:gd name="T28" fmla="*/ 42 w 307"/>
                <a:gd name="T29" fmla="*/ 43 h 302"/>
                <a:gd name="T30" fmla="*/ 90 w 307"/>
                <a:gd name="T31" fmla="*/ 13 h 302"/>
                <a:gd name="T32" fmla="*/ 151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1" y="0"/>
                  </a:moveTo>
                  <a:lnTo>
                    <a:pt x="211" y="13"/>
                  </a:lnTo>
                  <a:lnTo>
                    <a:pt x="259" y="43"/>
                  </a:lnTo>
                  <a:lnTo>
                    <a:pt x="295" y="91"/>
                  </a:lnTo>
                  <a:lnTo>
                    <a:pt x="307" y="151"/>
                  </a:lnTo>
                  <a:lnTo>
                    <a:pt x="295" y="212"/>
                  </a:lnTo>
                  <a:lnTo>
                    <a:pt x="259" y="260"/>
                  </a:lnTo>
                  <a:lnTo>
                    <a:pt x="211" y="290"/>
                  </a:lnTo>
                  <a:lnTo>
                    <a:pt x="151" y="302"/>
                  </a:lnTo>
                  <a:lnTo>
                    <a:pt x="90" y="290"/>
                  </a:lnTo>
                  <a:lnTo>
                    <a:pt x="42" y="260"/>
                  </a:lnTo>
                  <a:lnTo>
                    <a:pt x="12" y="212"/>
                  </a:lnTo>
                  <a:lnTo>
                    <a:pt x="0" y="151"/>
                  </a:lnTo>
                  <a:lnTo>
                    <a:pt x="12" y="91"/>
                  </a:lnTo>
                  <a:lnTo>
                    <a:pt x="42" y="43"/>
                  </a:lnTo>
                  <a:lnTo>
                    <a:pt x="90" y="13"/>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0" name="Freeform 702"/>
            <p:cNvSpPr>
              <a:spLocks/>
            </p:cNvSpPr>
            <p:nvPr/>
          </p:nvSpPr>
          <p:spPr bwMode="auto">
            <a:xfrm>
              <a:off x="1932567" y="1199721"/>
              <a:ext cx="105200" cy="103486"/>
            </a:xfrm>
            <a:custGeom>
              <a:avLst/>
              <a:gdLst>
                <a:gd name="T0" fmla="*/ 157 w 307"/>
                <a:gd name="T1" fmla="*/ 0 h 302"/>
                <a:gd name="T2" fmla="*/ 211 w 307"/>
                <a:gd name="T3" fmla="*/ 13 h 302"/>
                <a:gd name="T4" fmla="*/ 265 w 307"/>
                <a:gd name="T5" fmla="*/ 43 h 302"/>
                <a:gd name="T6" fmla="*/ 295 w 307"/>
                <a:gd name="T7" fmla="*/ 91 h 302"/>
                <a:gd name="T8" fmla="*/ 307 w 307"/>
                <a:gd name="T9" fmla="*/ 151 h 302"/>
                <a:gd name="T10" fmla="*/ 295 w 307"/>
                <a:gd name="T11" fmla="*/ 212 h 302"/>
                <a:gd name="T12" fmla="*/ 265 w 307"/>
                <a:gd name="T13" fmla="*/ 260 h 302"/>
                <a:gd name="T14" fmla="*/ 211 w 307"/>
                <a:gd name="T15" fmla="*/ 290 h 302"/>
                <a:gd name="T16" fmla="*/ 157 w 307"/>
                <a:gd name="T17" fmla="*/ 302 h 302"/>
                <a:gd name="T18" fmla="*/ 96 w 307"/>
                <a:gd name="T19" fmla="*/ 290 h 302"/>
                <a:gd name="T20" fmla="*/ 48 w 307"/>
                <a:gd name="T21" fmla="*/ 260 h 302"/>
                <a:gd name="T22" fmla="*/ 12 w 307"/>
                <a:gd name="T23" fmla="*/ 212 h 302"/>
                <a:gd name="T24" fmla="*/ 0 w 307"/>
                <a:gd name="T25" fmla="*/ 151 h 302"/>
                <a:gd name="T26" fmla="*/ 12 w 307"/>
                <a:gd name="T27" fmla="*/ 91 h 302"/>
                <a:gd name="T28" fmla="*/ 48 w 307"/>
                <a:gd name="T29" fmla="*/ 43 h 302"/>
                <a:gd name="T30" fmla="*/ 96 w 307"/>
                <a:gd name="T31" fmla="*/ 13 h 302"/>
                <a:gd name="T32" fmla="*/ 157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7" y="0"/>
                  </a:moveTo>
                  <a:lnTo>
                    <a:pt x="211" y="13"/>
                  </a:lnTo>
                  <a:lnTo>
                    <a:pt x="265" y="43"/>
                  </a:lnTo>
                  <a:lnTo>
                    <a:pt x="295" y="91"/>
                  </a:lnTo>
                  <a:lnTo>
                    <a:pt x="307" y="151"/>
                  </a:lnTo>
                  <a:lnTo>
                    <a:pt x="295" y="212"/>
                  </a:lnTo>
                  <a:lnTo>
                    <a:pt x="265" y="260"/>
                  </a:lnTo>
                  <a:lnTo>
                    <a:pt x="211" y="290"/>
                  </a:lnTo>
                  <a:lnTo>
                    <a:pt x="157" y="302"/>
                  </a:lnTo>
                  <a:lnTo>
                    <a:pt x="96" y="290"/>
                  </a:lnTo>
                  <a:lnTo>
                    <a:pt x="48" y="260"/>
                  </a:lnTo>
                  <a:lnTo>
                    <a:pt x="12" y="212"/>
                  </a:lnTo>
                  <a:lnTo>
                    <a:pt x="0" y="151"/>
                  </a:lnTo>
                  <a:lnTo>
                    <a:pt x="12" y="91"/>
                  </a:lnTo>
                  <a:lnTo>
                    <a:pt x="48" y="43"/>
                  </a:lnTo>
                  <a:lnTo>
                    <a:pt x="96" y="13"/>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1" name="Freeform 703"/>
            <p:cNvSpPr>
              <a:spLocks/>
            </p:cNvSpPr>
            <p:nvPr/>
          </p:nvSpPr>
          <p:spPr bwMode="auto">
            <a:xfrm>
              <a:off x="2058670" y="1199721"/>
              <a:ext cx="103144" cy="103486"/>
            </a:xfrm>
            <a:custGeom>
              <a:avLst/>
              <a:gdLst>
                <a:gd name="T0" fmla="*/ 151 w 301"/>
                <a:gd name="T1" fmla="*/ 0 h 302"/>
                <a:gd name="T2" fmla="*/ 211 w 301"/>
                <a:gd name="T3" fmla="*/ 13 h 302"/>
                <a:gd name="T4" fmla="*/ 259 w 301"/>
                <a:gd name="T5" fmla="*/ 43 h 302"/>
                <a:gd name="T6" fmla="*/ 289 w 301"/>
                <a:gd name="T7" fmla="*/ 91 h 302"/>
                <a:gd name="T8" fmla="*/ 301 w 301"/>
                <a:gd name="T9" fmla="*/ 151 h 302"/>
                <a:gd name="T10" fmla="*/ 289 w 301"/>
                <a:gd name="T11" fmla="*/ 212 h 302"/>
                <a:gd name="T12" fmla="*/ 259 w 301"/>
                <a:gd name="T13" fmla="*/ 260 h 302"/>
                <a:gd name="T14" fmla="*/ 211 w 301"/>
                <a:gd name="T15" fmla="*/ 290 h 302"/>
                <a:gd name="T16" fmla="*/ 151 w 301"/>
                <a:gd name="T17" fmla="*/ 302 h 302"/>
                <a:gd name="T18" fmla="*/ 90 w 301"/>
                <a:gd name="T19" fmla="*/ 290 h 302"/>
                <a:gd name="T20" fmla="*/ 42 w 301"/>
                <a:gd name="T21" fmla="*/ 260 h 302"/>
                <a:gd name="T22" fmla="*/ 12 w 301"/>
                <a:gd name="T23" fmla="*/ 212 h 302"/>
                <a:gd name="T24" fmla="*/ 0 w 301"/>
                <a:gd name="T25" fmla="*/ 151 h 302"/>
                <a:gd name="T26" fmla="*/ 12 w 301"/>
                <a:gd name="T27" fmla="*/ 91 h 302"/>
                <a:gd name="T28" fmla="*/ 42 w 301"/>
                <a:gd name="T29" fmla="*/ 43 h 302"/>
                <a:gd name="T30" fmla="*/ 90 w 301"/>
                <a:gd name="T31" fmla="*/ 13 h 302"/>
                <a:gd name="T32" fmla="*/ 151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1" y="0"/>
                  </a:moveTo>
                  <a:lnTo>
                    <a:pt x="211" y="13"/>
                  </a:lnTo>
                  <a:lnTo>
                    <a:pt x="259" y="43"/>
                  </a:lnTo>
                  <a:lnTo>
                    <a:pt x="289" y="91"/>
                  </a:lnTo>
                  <a:lnTo>
                    <a:pt x="301" y="151"/>
                  </a:lnTo>
                  <a:lnTo>
                    <a:pt x="289" y="212"/>
                  </a:lnTo>
                  <a:lnTo>
                    <a:pt x="259" y="260"/>
                  </a:lnTo>
                  <a:lnTo>
                    <a:pt x="211" y="290"/>
                  </a:lnTo>
                  <a:lnTo>
                    <a:pt x="151" y="302"/>
                  </a:lnTo>
                  <a:lnTo>
                    <a:pt x="90" y="290"/>
                  </a:lnTo>
                  <a:lnTo>
                    <a:pt x="42" y="260"/>
                  </a:lnTo>
                  <a:lnTo>
                    <a:pt x="12" y="212"/>
                  </a:lnTo>
                  <a:lnTo>
                    <a:pt x="0" y="151"/>
                  </a:lnTo>
                  <a:lnTo>
                    <a:pt x="12" y="91"/>
                  </a:lnTo>
                  <a:lnTo>
                    <a:pt x="42" y="43"/>
                  </a:lnTo>
                  <a:lnTo>
                    <a:pt x="90" y="13"/>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2" name="Freeform 704"/>
            <p:cNvSpPr>
              <a:spLocks/>
            </p:cNvSpPr>
            <p:nvPr/>
          </p:nvSpPr>
          <p:spPr bwMode="auto">
            <a:xfrm>
              <a:off x="2182716" y="1199721"/>
              <a:ext cx="105200" cy="103486"/>
            </a:xfrm>
            <a:custGeom>
              <a:avLst/>
              <a:gdLst>
                <a:gd name="T0" fmla="*/ 150 w 307"/>
                <a:gd name="T1" fmla="*/ 0 h 302"/>
                <a:gd name="T2" fmla="*/ 211 w 307"/>
                <a:gd name="T3" fmla="*/ 13 h 302"/>
                <a:gd name="T4" fmla="*/ 259 w 307"/>
                <a:gd name="T5" fmla="*/ 43 h 302"/>
                <a:gd name="T6" fmla="*/ 295 w 307"/>
                <a:gd name="T7" fmla="*/ 91 h 302"/>
                <a:gd name="T8" fmla="*/ 307 w 307"/>
                <a:gd name="T9" fmla="*/ 151 h 302"/>
                <a:gd name="T10" fmla="*/ 295 w 307"/>
                <a:gd name="T11" fmla="*/ 212 h 302"/>
                <a:gd name="T12" fmla="*/ 259 w 307"/>
                <a:gd name="T13" fmla="*/ 260 h 302"/>
                <a:gd name="T14" fmla="*/ 211 w 307"/>
                <a:gd name="T15" fmla="*/ 290 h 302"/>
                <a:gd name="T16" fmla="*/ 150 w 307"/>
                <a:gd name="T17" fmla="*/ 302 h 302"/>
                <a:gd name="T18" fmla="*/ 90 w 307"/>
                <a:gd name="T19" fmla="*/ 290 h 302"/>
                <a:gd name="T20" fmla="*/ 42 w 307"/>
                <a:gd name="T21" fmla="*/ 260 h 302"/>
                <a:gd name="T22" fmla="*/ 12 w 307"/>
                <a:gd name="T23" fmla="*/ 212 h 302"/>
                <a:gd name="T24" fmla="*/ 0 w 307"/>
                <a:gd name="T25" fmla="*/ 151 h 302"/>
                <a:gd name="T26" fmla="*/ 12 w 307"/>
                <a:gd name="T27" fmla="*/ 91 h 302"/>
                <a:gd name="T28" fmla="*/ 42 w 307"/>
                <a:gd name="T29" fmla="*/ 43 h 302"/>
                <a:gd name="T30" fmla="*/ 90 w 307"/>
                <a:gd name="T31" fmla="*/ 13 h 302"/>
                <a:gd name="T32" fmla="*/ 150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0" y="0"/>
                  </a:moveTo>
                  <a:lnTo>
                    <a:pt x="211" y="13"/>
                  </a:lnTo>
                  <a:lnTo>
                    <a:pt x="259" y="43"/>
                  </a:lnTo>
                  <a:lnTo>
                    <a:pt x="295" y="91"/>
                  </a:lnTo>
                  <a:lnTo>
                    <a:pt x="307" y="151"/>
                  </a:lnTo>
                  <a:lnTo>
                    <a:pt x="295" y="212"/>
                  </a:lnTo>
                  <a:lnTo>
                    <a:pt x="259" y="260"/>
                  </a:lnTo>
                  <a:lnTo>
                    <a:pt x="211" y="290"/>
                  </a:lnTo>
                  <a:lnTo>
                    <a:pt x="150" y="302"/>
                  </a:lnTo>
                  <a:lnTo>
                    <a:pt x="90" y="290"/>
                  </a:lnTo>
                  <a:lnTo>
                    <a:pt x="42" y="260"/>
                  </a:lnTo>
                  <a:lnTo>
                    <a:pt x="12" y="212"/>
                  </a:lnTo>
                  <a:lnTo>
                    <a:pt x="0" y="151"/>
                  </a:lnTo>
                  <a:lnTo>
                    <a:pt x="12" y="91"/>
                  </a:lnTo>
                  <a:lnTo>
                    <a:pt x="42" y="43"/>
                  </a:lnTo>
                  <a:lnTo>
                    <a:pt x="90" y="13"/>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3" name="Freeform 705"/>
            <p:cNvSpPr>
              <a:spLocks/>
            </p:cNvSpPr>
            <p:nvPr/>
          </p:nvSpPr>
          <p:spPr bwMode="auto">
            <a:xfrm>
              <a:off x="2306763" y="1199721"/>
              <a:ext cx="105200" cy="103486"/>
            </a:xfrm>
            <a:custGeom>
              <a:avLst/>
              <a:gdLst>
                <a:gd name="T0" fmla="*/ 156 w 307"/>
                <a:gd name="T1" fmla="*/ 0 h 302"/>
                <a:gd name="T2" fmla="*/ 211 w 307"/>
                <a:gd name="T3" fmla="*/ 13 h 302"/>
                <a:gd name="T4" fmla="*/ 265 w 307"/>
                <a:gd name="T5" fmla="*/ 43 h 302"/>
                <a:gd name="T6" fmla="*/ 295 w 307"/>
                <a:gd name="T7" fmla="*/ 91 h 302"/>
                <a:gd name="T8" fmla="*/ 307 w 307"/>
                <a:gd name="T9" fmla="*/ 151 h 302"/>
                <a:gd name="T10" fmla="*/ 295 w 307"/>
                <a:gd name="T11" fmla="*/ 212 h 302"/>
                <a:gd name="T12" fmla="*/ 265 w 307"/>
                <a:gd name="T13" fmla="*/ 260 h 302"/>
                <a:gd name="T14" fmla="*/ 211 w 307"/>
                <a:gd name="T15" fmla="*/ 290 h 302"/>
                <a:gd name="T16" fmla="*/ 156 w 307"/>
                <a:gd name="T17" fmla="*/ 302 h 302"/>
                <a:gd name="T18" fmla="*/ 96 w 307"/>
                <a:gd name="T19" fmla="*/ 290 h 302"/>
                <a:gd name="T20" fmla="*/ 48 w 307"/>
                <a:gd name="T21" fmla="*/ 260 h 302"/>
                <a:gd name="T22" fmla="*/ 12 w 307"/>
                <a:gd name="T23" fmla="*/ 212 h 302"/>
                <a:gd name="T24" fmla="*/ 0 w 307"/>
                <a:gd name="T25" fmla="*/ 151 h 302"/>
                <a:gd name="T26" fmla="*/ 12 w 307"/>
                <a:gd name="T27" fmla="*/ 91 h 302"/>
                <a:gd name="T28" fmla="*/ 48 w 307"/>
                <a:gd name="T29" fmla="*/ 43 h 302"/>
                <a:gd name="T30" fmla="*/ 96 w 307"/>
                <a:gd name="T31" fmla="*/ 13 h 302"/>
                <a:gd name="T32" fmla="*/ 156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6" y="0"/>
                  </a:moveTo>
                  <a:lnTo>
                    <a:pt x="211" y="13"/>
                  </a:lnTo>
                  <a:lnTo>
                    <a:pt x="265" y="43"/>
                  </a:lnTo>
                  <a:lnTo>
                    <a:pt x="295" y="91"/>
                  </a:lnTo>
                  <a:lnTo>
                    <a:pt x="307" y="151"/>
                  </a:lnTo>
                  <a:lnTo>
                    <a:pt x="295" y="212"/>
                  </a:lnTo>
                  <a:lnTo>
                    <a:pt x="265" y="260"/>
                  </a:lnTo>
                  <a:lnTo>
                    <a:pt x="211" y="290"/>
                  </a:lnTo>
                  <a:lnTo>
                    <a:pt x="156" y="302"/>
                  </a:lnTo>
                  <a:lnTo>
                    <a:pt x="96" y="290"/>
                  </a:lnTo>
                  <a:lnTo>
                    <a:pt x="48" y="260"/>
                  </a:lnTo>
                  <a:lnTo>
                    <a:pt x="12" y="212"/>
                  </a:lnTo>
                  <a:lnTo>
                    <a:pt x="0" y="151"/>
                  </a:lnTo>
                  <a:lnTo>
                    <a:pt x="12" y="91"/>
                  </a:lnTo>
                  <a:lnTo>
                    <a:pt x="48" y="43"/>
                  </a:lnTo>
                  <a:lnTo>
                    <a:pt x="96" y="13"/>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4" name="Freeform 706"/>
            <p:cNvSpPr>
              <a:spLocks/>
            </p:cNvSpPr>
            <p:nvPr/>
          </p:nvSpPr>
          <p:spPr bwMode="auto">
            <a:xfrm>
              <a:off x="2432865" y="1199721"/>
              <a:ext cx="103144" cy="103486"/>
            </a:xfrm>
            <a:custGeom>
              <a:avLst/>
              <a:gdLst>
                <a:gd name="T0" fmla="*/ 150 w 301"/>
                <a:gd name="T1" fmla="*/ 0 h 302"/>
                <a:gd name="T2" fmla="*/ 211 w 301"/>
                <a:gd name="T3" fmla="*/ 13 h 302"/>
                <a:gd name="T4" fmla="*/ 259 w 301"/>
                <a:gd name="T5" fmla="*/ 43 h 302"/>
                <a:gd name="T6" fmla="*/ 289 w 301"/>
                <a:gd name="T7" fmla="*/ 91 h 302"/>
                <a:gd name="T8" fmla="*/ 301 w 301"/>
                <a:gd name="T9" fmla="*/ 151 h 302"/>
                <a:gd name="T10" fmla="*/ 289 w 301"/>
                <a:gd name="T11" fmla="*/ 212 h 302"/>
                <a:gd name="T12" fmla="*/ 259 w 301"/>
                <a:gd name="T13" fmla="*/ 260 h 302"/>
                <a:gd name="T14" fmla="*/ 211 w 301"/>
                <a:gd name="T15" fmla="*/ 290 h 302"/>
                <a:gd name="T16" fmla="*/ 150 w 301"/>
                <a:gd name="T17" fmla="*/ 302 h 302"/>
                <a:gd name="T18" fmla="*/ 90 w 301"/>
                <a:gd name="T19" fmla="*/ 290 h 302"/>
                <a:gd name="T20" fmla="*/ 42 w 301"/>
                <a:gd name="T21" fmla="*/ 260 h 302"/>
                <a:gd name="T22" fmla="*/ 12 w 301"/>
                <a:gd name="T23" fmla="*/ 212 h 302"/>
                <a:gd name="T24" fmla="*/ 0 w 301"/>
                <a:gd name="T25" fmla="*/ 151 h 302"/>
                <a:gd name="T26" fmla="*/ 12 w 301"/>
                <a:gd name="T27" fmla="*/ 91 h 302"/>
                <a:gd name="T28" fmla="*/ 42 w 301"/>
                <a:gd name="T29" fmla="*/ 43 h 302"/>
                <a:gd name="T30" fmla="*/ 90 w 301"/>
                <a:gd name="T31" fmla="*/ 13 h 302"/>
                <a:gd name="T32" fmla="*/ 150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0" y="0"/>
                  </a:moveTo>
                  <a:lnTo>
                    <a:pt x="211" y="13"/>
                  </a:lnTo>
                  <a:lnTo>
                    <a:pt x="259" y="43"/>
                  </a:lnTo>
                  <a:lnTo>
                    <a:pt x="289" y="91"/>
                  </a:lnTo>
                  <a:lnTo>
                    <a:pt x="301" y="151"/>
                  </a:lnTo>
                  <a:lnTo>
                    <a:pt x="289" y="212"/>
                  </a:lnTo>
                  <a:lnTo>
                    <a:pt x="259" y="260"/>
                  </a:lnTo>
                  <a:lnTo>
                    <a:pt x="211" y="290"/>
                  </a:lnTo>
                  <a:lnTo>
                    <a:pt x="150" y="302"/>
                  </a:lnTo>
                  <a:lnTo>
                    <a:pt x="90" y="290"/>
                  </a:lnTo>
                  <a:lnTo>
                    <a:pt x="42" y="260"/>
                  </a:lnTo>
                  <a:lnTo>
                    <a:pt x="12" y="212"/>
                  </a:lnTo>
                  <a:lnTo>
                    <a:pt x="0" y="151"/>
                  </a:lnTo>
                  <a:lnTo>
                    <a:pt x="12" y="91"/>
                  </a:lnTo>
                  <a:lnTo>
                    <a:pt x="42" y="43"/>
                  </a:lnTo>
                  <a:lnTo>
                    <a:pt x="90" y="13"/>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5" name="Freeform 707"/>
            <p:cNvSpPr>
              <a:spLocks/>
            </p:cNvSpPr>
            <p:nvPr/>
          </p:nvSpPr>
          <p:spPr bwMode="auto">
            <a:xfrm>
              <a:off x="2556569" y="1199721"/>
              <a:ext cx="105542" cy="103486"/>
            </a:xfrm>
            <a:custGeom>
              <a:avLst/>
              <a:gdLst>
                <a:gd name="T0" fmla="*/ 151 w 308"/>
                <a:gd name="T1" fmla="*/ 0 h 302"/>
                <a:gd name="T2" fmla="*/ 212 w 308"/>
                <a:gd name="T3" fmla="*/ 13 h 302"/>
                <a:gd name="T4" fmla="*/ 260 w 308"/>
                <a:gd name="T5" fmla="*/ 43 h 302"/>
                <a:gd name="T6" fmla="*/ 296 w 308"/>
                <a:gd name="T7" fmla="*/ 91 h 302"/>
                <a:gd name="T8" fmla="*/ 308 w 308"/>
                <a:gd name="T9" fmla="*/ 151 h 302"/>
                <a:gd name="T10" fmla="*/ 296 w 308"/>
                <a:gd name="T11" fmla="*/ 212 h 302"/>
                <a:gd name="T12" fmla="*/ 260 w 308"/>
                <a:gd name="T13" fmla="*/ 260 h 302"/>
                <a:gd name="T14" fmla="*/ 212 w 308"/>
                <a:gd name="T15" fmla="*/ 290 h 302"/>
                <a:gd name="T16" fmla="*/ 151 w 308"/>
                <a:gd name="T17" fmla="*/ 302 h 302"/>
                <a:gd name="T18" fmla="*/ 91 w 308"/>
                <a:gd name="T19" fmla="*/ 290 h 302"/>
                <a:gd name="T20" fmla="*/ 43 w 308"/>
                <a:gd name="T21" fmla="*/ 260 h 302"/>
                <a:gd name="T22" fmla="*/ 13 w 308"/>
                <a:gd name="T23" fmla="*/ 212 h 302"/>
                <a:gd name="T24" fmla="*/ 0 w 308"/>
                <a:gd name="T25" fmla="*/ 151 h 302"/>
                <a:gd name="T26" fmla="*/ 13 w 308"/>
                <a:gd name="T27" fmla="*/ 91 h 302"/>
                <a:gd name="T28" fmla="*/ 43 w 308"/>
                <a:gd name="T29" fmla="*/ 43 h 302"/>
                <a:gd name="T30" fmla="*/ 91 w 308"/>
                <a:gd name="T31" fmla="*/ 13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2" y="13"/>
                  </a:lnTo>
                  <a:lnTo>
                    <a:pt x="260" y="43"/>
                  </a:lnTo>
                  <a:lnTo>
                    <a:pt x="296" y="91"/>
                  </a:lnTo>
                  <a:lnTo>
                    <a:pt x="308" y="151"/>
                  </a:lnTo>
                  <a:lnTo>
                    <a:pt x="296" y="212"/>
                  </a:lnTo>
                  <a:lnTo>
                    <a:pt x="260" y="260"/>
                  </a:lnTo>
                  <a:lnTo>
                    <a:pt x="212" y="290"/>
                  </a:lnTo>
                  <a:lnTo>
                    <a:pt x="151" y="302"/>
                  </a:lnTo>
                  <a:lnTo>
                    <a:pt x="91" y="290"/>
                  </a:lnTo>
                  <a:lnTo>
                    <a:pt x="43" y="260"/>
                  </a:lnTo>
                  <a:lnTo>
                    <a:pt x="13" y="212"/>
                  </a:lnTo>
                  <a:lnTo>
                    <a:pt x="0" y="151"/>
                  </a:lnTo>
                  <a:lnTo>
                    <a:pt x="13" y="91"/>
                  </a:lnTo>
                  <a:lnTo>
                    <a:pt x="43" y="43"/>
                  </a:lnTo>
                  <a:lnTo>
                    <a:pt x="91" y="13"/>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6" name="Freeform 708"/>
            <p:cNvSpPr>
              <a:spLocks/>
            </p:cNvSpPr>
            <p:nvPr/>
          </p:nvSpPr>
          <p:spPr bwMode="auto">
            <a:xfrm>
              <a:off x="2680616" y="1199721"/>
              <a:ext cx="105542" cy="103486"/>
            </a:xfrm>
            <a:custGeom>
              <a:avLst/>
              <a:gdLst>
                <a:gd name="T0" fmla="*/ 157 w 308"/>
                <a:gd name="T1" fmla="*/ 0 h 302"/>
                <a:gd name="T2" fmla="*/ 218 w 308"/>
                <a:gd name="T3" fmla="*/ 13 h 302"/>
                <a:gd name="T4" fmla="*/ 266 w 308"/>
                <a:gd name="T5" fmla="*/ 43 h 302"/>
                <a:gd name="T6" fmla="*/ 296 w 308"/>
                <a:gd name="T7" fmla="*/ 91 h 302"/>
                <a:gd name="T8" fmla="*/ 308 w 308"/>
                <a:gd name="T9" fmla="*/ 151 h 302"/>
                <a:gd name="T10" fmla="*/ 296 w 308"/>
                <a:gd name="T11" fmla="*/ 212 h 302"/>
                <a:gd name="T12" fmla="*/ 266 w 308"/>
                <a:gd name="T13" fmla="*/ 260 h 302"/>
                <a:gd name="T14" fmla="*/ 218 w 308"/>
                <a:gd name="T15" fmla="*/ 290 h 302"/>
                <a:gd name="T16" fmla="*/ 157 w 308"/>
                <a:gd name="T17" fmla="*/ 302 h 302"/>
                <a:gd name="T18" fmla="*/ 97 w 308"/>
                <a:gd name="T19" fmla="*/ 290 h 302"/>
                <a:gd name="T20" fmla="*/ 49 w 308"/>
                <a:gd name="T21" fmla="*/ 260 h 302"/>
                <a:gd name="T22" fmla="*/ 12 w 308"/>
                <a:gd name="T23" fmla="*/ 212 h 302"/>
                <a:gd name="T24" fmla="*/ 0 w 308"/>
                <a:gd name="T25" fmla="*/ 151 h 302"/>
                <a:gd name="T26" fmla="*/ 12 w 308"/>
                <a:gd name="T27" fmla="*/ 91 h 302"/>
                <a:gd name="T28" fmla="*/ 49 w 308"/>
                <a:gd name="T29" fmla="*/ 43 h 302"/>
                <a:gd name="T30" fmla="*/ 97 w 308"/>
                <a:gd name="T31" fmla="*/ 13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8" y="13"/>
                  </a:lnTo>
                  <a:lnTo>
                    <a:pt x="266" y="43"/>
                  </a:lnTo>
                  <a:lnTo>
                    <a:pt x="296" y="91"/>
                  </a:lnTo>
                  <a:lnTo>
                    <a:pt x="308" y="151"/>
                  </a:lnTo>
                  <a:lnTo>
                    <a:pt x="296" y="212"/>
                  </a:lnTo>
                  <a:lnTo>
                    <a:pt x="266" y="260"/>
                  </a:lnTo>
                  <a:lnTo>
                    <a:pt x="218" y="290"/>
                  </a:lnTo>
                  <a:lnTo>
                    <a:pt x="157" y="302"/>
                  </a:lnTo>
                  <a:lnTo>
                    <a:pt x="97" y="290"/>
                  </a:lnTo>
                  <a:lnTo>
                    <a:pt x="49" y="260"/>
                  </a:lnTo>
                  <a:lnTo>
                    <a:pt x="12" y="212"/>
                  </a:lnTo>
                  <a:lnTo>
                    <a:pt x="0" y="151"/>
                  </a:lnTo>
                  <a:lnTo>
                    <a:pt x="12" y="91"/>
                  </a:lnTo>
                  <a:lnTo>
                    <a:pt x="49" y="43"/>
                  </a:lnTo>
                  <a:lnTo>
                    <a:pt x="97" y="13"/>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7" name="Freeform 709"/>
            <p:cNvSpPr>
              <a:spLocks/>
            </p:cNvSpPr>
            <p:nvPr/>
          </p:nvSpPr>
          <p:spPr bwMode="auto">
            <a:xfrm>
              <a:off x="2806718" y="1199721"/>
              <a:ext cx="103486" cy="103486"/>
            </a:xfrm>
            <a:custGeom>
              <a:avLst/>
              <a:gdLst>
                <a:gd name="T0" fmla="*/ 151 w 302"/>
                <a:gd name="T1" fmla="*/ 0 h 302"/>
                <a:gd name="T2" fmla="*/ 211 w 302"/>
                <a:gd name="T3" fmla="*/ 13 h 302"/>
                <a:gd name="T4" fmla="*/ 260 w 302"/>
                <a:gd name="T5" fmla="*/ 43 h 302"/>
                <a:gd name="T6" fmla="*/ 290 w 302"/>
                <a:gd name="T7" fmla="*/ 91 h 302"/>
                <a:gd name="T8" fmla="*/ 302 w 302"/>
                <a:gd name="T9" fmla="*/ 151 h 302"/>
                <a:gd name="T10" fmla="*/ 290 w 302"/>
                <a:gd name="T11" fmla="*/ 212 h 302"/>
                <a:gd name="T12" fmla="*/ 260 w 302"/>
                <a:gd name="T13" fmla="*/ 260 h 302"/>
                <a:gd name="T14" fmla="*/ 211 w 302"/>
                <a:gd name="T15" fmla="*/ 290 h 302"/>
                <a:gd name="T16" fmla="*/ 151 w 302"/>
                <a:gd name="T17" fmla="*/ 302 h 302"/>
                <a:gd name="T18" fmla="*/ 91 w 302"/>
                <a:gd name="T19" fmla="*/ 290 h 302"/>
                <a:gd name="T20" fmla="*/ 43 w 302"/>
                <a:gd name="T21" fmla="*/ 260 h 302"/>
                <a:gd name="T22" fmla="*/ 12 w 302"/>
                <a:gd name="T23" fmla="*/ 212 h 302"/>
                <a:gd name="T24" fmla="*/ 0 w 302"/>
                <a:gd name="T25" fmla="*/ 151 h 302"/>
                <a:gd name="T26" fmla="*/ 12 w 302"/>
                <a:gd name="T27" fmla="*/ 91 h 302"/>
                <a:gd name="T28" fmla="*/ 43 w 302"/>
                <a:gd name="T29" fmla="*/ 43 h 302"/>
                <a:gd name="T30" fmla="*/ 91 w 302"/>
                <a:gd name="T31" fmla="*/ 13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3"/>
                  </a:lnTo>
                  <a:lnTo>
                    <a:pt x="260" y="43"/>
                  </a:lnTo>
                  <a:lnTo>
                    <a:pt x="290" y="91"/>
                  </a:lnTo>
                  <a:lnTo>
                    <a:pt x="302" y="151"/>
                  </a:lnTo>
                  <a:lnTo>
                    <a:pt x="290" y="212"/>
                  </a:lnTo>
                  <a:lnTo>
                    <a:pt x="260" y="260"/>
                  </a:lnTo>
                  <a:lnTo>
                    <a:pt x="211" y="290"/>
                  </a:lnTo>
                  <a:lnTo>
                    <a:pt x="151" y="302"/>
                  </a:lnTo>
                  <a:lnTo>
                    <a:pt x="91" y="290"/>
                  </a:lnTo>
                  <a:lnTo>
                    <a:pt x="43" y="260"/>
                  </a:lnTo>
                  <a:lnTo>
                    <a:pt x="12" y="212"/>
                  </a:lnTo>
                  <a:lnTo>
                    <a:pt x="0" y="151"/>
                  </a:lnTo>
                  <a:lnTo>
                    <a:pt x="12" y="91"/>
                  </a:lnTo>
                  <a:lnTo>
                    <a:pt x="43" y="43"/>
                  </a:lnTo>
                  <a:lnTo>
                    <a:pt x="91" y="13"/>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8" name="Freeform 710"/>
            <p:cNvSpPr>
              <a:spLocks/>
            </p:cNvSpPr>
            <p:nvPr/>
          </p:nvSpPr>
          <p:spPr bwMode="auto">
            <a:xfrm>
              <a:off x="2930764" y="1199721"/>
              <a:ext cx="105542" cy="103486"/>
            </a:xfrm>
            <a:custGeom>
              <a:avLst/>
              <a:gdLst>
                <a:gd name="T0" fmla="*/ 151 w 308"/>
                <a:gd name="T1" fmla="*/ 0 h 302"/>
                <a:gd name="T2" fmla="*/ 211 w 308"/>
                <a:gd name="T3" fmla="*/ 13 h 302"/>
                <a:gd name="T4" fmla="*/ 260 w 308"/>
                <a:gd name="T5" fmla="*/ 43 h 302"/>
                <a:gd name="T6" fmla="*/ 296 w 308"/>
                <a:gd name="T7" fmla="*/ 91 h 302"/>
                <a:gd name="T8" fmla="*/ 308 w 308"/>
                <a:gd name="T9" fmla="*/ 151 h 302"/>
                <a:gd name="T10" fmla="*/ 296 w 308"/>
                <a:gd name="T11" fmla="*/ 212 h 302"/>
                <a:gd name="T12" fmla="*/ 260 w 308"/>
                <a:gd name="T13" fmla="*/ 260 h 302"/>
                <a:gd name="T14" fmla="*/ 211 w 308"/>
                <a:gd name="T15" fmla="*/ 290 h 302"/>
                <a:gd name="T16" fmla="*/ 151 w 308"/>
                <a:gd name="T17" fmla="*/ 302 h 302"/>
                <a:gd name="T18" fmla="*/ 97 w 308"/>
                <a:gd name="T19" fmla="*/ 290 h 302"/>
                <a:gd name="T20" fmla="*/ 42 w 308"/>
                <a:gd name="T21" fmla="*/ 260 h 302"/>
                <a:gd name="T22" fmla="*/ 12 w 308"/>
                <a:gd name="T23" fmla="*/ 212 h 302"/>
                <a:gd name="T24" fmla="*/ 0 w 308"/>
                <a:gd name="T25" fmla="*/ 151 h 302"/>
                <a:gd name="T26" fmla="*/ 12 w 308"/>
                <a:gd name="T27" fmla="*/ 91 h 302"/>
                <a:gd name="T28" fmla="*/ 42 w 308"/>
                <a:gd name="T29" fmla="*/ 43 h 302"/>
                <a:gd name="T30" fmla="*/ 97 w 308"/>
                <a:gd name="T31" fmla="*/ 13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1" y="13"/>
                  </a:lnTo>
                  <a:lnTo>
                    <a:pt x="260" y="43"/>
                  </a:lnTo>
                  <a:lnTo>
                    <a:pt x="296" y="91"/>
                  </a:lnTo>
                  <a:lnTo>
                    <a:pt x="308" y="151"/>
                  </a:lnTo>
                  <a:lnTo>
                    <a:pt x="296" y="212"/>
                  </a:lnTo>
                  <a:lnTo>
                    <a:pt x="260" y="260"/>
                  </a:lnTo>
                  <a:lnTo>
                    <a:pt x="211" y="290"/>
                  </a:lnTo>
                  <a:lnTo>
                    <a:pt x="151" y="302"/>
                  </a:lnTo>
                  <a:lnTo>
                    <a:pt x="97" y="290"/>
                  </a:lnTo>
                  <a:lnTo>
                    <a:pt x="42" y="260"/>
                  </a:lnTo>
                  <a:lnTo>
                    <a:pt x="12" y="212"/>
                  </a:lnTo>
                  <a:lnTo>
                    <a:pt x="0" y="151"/>
                  </a:lnTo>
                  <a:lnTo>
                    <a:pt x="12" y="91"/>
                  </a:lnTo>
                  <a:lnTo>
                    <a:pt x="42" y="43"/>
                  </a:lnTo>
                  <a:lnTo>
                    <a:pt x="97" y="13"/>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9" name="Freeform 711"/>
            <p:cNvSpPr>
              <a:spLocks/>
            </p:cNvSpPr>
            <p:nvPr/>
          </p:nvSpPr>
          <p:spPr bwMode="auto">
            <a:xfrm>
              <a:off x="3054811" y="1199721"/>
              <a:ext cx="105542" cy="103486"/>
            </a:xfrm>
            <a:custGeom>
              <a:avLst/>
              <a:gdLst>
                <a:gd name="T0" fmla="*/ 157 w 308"/>
                <a:gd name="T1" fmla="*/ 0 h 302"/>
                <a:gd name="T2" fmla="*/ 217 w 308"/>
                <a:gd name="T3" fmla="*/ 13 h 302"/>
                <a:gd name="T4" fmla="*/ 266 w 308"/>
                <a:gd name="T5" fmla="*/ 43 h 302"/>
                <a:gd name="T6" fmla="*/ 296 w 308"/>
                <a:gd name="T7" fmla="*/ 91 h 302"/>
                <a:gd name="T8" fmla="*/ 308 w 308"/>
                <a:gd name="T9" fmla="*/ 151 h 302"/>
                <a:gd name="T10" fmla="*/ 296 w 308"/>
                <a:gd name="T11" fmla="*/ 212 h 302"/>
                <a:gd name="T12" fmla="*/ 266 w 308"/>
                <a:gd name="T13" fmla="*/ 260 h 302"/>
                <a:gd name="T14" fmla="*/ 217 w 308"/>
                <a:gd name="T15" fmla="*/ 290 h 302"/>
                <a:gd name="T16" fmla="*/ 157 w 308"/>
                <a:gd name="T17" fmla="*/ 302 h 302"/>
                <a:gd name="T18" fmla="*/ 97 w 308"/>
                <a:gd name="T19" fmla="*/ 290 h 302"/>
                <a:gd name="T20" fmla="*/ 48 w 308"/>
                <a:gd name="T21" fmla="*/ 260 h 302"/>
                <a:gd name="T22" fmla="*/ 12 w 308"/>
                <a:gd name="T23" fmla="*/ 212 h 302"/>
                <a:gd name="T24" fmla="*/ 0 w 308"/>
                <a:gd name="T25" fmla="*/ 151 h 302"/>
                <a:gd name="T26" fmla="*/ 12 w 308"/>
                <a:gd name="T27" fmla="*/ 91 h 302"/>
                <a:gd name="T28" fmla="*/ 48 w 308"/>
                <a:gd name="T29" fmla="*/ 43 h 302"/>
                <a:gd name="T30" fmla="*/ 97 w 308"/>
                <a:gd name="T31" fmla="*/ 13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7" y="13"/>
                  </a:lnTo>
                  <a:lnTo>
                    <a:pt x="266" y="43"/>
                  </a:lnTo>
                  <a:lnTo>
                    <a:pt x="296" y="91"/>
                  </a:lnTo>
                  <a:lnTo>
                    <a:pt x="308" y="151"/>
                  </a:lnTo>
                  <a:lnTo>
                    <a:pt x="296" y="212"/>
                  </a:lnTo>
                  <a:lnTo>
                    <a:pt x="266" y="260"/>
                  </a:lnTo>
                  <a:lnTo>
                    <a:pt x="217" y="290"/>
                  </a:lnTo>
                  <a:lnTo>
                    <a:pt x="157" y="302"/>
                  </a:lnTo>
                  <a:lnTo>
                    <a:pt x="97" y="290"/>
                  </a:lnTo>
                  <a:lnTo>
                    <a:pt x="48" y="260"/>
                  </a:lnTo>
                  <a:lnTo>
                    <a:pt x="12" y="212"/>
                  </a:lnTo>
                  <a:lnTo>
                    <a:pt x="0" y="151"/>
                  </a:lnTo>
                  <a:lnTo>
                    <a:pt x="12" y="91"/>
                  </a:lnTo>
                  <a:lnTo>
                    <a:pt x="48" y="43"/>
                  </a:lnTo>
                  <a:lnTo>
                    <a:pt x="97" y="13"/>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0" name="Freeform 712"/>
            <p:cNvSpPr>
              <a:spLocks/>
            </p:cNvSpPr>
            <p:nvPr/>
          </p:nvSpPr>
          <p:spPr bwMode="auto">
            <a:xfrm>
              <a:off x="3180913" y="1199721"/>
              <a:ext cx="103486" cy="103486"/>
            </a:xfrm>
            <a:custGeom>
              <a:avLst/>
              <a:gdLst>
                <a:gd name="T0" fmla="*/ 151 w 302"/>
                <a:gd name="T1" fmla="*/ 0 h 302"/>
                <a:gd name="T2" fmla="*/ 211 w 302"/>
                <a:gd name="T3" fmla="*/ 13 h 302"/>
                <a:gd name="T4" fmla="*/ 260 w 302"/>
                <a:gd name="T5" fmla="*/ 43 h 302"/>
                <a:gd name="T6" fmla="*/ 290 w 302"/>
                <a:gd name="T7" fmla="*/ 91 h 302"/>
                <a:gd name="T8" fmla="*/ 302 w 302"/>
                <a:gd name="T9" fmla="*/ 151 h 302"/>
                <a:gd name="T10" fmla="*/ 290 w 302"/>
                <a:gd name="T11" fmla="*/ 212 h 302"/>
                <a:gd name="T12" fmla="*/ 260 w 302"/>
                <a:gd name="T13" fmla="*/ 260 h 302"/>
                <a:gd name="T14" fmla="*/ 211 w 302"/>
                <a:gd name="T15" fmla="*/ 290 h 302"/>
                <a:gd name="T16" fmla="*/ 151 w 302"/>
                <a:gd name="T17" fmla="*/ 302 h 302"/>
                <a:gd name="T18" fmla="*/ 91 w 302"/>
                <a:gd name="T19" fmla="*/ 290 h 302"/>
                <a:gd name="T20" fmla="*/ 42 w 302"/>
                <a:gd name="T21" fmla="*/ 260 h 302"/>
                <a:gd name="T22" fmla="*/ 12 w 302"/>
                <a:gd name="T23" fmla="*/ 212 h 302"/>
                <a:gd name="T24" fmla="*/ 0 w 302"/>
                <a:gd name="T25" fmla="*/ 151 h 302"/>
                <a:gd name="T26" fmla="*/ 12 w 302"/>
                <a:gd name="T27" fmla="*/ 91 h 302"/>
                <a:gd name="T28" fmla="*/ 42 w 302"/>
                <a:gd name="T29" fmla="*/ 43 h 302"/>
                <a:gd name="T30" fmla="*/ 91 w 302"/>
                <a:gd name="T31" fmla="*/ 13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3"/>
                  </a:lnTo>
                  <a:lnTo>
                    <a:pt x="260" y="43"/>
                  </a:lnTo>
                  <a:lnTo>
                    <a:pt x="290" y="91"/>
                  </a:lnTo>
                  <a:lnTo>
                    <a:pt x="302" y="151"/>
                  </a:lnTo>
                  <a:lnTo>
                    <a:pt x="290" y="212"/>
                  </a:lnTo>
                  <a:lnTo>
                    <a:pt x="260" y="260"/>
                  </a:lnTo>
                  <a:lnTo>
                    <a:pt x="211" y="290"/>
                  </a:lnTo>
                  <a:lnTo>
                    <a:pt x="151" y="302"/>
                  </a:lnTo>
                  <a:lnTo>
                    <a:pt x="91" y="290"/>
                  </a:lnTo>
                  <a:lnTo>
                    <a:pt x="42" y="260"/>
                  </a:lnTo>
                  <a:lnTo>
                    <a:pt x="12" y="212"/>
                  </a:lnTo>
                  <a:lnTo>
                    <a:pt x="0" y="151"/>
                  </a:lnTo>
                  <a:lnTo>
                    <a:pt x="12" y="91"/>
                  </a:lnTo>
                  <a:lnTo>
                    <a:pt x="42" y="43"/>
                  </a:lnTo>
                  <a:lnTo>
                    <a:pt x="91" y="13"/>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1" name="Freeform 713"/>
            <p:cNvSpPr>
              <a:spLocks/>
            </p:cNvSpPr>
            <p:nvPr/>
          </p:nvSpPr>
          <p:spPr bwMode="auto">
            <a:xfrm>
              <a:off x="3656538" y="1199721"/>
              <a:ext cx="105200" cy="103486"/>
            </a:xfrm>
            <a:custGeom>
              <a:avLst/>
              <a:gdLst>
                <a:gd name="T0" fmla="*/ 150 w 307"/>
                <a:gd name="T1" fmla="*/ 0 h 302"/>
                <a:gd name="T2" fmla="*/ 211 w 307"/>
                <a:gd name="T3" fmla="*/ 13 h 302"/>
                <a:gd name="T4" fmla="*/ 259 w 307"/>
                <a:gd name="T5" fmla="*/ 43 h 302"/>
                <a:gd name="T6" fmla="*/ 295 w 307"/>
                <a:gd name="T7" fmla="*/ 91 h 302"/>
                <a:gd name="T8" fmla="*/ 307 w 307"/>
                <a:gd name="T9" fmla="*/ 151 h 302"/>
                <a:gd name="T10" fmla="*/ 295 w 307"/>
                <a:gd name="T11" fmla="*/ 212 h 302"/>
                <a:gd name="T12" fmla="*/ 259 w 307"/>
                <a:gd name="T13" fmla="*/ 260 h 302"/>
                <a:gd name="T14" fmla="*/ 211 w 307"/>
                <a:gd name="T15" fmla="*/ 290 h 302"/>
                <a:gd name="T16" fmla="*/ 150 w 307"/>
                <a:gd name="T17" fmla="*/ 302 h 302"/>
                <a:gd name="T18" fmla="*/ 90 w 307"/>
                <a:gd name="T19" fmla="*/ 290 h 302"/>
                <a:gd name="T20" fmla="*/ 42 w 307"/>
                <a:gd name="T21" fmla="*/ 260 h 302"/>
                <a:gd name="T22" fmla="*/ 12 w 307"/>
                <a:gd name="T23" fmla="*/ 212 h 302"/>
                <a:gd name="T24" fmla="*/ 0 w 307"/>
                <a:gd name="T25" fmla="*/ 151 h 302"/>
                <a:gd name="T26" fmla="*/ 12 w 307"/>
                <a:gd name="T27" fmla="*/ 91 h 302"/>
                <a:gd name="T28" fmla="*/ 42 w 307"/>
                <a:gd name="T29" fmla="*/ 43 h 302"/>
                <a:gd name="T30" fmla="*/ 90 w 307"/>
                <a:gd name="T31" fmla="*/ 13 h 302"/>
                <a:gd name="T32" fmla="*/ 150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0" y="0"/>
                  </a:moveTo>
                  <a:lnTo>
                    <a:pt x="211" y="13"/>
                  </a:lnTo>
                  <a:lnTo>
                    <a:pt x="259" y="43"/>
                  </a:lnTo>
                  <a:lnTo>
                    <a:pt x="295" y="91"/>
                  </a:lnTo>
                  <a:lnTo>
                    <a:pt x="307" y="151"/>
                  </a:lnTo>
                  <a:lnTo>
                    <a:pt x="295" y="212"/>
                  </a:lnTo>
                  <a:lnTo>
                    <a:pt x="259" y="260"/>
                  </a:lnTo>
                  <a:lnTo>
                    <a:pt x="211" y="290"/>
                  </a:lnTo>
                  <a:lnTo>
                    <a:pt x="150" y="302"/>
                  </a:lnTo>
                  <a:lnTo>
                    <a:pt x="90" y="290"/>
                  </a:lnTo>
                  <a:lnTo>
                    <a:pt x="42" y="260"/>
                  </a:lnTo>
                  <a:lnTo>
                    <a:pt x="12" y="212"/>
                  </a:lnTo>
                  <a:lnTo>
                    <a:pt x="0" y="151"/>
                  </a:lnTo>
                  <a:lnTo>
                    <a:pt x="12" y="91"/>
                  </a:lnTo>
                  <a:lnTo>
                    <a:pt x="42" y="43"/>
                  </a:lnTo>
                  <a:lnTo>
                    <a:pt x="90" y="13"/>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2" name="Freeform 714"/>
            <p:cNvSpPr>
              <a:spLocks/>
            </p:cNvSpPr>
            <p:nvPr/>
          </p:nvSpPr>
          <p:spPr bwMode="auto">
            <a:xfrm>
              <a:off x="3780243" y="1199721"/>
              <a:ext cx="105542" cy="103486"/>
            </a:xfrm>
            <a:custGeom>
              <a:avLst/>
              <a:gdLst>
                <a:gd name="T0" fmla="*/ 157 w 308"/>
                <a:gd name="T1" fmla="*/ 0 h 302"/>
                <a:gd name="T2" fmla="*/ 218 w 308"/>
                <a:gd name="T3" fmla="*/ 13 h 302"/>
                <a:gd name="T4" fmla="*/ 266 w 308"/>
                <a:gd name="T5" fmla="*/ 43 h 302"/>
                <a:gd name="T6" fmla="*/ 296 w 308"/>
                <a:gd name="T7" fmla="*/ 91 h 302"/>
                <a:gd name="T8" fmla="*/ 308 w 308"/>
                <a:gd name="T9" fmla="*/ 151 h 302"/>
                <a:gd name="T10" fmla="*/ 296 w 308"/>
                <a:gd name="T11" fmla="*/ 212 h 302"/>
                <a:gd name="T12" fmla="*/ 266 w 308"/>
                <a:gd name="T13" fmla="*/ 260 h 302"/>
                <a:gd name="T14" fmla="*/ 218 w 308"/>
                <a:gd name="T15" fmla="*/ 290 h 302"/>
                <a:gd name="T16" fmla="*/ 157 w 308"/>
                <a:gd name="T17" fmla="*/ 302 h 302"/>
                <a:gd name="T18" fmla="*/ 97 w 308"/>
                <a:gd name="T19" fmla="*/ 290 h 302"/>
                <a:gd name="T20" fmla="*/ 49 w 308"/>
                <a:gd name="T21" fmla="*/ 260 h 302"/>
                <a:gd name="T22" fmla="*/ 13 w 308"/>
                <a:gd name="T23" fmla="*/ 212 h 302"/>
                <a:gd name="T24" fmla="*/ 0 w 308"/>
                <a:gd name="T25" fmla="*/ 151 h 302"/>
                <a:gd name="T26" fmla="*/ 13 w 308"/>
                <a:gd name="T27" fmla="*/ 91 h 302"/>
                <a:gd name="T28" fmla="*/ 49 w 308"/>
                <a:gd name="T29" fmla="*/ 43 h 302"/>
                <a:gd name="T30" fmla="*/ 97 w 308"/>
                <a:gd name="T31" fmla="*/ 13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8" y="13"/>
                  </a:lnTo>
                  <a:lnTo>
                    <a:pt x="266" y="43"/>
                  </a:lnTo>
                  <a:lnTo>
                    <a:pt x="296" y="91"/>
                  </a:lnTo>
                  <a:lnTo>
                    <a:pt x="308" y="151"/>
                  </a:lnTo>
                  <a:lnTo>
                    <a:pt x="296" y="212"/>
                  </a:lnTo>
                  <a:lnTo>
                    <a:pt x="266" y="260"/>
                  </a:lnTo>
                  <a:lnTo>
                    <a:pt x="218" y="290"/>
                  </a:lnTo>
                  <a:lnTo>
                    <a:pt x="157" y="302"/>
                  </a:lnTo>
                  <a:lnTo>
                    <a:pt x="97" y="290"/>
                  </a:lnTo>
                  <a:lnTo>
                    <a:pt x="49" y="260"/>
                  </a:lnTo>
                  <a:lnTo>
                    <a:pt x="13" y="212"/>
                  </a:lnTo>
                  <a:lnTo>
                    <a:pt x="0" y="151"/>
                  </a:lnTo>
                  <a:lnTo>
                    <a:pt x="13" y="91"/>
                  </a:lnTo>
                  <a:lnTo>
                    <a:pt x="49" y="43"/>
                  </a:lnTo>
                  <a:lnTo>
                    <a:pt x="97" y="13"/>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3" name="Freeform 715"/>
            <p:cNvSpPr>
              <a:spLocks/>
            </p:cNvSpPr>
            <p:nvPr/>
          </p:nvSpPr>
          <p:spPr bwMode="auto">
            <a:xfrm>
              <a:off x="3906345" y="1199721"/>
              <a:ext cx="103486" cy="103486"/>
            </a:xfrm>
            <a:custGeom>
              <a:avLst/>
              <a:gdLst>
                <a:gd name="T0" fmla="*/ 151 w 302"/>
                <a:gd name="T1" fmla="*/ 0 h 302"/>
                <a:gd name="T2" fmla="*/ 212 w 302"/>
                <a:gd name="T3" fmla="*/ 13 h 302"/>
                <a:gd name="T4" fmla="*/ 260 w 302"/>
                <a:gd name="T5" fmla="*/ 43 h 302"/>
                <a:gd name="T6" fmla="*/ 290 w 302"/>
                <a:gd name="T7" fmla="*/ 91 h 302"/>
                <a:gd name="T8" fmla="*/ 302 w 302"/>
                <a:gd name="T9" fmla="*/ 151 h 302"/>
                <a:gd name="T10" fmla="*/ 290 w 302"/>
                <a:gd name="T11" fmla="*/ 212 h 302"/>
                <a:gd name="T12" fmla="*/ 260 w 302"/>
                <a:gd name="T13" fmla="*/ 260 h 302"/>
                <a:gd name="T14" fmla="*/ 212 w 302"/>
                <a:gd name="T15" fmla="*/ 290 h 302"/>
                <a:gd name="T16" fmla="*/ 151 w 302"/>
                <a:gd name="T17" fmla="*/ 302 h 302"/>
                <a:gd name="T18" fmla="*/ 91 w 302"/>
                <a:gd name="T19" fmla="*/ 290 h 302"/>
                <a:gd name="T20" fmla="*/ 43 w 302"/>
                <a:gd name="T21" fmla="*/ 260 h 302"/>
                <a:gd name="T22" fmla="*/ 12 w 302"/>
                <a:gd name="T23" fmla="*/ 212 h 302"/>
                <a:gd name="T24" fmla="*/ 0 w 302"/>
                <a:gd name="T25" fmla="*/ 151 h 302"/>
                <a:gd name="T26" fmla="*/ 12 w 302"/>
                <a:gd name="T27" fmla="*/ 91 h 302"/>
                <a:gd name="T28" fmla="*/ 43 w 302"/>
                <a:gd name="T29" fmla="*/ 43 h 302"/>
                <a:gd name="T30" fmla="*/ 91 w 302"/>
                <a:gd name="T31" fmla="*/ 13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2" y="13"/>
                  </a:lnTo>
                  <a:lnTo>
                    <a:pt x="260" y="43"/>
                  </a:lnTo>
                  <a:lnTo>
                    <a:pt x="290" y="91"/>
                  </a:lnTo>
                  <a:lnTo>
                    <a:pt x="302" y="151"/>
                  </a:lnTo>
                  <a:lnTo>
                    <a:pt x="290" y="212"/>
                  </a:lnTo>
                  <a:lnTo>
                    <a:pt x="260" y="260"/>
                  </a:lnTo>
                  <a:lnTo>
                    <a:pt x="212" y="290"/>
                  </a:lnTo>
                  <a:lnTo>
                    <a:pt x="151" y="302"/>
                  </a:lnTo>
                  <a:lnTo>
                    <a:pt x="91" y="290"/>
                  </a:lnTo>
                  <a:lnTo>
                    <a:pt x="43" y="260"/>
                  </a:lnTo>
                  <a:lnTo>
                    <a:pt x="12" y="212"/>
                  </a:lnTo>
                  <a:lnTo>
                    <a:pt x="0" y="151"/>
                  </a:lnTo>
                  <a:lnTo>
                    <a:pt x="12" y="91"/>
                  </a:lnTo>
                  <a:lnTo>
                    <a:pt x="43" y="43"/>
                  </a:lnTo>
                  <a:lnTo>
                    <a:pt x="91" y="13"/>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4" name="Freeform 716"/>
            <p:cNvSpPr>
              <a:spLocks/>
            </p:cNvSpPr>
            <p:nvPr/>
          </p:nvSpPr>
          <p:spPr bwMode="auto">
            <a:xfrm>
              <a:off x="4030391" y="1199721"/>
              <a:ext cx="105542" cy="103486"/>
            </a:xfrm>
            <a:custGeom>
              <a:avLst/>
              <a:gdLst>
                <a:gd name="T0" fmla="*/ 151 w 308"/>
                <a:gd name="T1" fmla="*/ 0 h 302"/>
                <a:gd name="T2" fmla="*/ 211 w 308"/>
                <a:gd name="T3" fmla="*/ 13 h 302"/>
                <a:gd name="T4" fmla="*/ 260 w 308"/>
                <a:gd name="T5" fmla="*/ 43 h 302"/>
                <a:gd name="T6" fmla="*/ 296 w 308"/>
                <a:gd name="T7" fmla="*/ 91 h 302"/>
                <a:gd name="T8" fmla="*/ 308 w 308"/>
                <a:gd name="T9" fmla="*/ 151 h 302"/>
                <a:gd name="T10" fmla="*/ 296 w 308"/>
                <a:gd name="T11" fmla="*/ 212 h 302"/>
                <a:gd name="T12" fmla="*/ 260 w 308"/>
                <a:gd name="T13" fmla="*/ 260 h 302"/>
                <a:gd name="T14" fmla="*/ 211 w 308"/>
                <a:gd name="T15" fmla="*/ 290 h 302"/>
                <a:gd name="T16" fmla="*/ 151 w 308"/>
                <a:gd name="T17" fmla="*/ 302 h 302"/>
                <a:gd name="T18" fmla="*/ 91 w 308"/>
                <a:gd name="T19" fmla="*/ 290 h 302"/>
                <a:gd name="T20" fmla="*/ 43 w 308"/>
                <a:gd name="T21" fmla="*/ 260 h 302"/>
                <a:gd name="T22" fmla="*/ 12 w 308"/>
                <a:gd name="T23" fmla="*/ 212 h 302"/>
                <a:gd name="T24" fmla="*/ 0 w 308"/>
                <a:gd name="T25" fmla="*/ 151 h 302"/>
                <a:gd name="T26" fmla="*/ 12 w 308"/>
                <a:gd name="T27" fmla="*/ 91 h 302"/>
                <a:gd name="T28" fmla="*/ 43 w 308"/>
                <a:gd name="T29" fmla="*/ 43 h 302"/>
                <a:gd name="T30" fmla="*/ 91 w 308"/>
                <a:gd name="T31" fmla="*/ 13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1" y="13"/>
                  </a:lnTo>
                  <a:lnTo>
                    <a:pt x="260" y="43"/>
                  </a:lnTo>
                  <a:lnTo>
                    <a:pt x="296" y="91"/>
                  </a:lnTo>
                  <a:lnTo>
                    <a:pt x="308" y="151"/>
                  </a:lnTo>
                  <a:lnTo>
                    <a:pt x="296" y="212"/>
                  </a:lnTo>
                  <a:lnTo>
                    <a:pt x="260" y="260"/>
                  </a:lnTo>
                  <a:lnTo>
                    <a:pt x="211" y="290"/>
                  </a:lnTo>
                  <a:lnTo>
                    <a:pt x="151" y="302"/>
                  </a:lnTo>
                  <a:lnTo>
                    <a:pt x="91" y="290"/>
                  </a:lnTo>
                  <a:lnTo>
                    <a:pt x="43" y="260"/>
                  </a:lnTo>
                  <a:lnTo>
                    <a:pt x="12" y="212"/>
                  </a:lnTo>
                  <a:lnTo>
                    <a:pt x="0" y="151"/>
                  </a:lnTo>
                  <a:lnTo>
                    <a:pt x="12" y="91"/>
                  </a:lnTo>
                  <a:lnTo>
                    <a:pt x="43" y="43"/>
                  </a:lnTo>
                  <a:lnTo>
                    <a:pt x="91" y="13"/>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5" name="Freeform 717"/>
            <p:cNvSpPr>
              <a:spLocks/>
            </p:cNvSpPr>
            <p:nvPr/>
          </p:nvSpPr>
          <p:spPr bwMode="auto">
            <a:xfrm>
              <a:off x="4154438" y="1199721"/>
              <a:ext cx="105542" cy="103486"/>
            </a:xfrm>
            <a:custGeom>
              <a:avLst/>
              <a:gdLst>
                <a:gd name="T0" fmla="*/ 157 w 308"/>
                <a:gd name="T1" fmla="*/ 0 h 302"/>
                <a:gd name="T2" fmla="*/ 217 w 308"/>
                <a:gd name="T3" fmla="*/ 13 h 302"/>
                <a:gd name="T4" fmla="*/ 266 w 308"/>
                <a:gd name="T5" fmla="*/ 43 h 302"/>
                <a:gd name="T6" fmla="*/ 296 w 308"/>
                <a:gd name="T7" fmla="*/ 91 h 302"/>
                <a:gd name="T8" fmla="*/ 308 w 308"/>
                <a:gd name="T9" fmla="*/ 151 h 302"/>
                <a:gd name="T10" fmla="*/ 296 w 308"/>
                <a:gd name="T11" fmla="*/ 212 h 302"/>
                <a:gd name="T12" fmla="*/ 266 w 308"/>
                <a:gd name="T13" fmla="*/ 260 h 302"/>
                <a:gd name="T14" fmla="*/ 217 w 308"/>
                <a:gd name="T15" fmla="*/ 290 h 302"/>
                <a:gd name="T16" fmla="*/ 157 w 308"/>
                <a:gd name="T17" fmla="*/ 302 h 302"/>
                <a:gd name="T18" fmla="*/ 97 w 308"/>
                <a:gd name="T19" fmla="*/ 290 h 302"/>
                <a:gd name="T20" fmla="*/ 49 w 308"/>
                <a:gd name="T21" fmla="*/ 260 h 302"/>
                <a:gd name="T22" fmla="*/ 12 w 308"/>
                <a:gd name="T23" fmla="*/ 212 h 302"/>
                <a:gd name="T24" fmla="*/ 0 w 308"/>
                <a:gd name="T25" fmla="*/ 151 h 302"/>
                <a:gd name="T26" fmla="*/ 12 w 308"/>
                <a:gd name="T27" fmla="*/ 91 h 302"/>
                <a:gd name="T28" fmla="*/ 49 w 308"/>
                <a:gd name="T29" fmla="*/ 43 h 302"/>
                <a:gd name="T30" fmla="*/ 97 w 308"/>
                <a:gd name="T31" fmla="*/ 13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7" y="13"/>
                  </a:lnTo>
                  <a:lnTo>
                    <a:pt x="266" y="43"/>
                  </a:lnTo>
                  <a:lnTo>
                    <a:pt x="296" y="91"/>
                  </a:lnTo>
                  <a:lnTo>
                    <a:pt x="308" y="151"/>
                  </a:lnTo>
                  <a:lnTo>
                    <a:pt x="296" y="212"/>
                  </a:lnTo>
                  <a:lnTo>
                    <a:pt x="266" y="260"/>
                  </a:lnTo>
                  <a:lnTo>
                    <a:pt x="217" y="290"/>
                  </a:lnTo>
                  <a:lnTo>
                    <a:pt x="157" y="302"/>
                  </a:lnTo>
                  <a:lnTo>
                    <a:pt x="97" y="290"/>
                  </a:lnTo>
                  <a:lnTo>
                    <a:pt x="49" y="260"/>
                  </a:lnTo>
                  <a:lnTo>
                    <a:pt x="12" y="212"/>
                  </a:lnTo>
                  <a:lnTo>
                    <a:pt x="0" y="151"/>
                  </a:lnTo>
                  <a:lnTo>
                    <a:pt x="12" y="91"/>
                  </a:lnTo>
                  <a:lnTo>
                    <a:pt x="49" y="43"/>
                  </a:lnTo>
                  <a:lnTo>
                    <a:pt x="97" y="13"/>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6" name="Freeform 718"/>
            <p:cNvSpPr>
              <a:spLocks/>
            </p:cNvSpPr>
            <p:nvPr/>
          </p:nvSpPr>
          <p:spPr bwMode="auto">
            <a:xfrm>
              <a:off x="1558371" y="1336446"/>
              <a:ext cx="105542" cy="105200"/>
            </a:xfrm>
            <a:custGeom>
              <a:avLst/>
              <a:gdLst>
                <a:gd name="T0" fmla="*/ 157 w 308"/>
                <a:gd name="T1" fmla="*/ 0 h 307"/>
                <a:gd name="T2" fmla="*/ 211 w 308"/>
                <a:gd name="T3" fmla="*/ 12 h 307"/>
                <a:gd name="T4" fmla="*/ 265 w 308"/>
                <a:gd name="T5" fmla="*/ 48 h 307"/>
                <a:gd name="T6" fmla="*/ 296 w 308"/>
                <a:gd name="T7" fmla="*/ 96 h 307"/>
                <a:gd name="T8" fmla="*/ 308 w 308"/>
                <a:gd name="T9" fmla="*/ 156 h 307"/>
                <a:gd name="T10" fmla="*/ 296 w 308"/>
                <a:gd name="T11" fmla="*/ 211 h 307"/>
                <a:gd name="T12" fmla="*/ 265 w 308"/>
                <a:gd name="T13" fmla="*/ 259 h 307"/>
                <a:gd name="T14" fmla="*/ 211 w 308"/>
                <a:gd name="T15" fmla="*/ 295 h 307"/>
                <a:gd name="T16" fmla="*/ 157 w 308"/>
                <a:gd name="T17" fmla="*/ 307 h 307"/>
                <a:gd name="T18" fmla="*/ 96 w 308"/>
                <a:gd name="T19" fmla="*/ 295 h 307"/>
                <a:gd name="T20" fmla="*/ 48 w 308"/>
                <a:gd name="T21" fmla="*/ 259 h 307"/>
                <a:gd name="T22" fmla="*/ 12 w 308"/>
                <a:gd name="T23" fmla="*/ 211 h 307"/>
                <a:gd name="T24" fmla="*/ 0 w 308"/>
                <a:gd name="T25" fmla="*/ 156 h 307"/>
                <a:gd name="T26" fmla="*/ 12 w 308"/>
                <a:gd name="T27" fmla="*/ 96 h 307"/>
                <a:gd name="T28" fmla="*/ 48 w 308"/>
                <a:gd name="T29" fmla="*/ 48 h 307"/>
                <a:gd name="T30" fmla="*/ 96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1" y="12"/>
                  </a:lnTo>
                  <a:lnTo>
                    <a:pt x="265" y="48"/>
                  </a:lnTo>
                  <a:lnTo>
                    <a:pt x="296" y="96"/>
                  </a:lnTo>
                  <a:lnTo>
                    <a:pt x="308" y="156"/>
                  </a:lnTo>
                  <a:lnTo>
                    <a:pt x="296" y="211"/>
                  </a:lnTo>
                  <a:lnTo>
                    <a:pt x="265" y="259"/>
                  </a:lnTo>
                  <a:lnTo>
                    <a:pt x="211" y="295"/>
                  </a:lnTo>
                  <a:lnTo>
                    <a:pt x="157" y="307"/>
                  </a:lnTo>
                  <a:lnTo>
                    <a:pt x="96" y="295"/>
                  </a:lnTo>
                  <a:lnTo>
                    <a:pt x="48" y="259"/>
                  </a:lnTo>
                  <a:lnTo>
                    <a:pt x="12" y="211"/>
                  </a:lnTo>
                  <a:lnTo>
                    <a:pt x="0" y="156"/>
                  </a:lnTo>
                  <a:lnTo>
                    <a:pt x="12" y="96"/>
                  </a:lnTo>
                  <a:lnTo>
                    <a:pt x="48" y="48"/>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7" name="Freeform 719"/>
            <p:cNvSpPr>
              <a:spLocks/>
            </p:cNvSpPr>
            <p:nvPr/>
          </p:nvSpPr>
          <p:spPr bwMode="auto">
            <a:xfrm>
              <a:off x="1684474" y="1336446"/>
              <a:ext cx="103144" cy="105200"/>
            </a:xfrm>
            <a:custGeom>
              <a:avLst/>
              <a:gdLst>
                <a:gd name="T0" fmla="*/ 151 w 301"/>
                <a:gd name="T1" fmla="*/ 0 h 307"/>
                <a:gd name="T2" fmla="*/ 211 w 301"/>
                <a:gd name="T3" fmla="*/ 12 h 307"/>
                <a:gd name="T4" fmla="*/ 259 w 301"/>
                <a:gd name="T5" fmla="*/ 48 h 307"/>
                <a:gd name="T6" fmla="*/ 289 w 301"/>
                <a:gd name="T7" fmla="*/ 96 h 307"/>
                <a:gd name="T8" fmla="*/ 301 w 301"/>
                <a:gd name="T9" fmla="*/ 156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6 h 307"/>
                <a:gd name="T26" fmla="*/ 12 w 301"/>
                <a:gd name="T27" fmla="*/ 96 h 307"/>
                <a:gd name="T28" fmla="*/ 42 w 301"/>
                <a:gd name="T29" fmla="*/ 48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8"/>
                  </a:lnTo>
                  <a:lnTo>
                    <a:pt x="289" y="96"/>
                  </a:lnTo>
                  <a:lnTo>
                    <a:pt x="301" y="156"/>
                  </a:lnTo>
                  <a:lnTo>
                    <a:pt x="289" y="211"/>
                  </a:lnTo>
                  <a:lnTo>
                    <a:pt x="259" y="259"/>
                  </a:lnTo>
                  <a:lnTo>
                    <a:pt x="211" y="295"/>
                  </a:lnTo>
                  <a:lnTo>
                    <a:pt x="151" y="307"/>
                  </a:lnTo>
                  <a:lnTo>
                    <a:pt x="90" y="295"/>
                  </a:lnTo>
                  <a:lnTo>
                    <a:pt x="42" y="259"/>
                  </a:lnTo>
                  <a:lnTo>
                    <a:pt x="12" y="211"/>
                  </a:lnTo>
                  <a:lnTo>
                    <a:pt x="0" y="156"/>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8" name="Freeform 720"/>
            <p:cNvSpPr>
              <a:spLocks/>
            </p:cNvSpPr>
            <p:nvPr/>
          </p:nvSpPr>
          <p:spPr bwMode="auto">
            <a:xfrm>
              <a:off x="1808520" y="1336446"/>
              <a:ext cx="105200" cy="105200"/>
            </a:xfrm>
            <a:custGeom>
              <a:avLst/>
              <a:gdLst>
                <a:gd name="T0" fmla="*/ 151 w 307"/>
                <a:gd name="T1" fmla="*/ 0 h 307"/>
                <a:gd name="T2" fmla="*/ 211 w 307"/>
                <a:gd name="T3" fmla="*/ 12 h 307"/>
                <a:gd name="T4" fmla="*/ 259 w 307"/>
                <a:gd name="T5" fmla="*/ 48 h 307"/>
                <a:gd name="T6" fmla="*/ 295 w 307"/>
                <a:gd name="T7" fmla="*/ 96 h 307"/>
                <a:gd name="T8" fmla="*/ 307 w 307"/>
                <a:gd name="T9" fmla="*/ 156 h 307"/>
                <a:gd name="T10" fmla="*/ 295 w 307"/>
                <a:gd name="T11" fmla="*/ 211 h 307"/>
                <a:gd name="T12" fmla="*/ 259 w 307"/>
                <a:gd name="T13" fmla="*/ 259 h 307"/>
                <a:gd name="T14" fmla="*/ 211 w 307"/>
                <a:gd name="T15" fmla="*/ 295 h 307"/>
                <a:gd name="T16" fmla="*/ 151 w 307"/>
                <a:gd name="T17" fmla="*/ 307 h 307"/>
                <a:gd name="T18" fmla="*/ 90 w 307"/>
                <a:gd name="T19" fmla="*/ 295 h 307"/>
                <a:gd name="T20" fmla="*/ 42 w 307"/>
                <a:gd name="T21" fmla="*/ 259 h 307"/>
                <a:gd name="T22" fmla="*/ 12 w 307"/>
                <a:gd name="T23" fmla="*/ 211 h 307"/>
                <a:gd name="T24" fmla="*/ 0 w 307"/>
                <a:gd name="T25" fmla="*/ 156 h 307"/>
                <a:gd name="T26" fmla="*/ 12 w 307"/>
                <a:gd name="T27" fmla="*/ 96 h 307"/>
                <a:gd name="T28" fmla="*/ 42 w 307"/>
                <a:gd name="T29" fmla="*/ 48 h 307"/>
                <a:gd name="T30" fmla="*/ 90 w 307"/>
                <a:gd name="T31" fmla="*/ 12 h 307"/>
                <a:gd name="T32" fmla="*/ 151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1" y="0"/>
                  </a:moveTo>
                  <a:lnTo>
                    <a:pt x="211" y="12"/>
                  </a:lnTo>
                  <a:lnTo>
                    <a:pt x="259" y="48"/>
                  </a:lnTo>
                  <a:lnTo>
                    <a:pt x="295" y="96"/>
                  </a:lnTo>
                  <a:lnTo>
                    <a:pt x="307" y="156"/>
                  </a:lnTo>
                  <a:lnTo>
                    <a:pt x="295" y="211"/>
                  </a:lnTo>
                  <a:lnTo>
                    <a:pt x="259" y="259"/>
                  </a:lnTo>
                  <a:lnTo>
                    <a:pt x="211" y="295"/>
                  </a:lnTo>
                  <a:lnTo>
                    <a:pt x="151" y="307"/>
                  </a:lnTo>
                  <a:lnTo>
                    <a:pt x="90" y="295"/>
                  </a:lnTo>
                  <a:lnTo>
                    <a:pt x="42" y="259"/>
                  </a:lnTo>
                  <a:lnTo>
                    <a:pt x="12" y="211"/>
                  </a:lnTo>
                  <a:lnTo>
                    <a:pt x="0" y="156"/>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9" name="Freeform 721"/>
            <p:cNvSpPr>
              <a:spLocks/>
            </p:cNvSpPr>
            <p:nvPr/>
          </p:nvSpPr>
          <p:spPr bwMode="auto">
            <a:xfrm>
              <a:off x="1932567" y="1336446"/>
              <a:ext cx="105200" cy="105200"/>
            </a:xfrm>
            <a:custGeom>
              <a:avLst/>
              <a:gdLst>
                <a:gd name="T0" fmla="*/ 157 w 307"/>
                <a:gd name="T1" fmla="*/ 0 h 307"/>
                <a:gd name="T2" fmla="*/ 211 w 307"/>
                <a:gd name="T3" fmla="*/ 12 h 307"/>
                <a:gd name="T4" fmla="*/ 265 w 307"/>
                <a:gd name="T5" fmla="*/ 48 h 307"/>
                <a:gd name="T6" fmla="*/ 295 w 307"/>
                <a:gd name="T7" fmla="*/ 96 h 307"/>
                <a:gd name="T8" fmla="*/ 307 w 307"/>
                <a:gd name="T9" fmla="*/ 156 h 307"/>
                <a:gd name="T10" fmla="*/ 295 w 307"/>
                <a:gd name="T11" fmla="*/ 211 h 307"/>
                <a:gd name="T12" fmla="*/ 265 w 307"/>
                <a:gd name="T13" fmla="*/ 259 h 307"/>
                <a:gd name="T14" fmla="*/ 211 w 307"/>
                <a:gd name="T15" fmla="*/ 295 h 307"/>
                <a:gd name="T16" fmla="*/ 157 w 307"/>
                <a:gd name="T17" fmla="*/ 307 h 307"/>
                <a:gd name="T18" fmla="*/ 96 w 307"/>
                <a:gd name="T19" fmla="*/ 295 h 307"/>
                <a:gd name="T20" fmla="*/ 48 w 307"/>
                <a:gd name="T21" fmla="*/ 259 h 307"/>
                <a:gd name="T22" fmla="*/ 12 w 307"/>
                <a:gd name="T23" fmla="*/ 211 h 307"/>
                <a:gd name="T24" fmla="*/ 0 w 307"/>
                <a:gd name="T25" fmla="*/ 156 h 307"/>
                <a:gd name="T26" fmla="*/ 12 w 307"/>
                <a:gd name="T27" fmla="*/ 96 h 307"/>
                <a:gd name="T28" fmla="*/ 48 w 307"/>
                <a:gd name="T29" fmla="*/ 48 h 307"/>
                <a:gd name="T30" fmla="*/ 96 w 307"/>
                <a:gd name="T31" fmla="*/ 12 h 307"/>
                <a:gd name="T32" fmla="*/ 157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7" y="0"/>
                  </a:moveTo>
                  <a:lnTo>
                    <a:pt x="211" y="12"/>
                  </a:lnTo>
                  <a:lnTo>
                    <a:pt x="265" y="48"/>
                  </a:lnTo>
                  <a:lnTo>
                    <a:pt x="295" y="96"/>
                  </a:lnTo>
                  <a:lnTo>
                    <a:pt x="307" y="156"/>
                  </a:lnTo>
                  <a:lnTo>
                    <a:pt x="295" y="211"/>
                  </a:lnTo>
                  <a:lnTo>
                    <a:pt x="265" y="259"/>
                  </a:lnTo>
                  <a:lnTo>
                    <a:pt x="211" y="295"/>
                  </a:lnTo>
                  <a:lnTo>
                    <a:pt x="157" y="307"/>
                  </a:lnTo>
                  <a:lnTo>
                    <a:pt x="96" y="295"/>
                  </a:lnTo>
                  <a:lnTo>
                    <a:pt x="48" y="259"/>
                  </a:lnTo>
                  <a:lnTo>
                    <a:pt x="12" y="211"/>
                  </a:lnTo>
                  <a:lnTo>
                    <a:pt x="0" y="156"/>
                  </a:lnTo>
                  <a:lnTo>
                    <a:pt x="12" y="96"/>
                  </a:lnTo>
                  <a:lnTo>
                    <a:pt x="48" y="48"/>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0" name="Freeform 722"/>
            <p:cNvSpPr>
              <a:spLocks/>
            </p:cNvSpPr>
            <p:nvPr/>
          </p:nvSpPr>
          <p:spPr bwMode="auto">
            <a:xfrm>
              <a:off x="2058670" y="1336446"/>
              <a:ext cx="103144" cy="105200"/>
            </a:xfrm>
            <a:custGeom>
              <a:avLst/>
              <a:gdLst>
                <a:gd name="T0" fmla="*/ 151 w 301"/>
                <a:gd name="T1" fmla="*/ 0 h 307"/>
                <a:gd name="T2" fmla="*/ 211 w 301"/>
                <a:gd name="T3" fmla="*/ 12 h 307"/>
                <a:gd name="T4" fmla="*/ 259 w 301"/>
                <a:gd name="T5" fmla="*/ 48 h 307"/>
                <a:gd name="T6" fmla="*/ 289 w 301"/>
                <a:gd name="T7" fmla="*/ 96 h 307"/>
                <a:gd name="T8" fmla="*/ 301 w 301"/>
                <a:gd name="T9" fmla="*/ 156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6 h 307"/>
                <a:gd name="T26" fmla="*/ 12 w 301"/>
                <a:gd name="T27" fmla="*/ 96 h 307"/>
                <a:gd name="T28" fmla="*/ 42 w 301"/>
                <a:gd name="T29" fmla="*/ 48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8"/>
                  </a:lnTo>
                  <a:lnTo>
                    <a:pt x="289" y="96"/>
                  </a:lnTo>
                  <a:lnTo>
                    <a:pt x="301" y="156"/>
                  </a:lnTo>
                  <a:lnTo>
                    <a:pt x="289" y="211"/>
                  </a:lnTo>
                  <a:lnTo>
                    <a:pt x="259" y="259"/>
                  </a:lnTo>
                  <a:lnTo>
                    <a:pt x="211" y="295"/>
                  </a:lnTo>
                  <a:lnTo>
                    <a:pt x="151" y="307"/>
                  </a:lnTo>
                  <a:lnTo>
                    <a:pt x="90" y="295"/>
                  </a:lnTo>
                  <a:lnTo>
                    <a:pt x="42" y="259"/>
                  </a:lnTo>
                  <a:lnTo>
                    <a:pt x="12" y="211"/>
                  </a:lnTo>
                  <a:lnTo>
                    <a:pt x="0" y="156"/>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1" name="Freeform 723"/>
            <p:cNvSpPr>
              <a:spLocks/>
            </p:cNvSpPr>
            <p:nvPr/>
          </p:nvSpPr>
          <p:spPr bwMode="auto">
            <a:xfrm>
              <a:off x="2182716" y="1336446"/>
              <a:ext cx="105200" cy="105200"/>
            </a:xfrm>
            <a:custGeom>
              <a:avLst/>
              <a:gdLst>
                <a:gd name="T0" fmla="*/ 150 w 307"/>
                <a:gd name="T1" fmla="*/ 0 h 307"/>
                <a:gd name="T2" fmla="*/ 211 w 307"/>
                <a:gd name="T3" fmla="*/ 12 h 307"/>
                <a:gd name="T4" fmla="*/ 259 w 307"/>
                <a:gd name="T5" fmla="*/ 48 h 307"/>
                <a:gd name="T6" fmla="*/ 295 w 307"/>
                <a:gd name="T7" fmla="*/ 96 h 307"/>
                <a:gd name="T8" fmla="*/ 307 w 307"/>
                <a:gd name="T9" fmla="*/ 156 h 307"/>
                <a:gd name="T10" fmla="*/ 295 w 307"/>
                <a:gd name="T11" fmla="*/ 211 h 307"/>
                <a:gd name="T12" fmla="*/ 259 w 307"/>
                <a:gd name="T13" fmla="*/ 259 h 307"/>
                <a:gd name="T14" fmla="*/ 211 w 307"/>
                <a:gd name="T15" fmla="*/ 295 h 307"/>
                <a:gd name="T16" fmla="*/ 150 w 307"/>
                <a:gd name="T17" fmla="*/ 307 h 307"/>
                <a:gd name="T18" fmla="*/ 90 w 307"/>
                <a:gd name="T19" fmla="*/ 295 h 307"/>
                <a:gd name="T20" fmla="*/ 42 w 307"/>
                <a:gd name="T21" fmla="*/ 259 h 307"/>
                <a:gd name="T22" fmla="*/ 12 w 307"/>
                <a:gd name="T23" fmla="*/ 211 h 307"/>
                <a:gd name="T24" fmla="*/ 0 w 307"/>
                <a:gd name="T25" fmla="*/ 156 h 307"/>
                <a:gd name="T26" fmla="*/ 12 w 307"/>
                <a:gd name="T27" fmla="*/ 96 h 307"/>
                <a:gd name="T28" fmla="*/ 42 w 307"/>
                <a:gd name="T29" fmla="*/ 48 h 307"/>
                <a:gd name="T30" fmla="*/ 90 w 307"/>
                <a:gd name="T31" fmla="*/ 12 h 307"/>
                <a:gd name="T32" fmla="*/ 150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0" y="0"/>
                  </a:moveTo>
                  <a:lnTo>
                    <a:pt x="211" y="12"/>
                  </a:lnTo>
                  <a:lnTo>
                    <a:pt x="259" y="48"/>
                  </a:lnTo>
                  <a:lnTo>
                    <a:pt x="295" y="96"/>
                  </a:lnTo>
                  <a:lnTo>
                    <a:pt x="307" y="156"/>
                  </a:lnTo>
                  <a:lnTo>
                    <a:pt x="295" y="211"/>
                  </a:lnTo>
                  <a:lnTo>
                    <a:pt x="259" y="259"/>
                  </a:lnTo>
                  <a:lnTo>
                    <a:pt x="211" y="295"/>
                  </a:lnTo>
                  <a:lnTo>
                    <a:pt x="150" y="307"/>
                  </a:lnTo>
                  <a:lnTo>
                    <a:pt x="90" y="295"/>
                  </a:lnTo>
                  <a:lnTo>
                    <a:pt x="42" y="259"/>
                  </a:lnTo>
                  <a:lnTo>
                    <a:pt x="12" y="211"/>
                  </a:lnTo>
                  <a:lnTo>
                    <a:pt x="0" y="156"/>
                  </a:lnTo>
                  <a:lnTo>
                    <a:pt x="12" y="96"/>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2" name="Freeform 724"/>
            <p:cNvSpPr>
              <a:spLocks/>
            </p:cNvSpPr>
            <p:nvPr/>
          </p:nvSpPr>
          <p:spPr bwMode="auto">
            <a:xfrm>
              <a:off x="2306763" y="1336446"/>
              <a:ext cx="105200" cy="105200"/>
            </a:xfrm>
            <a:custGeom>
              <a:avLst/>
              <a:gdLst>
                <a:gd name="T0" fmla="*/ 156 w 307"/>
                <a:gd name="T1" fmla="*/ 0 h 307"/>
                <a:gd name="T2" fmla="*/ 211 w 307"/>
                <a:gd name="T3" fmla="*/ 12 h 307"/>
                <a:gd name="T4" fmla="*/ 265 w 307"/>
                <a:gd name="T5" fmla="*/ 48 h 307"/>
                <a:gd name="T6" fmla="*/ 295 w 307"/>
                <a:gd name="T7" fmla="*/ 96 h 307"/>
                <a:gd name="T8" fmla="*/ 307 w 307"/>
                <a:gd name="T9" fmla="*/ 156 h 307"/>
                <a:gd name="T10" fmla="*/ 295 w 307"/>
                <a:gd name="T11" fmla="*/ 211 h 307"/>
                <a:gd name="T12" fmla="*/ 265 w 307"/>
                <a:gd name="T13" fmla="*/ 259 h 307"/>
                <a:gd name="T14" fmla="*/ 211 w 307"/>
                <a:gd name="T15" fmla="*/ 295 h 307"/>
                <a:gd name="T16" fmla="*/ 156 w 307"/>
                <a:gd name="T17" fmla="*/ 307 h 307"/>
                <a:gd name="T18" fmla="*/ 96 w 307"/>
                <a:gd name="T19" fmla="*/ 295 h 307"/>
                <a:gd name="T20" fmla="*/ 48 w 307"/>
                <a:gd name="T21" fmla="*/ 259 h 307"/>
                <a:gd name="T22" fmla="*/ 12 w 307"/>
                <a:gd name="T23" fmla="*/ 211 h 307"/>
                <a:gd name="T24" fmla="*/ 0 w 307"/>
                <a:gd name="T25" fmla="*/ 156 h 307"/>
                <a:gd name="T26" fmla="*/ 12 w 307"/>
                <a:gd name="T27" fmla="*/ 96 h 307"/>
                <a:gd name="T28" fmla="*/ 48 w 307"/>
                <a:gd name="T29" fmla="*/ 48 h 307"/>
                <a:gd name="T30" fmla="*/ 96 w 307"/>
                <a:gd name="T31" fmla="*/ 12 h 307"/>
                <a:gd name="T32" fmla="*/ 156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6" y="0"/>
                  </a:moveTo>
                  <a:lnTo>
                    <a:pt x="211" y="12"/>
                  </a:lnTo>
                  <a:lnTo>
                    <a:pt x="265" y="48"/>
                  </a:lnTo>
                  <a:lnTo>
                    <a:pt x="295" y="96"/>
                  </a:lnTo>
                  <a:lnTo>
                    <a:pt x="307" y="156"/>
                  </a:lnTo>
                  <a:lnTo>
                    <a:pt x="295" y="211"/>
                  </a:lnTo>
                  <a:lnTo>
                    <a:pt x="265" y="259"/>
                  </a:lnTo>
                  <a:lnTo>
                    <a:pt x="211" y="295"/>
                  </a:lnTo>
                  <a:lnTo>
                    <a:pt x="156" y="307"/>
                  </a:lnTo>
                  <a:lnTo>
                    <a:pt x="96" y="295"/>
                  </a:lnTo>
                  <a:lnTo>
                    <a:pt x="48" y="259"/>
                  </a:lnTo>
                  <a:lnTo>
                    <a:pt x="12" y="211"/>
                  </a:lnTo>
                  <a:lnTo>
                    <a:pt x="0" y="156"/>
                  </a:lnTo>
                  <a:lnTo>
                    <a:pt x="12" y="96"/>
                  </a:lnTo>
                  <a:lnTo>
                    <a:pt x="48" y="48"/>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3" name="Freeform 725"/>
            <p:cNvSpPr>
              <a:spLocks/>
            </p:cNvSpPr>
            <p:nvPr/>
          </p:nvSpPr>
          <p:spPr bwMode="auto">
            <a:xfrm>
              <a:off x="2432865" y="1336446"/>
              <a:ext cx="103144" cy="105200"/>
            </a:xfrm>
            <a:custGeom>
              <a:avLst/>
              <a:gdLst>
                <a:gd name="T0" fmla="*/ 150 w 301"/>
                <a:gd name="T1" fmla="*/ 0 h 307"/>
                <a:gd name="T2" fmla="*/ 211 w 301"/>
                <a:gd name="T3" fmla="*/ 12 h 307"/>
                <a:gd name="T4" fmla="*/ 259 w 301"/>
                <a:gd name="T5" fmla="*/ 48 h 307"/>
                <a:gd name="T6" fmla="*/ 289 w 301"/>
                <a:gd name="T7" fmla="*/ 96 h 307"/>
                <a:gd name="T8" fmla="*/ 301 w 301"/>
                <a:gd name="T9" fmla="*/ 156 h 307"/>
                <a:gd name="T10" fmla="*/ 289 w 301"/>
                <a:gd name="T11" fmla="*/ 211 h 307"/>
                <a:gd name="T12" fmla="*/ 259 w 301"/>
                <a:gd name="T13" fmla="*/ 259 h 307"/>
                <a:gd name="T14" fmla="*/ 211 w 301"/>
                <a:gd name="T15" fmla="*/ 295 h 307"/>
                <a:gd name="T16" fmla="*/ 150 w 301"/>
                <a:gd name="T17" fmla="*/ 307 h 307"/>
                <a:gd name="T18" fmla="*/ 90 w 301"/>
                <a:gd name="T19" fmla="*/ 295 h 307"/>
                <a:gd name="T20" fmla="*/ 42 w 301"/>
                <a:gd name="T21" fmla="*/ 259 h 307"/>
                <a:gd name="T22" fmla="*/ 12 w 301"/>
                <a:gd name="T23" fmla="*/ 211 h 307"/>
                <a:gd name="T24" fmla="*/ 0 w 301"/>
                <a:gd name="T25" fmla="*/ 156 h 307"/>
                <a:gd name="T26" fmla="*/ 12 w 301"/>
                <a:gd name="T27" fmla="*/ 96 h 307"/>
                <a:gd name="T28" fmla="*/ 42 w 301"/>
                <a:gd name="T29" fmla="*/ 48 h 307"/>
                <a:gd name="T30" fmla="*/ 90 w 301"/>
                <a:gd name="T31" fmla="*/ 12 h 307"/>
                <a:gd name="T32" fmla="*/ 150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0" y="0"/>
                  </a:moveTo>
                  <a:lnTo>
                    <a:pt x="211" y="12"/>
                  </a:lnTo>
                  <a:lnTo>
                    <a:pt x="259" y="48"/>
                  </a:lnTo>
                  <a:lnTo>
                    <a:pt x="289" y="96"/>
                  </a:lnTo>
                  <a:lnTo>
                    <a:pt x="301" y="156"/>
                  </a:lnTo>
                  <a:lnTo>
                    <a:pt x="289" y="211"/>
                  </a:lnTo>
                  <a:lnTo>
                    <a:pt x="259" y="259"/>
                  </a:lnTo>
                  <a:lnTo>
                    <a:pt x="211" y="295"/>
                  </a:lnTo>
                  <a:lnTo>
                    <a:pt x="150" y="307"/>
                  </a:lnTo>
                  <a:lnTo>
                    <a:pt x="90" y="295"/>
                  </a:lnTo>
                  <a:lnTo>
                    <a:pt x="42" y="259"/>
                  </a:lnTo>
                  <a:lnTo>
                    <a:pt x="12" y="211"/>
                  </a:lnTo>
                  <a:lnTo>
                    <a:pt x="0" y="156"/>
                  </a:lnTo>
                  <a:lnTo>
                    <a:pt x="12" y="96"/>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4" name="Freeform 726"/>
            <p:cNvSpPr>
              <a:spLocks/>
            </p:cNvSpPr>
            <p:nvPr/>
          </p:nvSpPr>
          <p:spPr bwMode="auto">
            <a:xfrm>
              <a:off x="2556569" y="1336446"/>
              <a:ext cx="105542" cy="105200"/>
            </a:xfrm>
            <a:custGeom>
              <a:avLst/>
              <a:gdLst>
                <a:gd name="T0" fmla="*/ 151 w 308"/>
                <a:gd name="T1" fmla="*/ 0 h 307"/>
                <a:gd name="T2" fmla="*/ 212 w 308"/>
                <a:gd name="T3" fmla="*/ 12 h 307"/>
                <a:gd name="T4" fmla="*/ 260 w 308"/>
                <a:gd name="T5" fmla="*/ 48 h 307"/>
                <a:gd name="T6" fmla="*/ 296 w 308"/>
                <a:gd name="T7" fmla="*/ 96 h 307"/>
                <a:gd name="T8" fmla="*/ 308 w 308"/>
                <a:gd name="T9" fmla="*/ 156 h 307"/>
                <a:gd name="T10" fmla="*/ 296 w 308"/>
                <a:gd name="T11" fmla="*/ 211 h 307"/>
                <a:gd name="T12" fmla="*/ 260 w 308"/>
                <a:gd name="T13" fmla="*/ 259 h 307"/>
                <a:gd name="T14" fmla="*/ 212 w 308"/>
                <a:gd name="T15" fmla="*/ 295 h 307"/>
                <a:gd name="T16" fmla="*/ 151 w 308"/>
                <a:gd name="T17" fmla="*/ 307 h 307"/>
                <a:gd name="T18" fmla="*/ 91 w 308"/>
                <a:gd name="T19" fmla="*/ 295 h 307"/>
                <a:gd name="T20" fmla="*/ 43 w 308"/>
                <a:gd name="T21" fmla="*/ 259 h 307"/>
                <a:gd name="T22" fmla="*/ 13 w 308"/>
                <a:gd name="T23" fmla="*/ 211 h 307"/>
                <a:gd name="T24" fmla="*/ 0 w 308"/>
                <a:gd name="T25" fmla="*/ 156 h 307"/>
                <a:gd name="T26" fmla="*/ 13 w 308"/>
                <a:gd name="T27" fmla="*/ 96 h 307"/>
                <a:gd name="T28" fmla="*/ 43 w 308"/>
                <a:gd name="T29" fmla="*/ 48 h 307"/>
                <a:gd name="T30" fmla="*/ 91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2" y="12"/>
                  </a:lnTo>
                  <a:lnTo>
                    <a:pt x="260" y="48"/>
                  </a:lnTo>
                  <a:lnTo>
                    <a:pt x="296" y="96"/>
                  </a:lnTo>
                  <a:lnTo>
                    <a:pt x="308" y="156"/>
                  </a:lnTo>
                  <a:lnTo>
                    <a:pt x="296" y="211"/>
                  </a:lnTo>
                  <a:lnTo>
                    <a:pt x="260" y="259"/>
                  </a:lnTo>
                  <a:lnTo>
                    <a:pt x="212" y="295"/>
                  </a:lnTo>
                  <a:lnTo>
                    <a:pt x="151" y="307"/>
                  </a:lnTo>
                  <a:lnTo>
                    <a:pt x="91" y="295"/>
                  </a:lnTo>
                  <a:lnTo>
                    <a:pt x="43" y="259"/>
                  </a:lnTo>
                  <a:lnTo>
                    <a:pt x="13" y="211"/>
                  </a:lnTo>
                  <a:lnTo>
                    <a:pt x="0" y="156"/>
                  </a:lnTo>
                  <a:lnTo>
                    <a:pt x="13" y="96"/>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5" name="Freeform 727"/>
            <p:cNvSpPr>
              <a:spLocks/>
            </p:cNvSpPr>
            <p:nvPr/>
          </p:nvSpPr>
          <p:spPr bwMode="auto">
            <a:xfrm>
              <a:off x="2680616" y="1336446"/>
              <a:ext cx="105542" cy="105200"/>
            </a:xfrm>
            <a:custGeom>
              <a:avLst/>
              <a:gdLst>
                <a:gd name="T0" fmla="*/ 157 w 308"/>
                <a:gd name="T1" fmla="*/ 0 h 307"/>
                <a:gd name="T2" fmla="*/ 218 w 308"/>
                <a:gd name="T3" fmla="*/ 12 h 307"/>
                <a:gd name="T4" fmla="*/ 266 w 308"/>
                <a:gd name="T5" fmla="*/ 48 h 307"/>
                <a:gd name="T6" fmla="*/ 296 w 308"/>
                <a:gd name="T7" fmla="*/ 96 h 307"/>
                <a:gd name="T8" fmla="*/ 308 w 308"/>
                <a:gd name="T9" fmla="*/ 156 h 307"/>
                <a:gd name="T10" fmla="*/ 296 w 308"/>
                <a:gd name="T11" fmla="*/ 211 h 307"/>
                <a:gd name="T12" fmla="*/ 266 w 308"/>
                <a:gd name="T13" fmla="*/ 259 h 307"/>
                <a:gd name="T14" fmla="*/ 218 w 308"/>
                <a:gd name="T15" fmla="*/ 295 h 307"/>
                <a:gd name="T16" fmla="*/ 157 w 308"/>
                <a:gd name="T17" fmla="*/ 307 h 307"/>
                <a:gd name="T18" fmla="*/ 97 w 308"/>
                <a:gd name="T19" fmla="*/ 295 h 307"/>
                <a:gd name="T20" fmla="*/ 49 w 308"/>
                <a:gd name="T21" fmla="*/ 259 h 307"/>
                <a:gd name="T22" fmla="*/ 12 w 308"/>
                <a:gd name="T23" fmla="*/ 211 h 307"/>
                <a:gd name="T24" fmla="*/ 0 w 308"/>
                <a:gd name="T25" fmla="*/ 156 h 307"/>
                <a:gd name="T26" fmla="*/ 12 w 308"/>
                <a:gd name="T27" fmla="*/ 96 h 307"/>
                <a:gd name="T28" fmla="*/ 49 w 308"/>
                <a:gd name="T29" fmla="*/ 48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8" y="12"/>
                  </a:lnTo>
                  <a:lnTo>
                    <a:pt x="266" y="48"/>
                  </a:lnTo>
                  <a:lnTo>
                    <a:pt x="296" y="96"/>
                  </a:lnTo>
                  <a:lnTo>
                    <a:pt x="308" y="156"/>
                  </a:lnTo>
                  <a:lnTo>
                    <a:pt x="296" y="211"/>
                  </a:lnTo>
                  <a:lnTo>
                    <a:pt x="266" y="259"/>
                  </a:lnTo>
                  <a:lnTo>
                    <a:pt x="218" y="295"/>
                  </a:lnTo>
                  <a:lnTo>
                    <a:pt x="157" y="307"/>
                  </a:lnTo>
                  <a:lnTo>
                    <a:pt x="97" y="295"/>
                  </a:lnTo>
                  <a:lnTo>
                    <a:pt x="49" y="259"/>
                  </a:lnTo>
                  <a:lnTo>
                    <a:pt x="12" y="211"/>
                  </a:lnTo>
                  <a:lnTo>
                    <a:pt x="0" y="156"/>
                  </a:lnTo>
                  <a:lnTo>
                    <a:pt x="12" y="96"/>
                  </a:lnTo>
                  <a:lnTo>
                    <a:pt x="49"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6" name="Freeform 728"/>
            <p:cNvSpPr>
              <a:spLocks/>
            </p:cNvSpPr>
            <p:nvPr/>
          </p:nvSpPr>
          <p:spPr bwMode="auto">
            <a:xfrm>
              <a:off x="2806718" y="1336446"/>
              <a:ext cx="103486" cy="105200"/>
            </a:xfrm>
            <a:custGeom>
              <a:avLst/>
              <a:gdLst>
                <a:gd name="T0" fmla="*/ 151 w 302"/>
                <a:gd name="T1" fmla="*/ 0 h 307"/>
                <a:gd name="T2" fmla="*/ 211 w 302"/>
                <a:gd name="T3" fmla="*/ 12 h 307"/>
                <a:gd name="T4" fmla="*/ 260 w 302"/>
                <a:gd name="T5" fmla="*/ 48 h 307"/>
                <a:gd name="T6" fmla="*/ 290 w 302"/>
                <a:gd name="T7" fmla="*/ 96 h 307"/>
                <a:gd name="T8" fmla="*/ 302 w 302"/>
                <a:gd name="T9" fmla="*/ 156 h 307"/>
                <a:gd name="T10" fmla="*/ 290 w 302"/>
                <a:gd name="T11" fmla="*/ 211 h 307"/>
                <a:gd name="T12" fmla="*/ 260 w 302"/>
                <a:gd name="T13" fmla="*/ 259 h 307"/>
                <a:gd name="T14" fmla="*/ 211 w 302"/>
                <a:gd name="T15" fmla="*/ 295 h 307"/>
                <a:gd name="T16" fmla="*/ 151 w 302"/>
                <a:gd name="T17" fmla="*/ 307 h 307"/>
                <a:gd name="T18" fmla="*/ 91 w 302"/>
                <a:gd name="T19" fmla="*/ 295 h 307"/>
                <a:gd name="T20" fmla="*/ 43 w 302"/>
                <a:gd name="T21" fmla="*/ 259 h 307"/>
                <a:gd name="T22" fmla="*/ 12 w 302"/>
                <a:gd name="T23" fmla="*/ 211 h 307"/>
                <a:gd name="T24" fmla="*/ 0 w 302"/>
                <a:gd name="T25" fmla="*/ 156 h 307"/>
                <a:gd name="T26" fmla="*/ 12 w 302"/>
                <a:gd name="T27" fmla="*/ 96 h 307"/>
                <a:gd name="T28" fmla="*/ 43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60" y="48"/>
                  </a:lnTo>
                  <a:lnTo>
                    <a:pt x="290" y="96"/>
                  </a:lnTo>
                  <a:lnTo>
                    <a:pt x="302" y="156"/>
                  </a:lnTo>
                  <a:lnTo>
                    <a:pt x="290" y="211"/>
                  </a:lnTo>
                  <a:lnTo>
                    <a:pt x="260" y="259"/>
                  </a:lnTo>
                  <a:lnTo>
                    <a:pt x="211" y="295"/>
                  </a:lnTo>
                  <a:lnTo>
                    <a:pt x="151" y="307"/>
                  </a:lnTo>
                  <a:lnTo>
                    <a:pt x="91" y="295"/>
                  </a:lnTo>
                  <a:lnTo>
                    <a:pt x="43" y="259"/>
                  </a:lnTo>
                  <a:lnTo>
                    <a:pt x="12" y="211"/>
                  </a:lnTo>
                  <a:lnTo>
                    <a:pt x="0" y="156"/>
                  </a:lnTo>
                  <a:lnTo>
                    <a:pt x="12" y="96"/>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7" name="Freeform 729"/>
            <p:cNvSpPr>
              <a:spLocks/>
            </p:cNvSpPr>
            <p:nvPr/>
          </p:nvSpPr>
          <p:spPr bwMode="auto">
            <a:xfrm>
              <a:off x="2930764" y="1336446"/>
              <a:ext cx="105542" cy="105200"/>
            </a:xfrm>
            <a:custGeom>
              <a:avLst/>
              <a:gdLst>
                <a:gd name="T0" fmla="*/ 151 w 308"/>
                <a:gd name="T1" fmla="*/ 0 h 307"/>
                <a:gd name="T2" fmla="*/ 211 w 308"/>
                <a:gd name="T3" fmla="*/ 12 h 307"/>
                <a:gd name="T4" fmla="*/ 260 w 308"/>
                <a:gd name="T5" fmla="*/ 48 h 307"/>
                <a:gd name="T6" fmla="*/ 296 w 308"/>
                <a:gd name="T7" fmla="*/ 96 h 307"/>
                <a:gd name="T8" fmla="*/ 308 w 308"/>
                <a:gd name="T9" fmla="*/ 156 h 307"/>
                <a:gd name="T10" fmla="*/ 296 w 308"/>
                <a:gd name="T11" fmla="*/ 211 h 307"/>
                <a:gd name="T12" fmla="*/ 260 w 308"/>
                <a:gd name="T13" fmla="*/ 259 h 307"/>
                <a:gd name="T14" fmla="*/ 211 w 308"/>
                <a:gd name="T15" fmla="*/ 295 h 307"/>
                <a:gd name="T16" fmla="*/ 151 w 308"/>
                <a:gd name="T17" fmla="*/ 307 h 307"/>
                <a:gd name="T18" fmla="*/ 97 w 308"/>
                <a:gd name="T19" fmla="*/ 295 h 307"/>
                <a:gd name="T20" fmla="*/ 42 w 308"/>
                <a:gd name="T21" fmla="*/ 259 h 307"/>
                <a:gd name="T22" fmla="*/ 12 w 308"/>
                <a:gd name="T23" fmla="*/ 211 h 307"/>
                <a:gd name="T24" fmla="*/ 0 w 308"/>
                <a:gd name="T25" fmla="*/ 156 h 307"/>
                <a:gd name="T26" fmla="*/ 12 w 308"/>
                <a:gd name="T27" fmla="*/ 96 h 307"/>
                <a:gd name="T28" fmla="*/ 42 w 308"/>
                <a:gd name="T29" fmla="*/ 48 h 307"/>
                <a:gd name="T30" fmla="*/ 97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1" y="12"/>
                  </a:lnTo>
                  <a:lnTo>
                    <a:pt x="260" y="48"/>
                  </a:lnTo>
                  <a:lnTo>
                    <a:pt x="296" y="96"/>
                  </a:lnTo>
                  <a:lnTo>
                    <a:pt x="308" y="156"/>
                  </a:lnTo>
                  <a:lnTo>
                    <a:pt x="296" y="211"/>
                  </a:lnTo>
                  <a:lnTo>
                    <a:pt x="260" y="259"/>
                  </a:lnTo>
                  <a:lnTo>
                    <a:pt x="211" y="295"/>
                  </a:lnTo>
                  <a:lnTo>
                    <a:pt x="151" y="307"/>
                  </a:lnTo>
                  <a:lnTo>
                    <a:pt x="97" y="295"/>
                  </a:lnTo>
                  <a:lnTo>
                    <a:pt x="42" y="259"/>
                  </a:lnTo>
                  <a:lnTo>
                    <a:pt x="12" y="211"/>
                  </a:lnTo>
                  <a:lnTo>
                    <a:pt x="0" y="156"/>
                  </a:lnTo>
                  <a:lnTo>
                    <a:pt x="12" y="96"/>
                  </a:lnTo>
                  <a:lnTo>
                    <a:pt x="42" y="48"/>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8" name="Freeform 730"/>
            <p:cNvSpPr>
              <a:spLocks/>
            </p:cNvSpPr>
            <p:nvPr/>
          </p:nvSpPr>
          <p:spPr bwMode="auto">
            <a:xfrm>
              <a:off x="3054811" y="1336446"/>
              <a:ext cx="105542" cy="105200"/>
            </a:xfrm>
            <a:custGeom>
              <a:avLst/>
              <a:gdLst>
                <a:gd name="T0" fmla="*/ 157 w 308"/>
                <a:gd name="T1" fmla="*/ 0 h 307"/>
                <a:gd name="T2" fmla="*/ 217 w 308"/>
                <a:gd name="T3" fmla="*/ 12 h 307"/>
                <a:gd name="T4" fmla="*/ 266 w 308"/>
                <a:gd name="T5" fmla="*/ 48 h 307"/>
                <a:gd name="T6" fmla="*/ 296 w 308"/>
                <a:gd name="T7" fmla="*/ 96 h 307"/>
                <a:gd name="T8" fmla="*/ 308 w 308"/>
                <a:gd name="T9" fmla="*/ 156 h 307"/>
                <a:gd name="T10" fmla="*/ 296 w 308"/>
                <a:gd name="T11" fmla="*/ 211 h 307"/>
                <a:gd name="T12" fmla="*/ 266 w 308"/>
                <a:gd name="T13" fmla="*/ 259 h 307"/>
                <a:gd name="T14" fmla="*/ 217 w 308"/>
                <a:gd name="T15" fmla="*/ 295 h 307"/>
                <a:gd name="T16" fmla="*/ 157 w 308"/>
                <a:gd name="T17" fmla="*/ 307 h 307"/>
                <a:gd name="T18" fmla="*/ 97 w 308"/>
                <a:gd name="T19" fmla="*/ 295 h 307"/>
                <a:gd name="T20" fmla="*/ 48 w 308"/>
                <a:gd name="T21" fmla="*/ 259 h 307"/>
                <a:gd name="T22" fmla="*/ 12 w 308"/>
                <a:gd name="T23" fmla="*/ 211 h 307"/>
                <a:gd name="T24" fmla="*/ 0 w 308"/>
                <a:gd name="T25" fmla="*/ 156 h 307"/>
                <a:gd name="T26" fmla="*/ 12 w 308"/>
                <a:gd name="T27" fmla="*/ 96 h 307"/>
                <a:gd name="T28" fmla="*/ 48 w 308"/>
                <a:gd name="T29" fmla="*/ 48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7" y="12"/>
                  </a:lnTo>
                  <a:lnTo>
                    <a:pt x="266" y="48"/>
                  </a:lnTo>
                  <a:lnTo>
                    <a:pt x="296" y="96"/>
                  </a:lnTo>
                  <a:lnTo>
                    <a:pt x="308" y="156"/>
                  </a:lnTo>
                  <a:lnTo>
                    <a:pt x="296" y="211"/>
                  </a:lnTo>
                  <a:lnTo>
                    <a:pt x="266" y="259"/>
                  </a:lnTo>
                  <a:lnTo>
                    <a:pt x="217" y="295"/>
                  </a:lnTo>
                  <a:lnTo>
                    <a:pt x="157" y="307"/>
                  </a:lnTo>
                  <a:lnTo>
                    <a:pt x="97" y="295"/>
                  </a:lnTo>
                  <a:lnTo>
                    <a:pt x="48" y="259"/>
                  </a:lnTo>
                  <a:lnTo>
                    <a:pt x="12" y="211"/>
                  </a:lnTo>
                  <a:lnTo>
                    <a:pt x="0" y="156"/>
                  </a:lnTo>
                  <a:lnTo>
                    <a:pt x="12" y="96"/>
                  </a:lnTo>
                  <a:lnTo>
                    <a:pt x="48"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9" name="Freeform 731"/>
            <p:cNvSpPr>
              <a:spLocks/>
            </p:cNvSpPr>
            <p:nvPr/>
          </p:nvSpPr>
          <p:spPr bwMode="auto">
            <a:xfrm>
              <a:off x="3180913" y="1336446"/>
              <a:ext cx="103486" cy="105200"/>
            </a:xfrm>
            <a:custGeom>
              <a:avLst/>
              <a:gdLst>
                <a:gd name="T0" fmla="*/ 151 w 302"/>
                <a:gd name="T1" fmla="*/ 0 h 307"/>
                <a:gd name="T2" fmla="*/ 211 w 302"/>
                <a:gd name="T3" fmla="*/ 12 h 307"/>
                <a:gd name="T4" fmla="*/ 260 w 302"/>
                <a:gd name="T5" fmla="*/ 48 h 307"/>
                <a:gd name="T6" fmla="*/ 290 w 302"/>
                <a:gd name="T7" fmla="*/ 96 h 307"/>
                <a:gd name="T8" fmla="*/ 302 w 302"/>
                <a:gd name="T9" fmla="*/ 156 h 307"/>
                <a:gd name="T10" fmla="*/ 290 w 302"/>
                <a:gd name="T11" fmla="*/ 211 h 307"/>
                <a:gd name="T12" fmla="*/ 260 w 302"/>
                <a:gd name="T13" fmla="*/ 259 h 307"/>
                <a:gd name="T14" fmla="*/ 211 w 302"/>
                <a:gd name="T15" fmla="*/ 295 h 307"/>
                <a:gd name="T16" fmla="*/ 151 w 302"/>
                <a:gd name="T17" fmla="*/ 307 h 307"/>
                <a:gd name="T18" fmla="*/ 91 w 302"/>
                <a:gd name="T19" fmla="*/ 295 h 307"/>
                <a:gd name="T20" fmla="*/ 42 w 302"/>
                <a:gd name="T21" fmla="*/ 259 h 307"/>
                <a:gd name="T22" fmla="*/ 12 w 302"/>
                <a:gd name="T23" fmla="*/ 211 h 307"/>
                <a:gd name="T24" fmla="*/ 0 w 302"/>
                <a:gd name="T25" fmla="*/ 156 h 307"/>
                <a:gd name="T26" fmla="*/ 12 w 302"/>
                <a:gd name="T27" fmla="*/ 96 h 307"/>
                <a:gd name="T28" fmla="*/ 42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60" y="48"/>
                  </a:lnTo>
                  <a:lnTo>
                    <a:pt x="290" y="96"/>
                  </a:lnTo>
                  <a:lnTo>
                    <a:pt x="302" y="156"/>
                  </a:lnTo>
                  <a:lnTo>
                    <a:pt x="290" y="211"/>
                  </a:lnTo>
                  <a:lnTo>
                    <a:pt x="260" y="259"/>
                  </a:lnTo>
                  <a:lnTo>
                    <a:pt x="211" y="295"/>
                  </a:lnTo>
                  <a:lnTo>
                    <a:pt x="151" y="307"/>
                  </a:lnTo>
                  <a:lnTo>
                    <a:pt x="91" y="295"/>
                  </a:lnTo>
                  <a:lnTo>
                    <a:pt x="42" y="259"/>
                  </a:lnTo>
                  <a:lnTo>
                    <a:pt x="12" y="211"/>
                  </a:lnTo>
                  <a:lnTo>
                    <a:pt x="0" y="156"/>
                  </a:lnTo>
                  <a:lnTo>
                    <a:pt x="12" y="96"/>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0" name="Freeform 732"/>
            <p:cNvSpPr>
              <a:spLocks/>
            </p:cNvSpPr>
            <p:nvPr/>
          </p:nvSpPr>
          <p:spPr bwMode="auto">
            <a:xfrm>
              <a:off x="3304959" y="1336446"/>
              <a:ext cx="105542" cy="105200"/>
            </a:xfrm>
            <a:custGeom>
              <a:avLst/>
              <a:gdLst>
                <a:gd name="T0" fmla="*/ 151 w 308"/>
                <a:gd name="T1" fmla="*/ 0 h 307"/>
                <a:gd name="T2" fmla="*/ 211 w 308"/>
                <a:gd name="T3" fmla="*/ 12 h 307"/>
                <a:gd name="T4" fmla="*/ 259 w 308"/>
                <a:gd name="T5" fmla="*/ 48 h 307"/>
                <a:gd name="T6" fmla="*/ 296 w 308"/>
                <a:gd name="T7" fmla="*/ 96 h 307"/>
                <a:gd name="T8" fmla="*/ 308 w 308"/>
                <a:gd name="T9" fmla="*/ 156 h 307"/>
                <a:gd name="T10" fmla="*/ 296 w 308"/>
                <a:gd name="T11" fmla="*/ 211 h 307"/>
                <a:gd name="T12" fmla="*/ 259 w 308"/>
                <a:gd name="T13" fmla="*/ 259 h 307"/>
                <a:gd name="T14" fmla="*/ 211 w 308"/>
                <a:gd name="T15" fmla="*/ 295 h 307"/>
                <a:gd name="T16" fmla="*/ 151 w 308"/>
                <a:gd name="T17" fmla="*/ 307 h 307"/>
                <a:gd name="T18" fmla="*/ 97 w 308"/>
                <a:gd name="T19" fmla="*/ 295 h 307"/>
                <a:gd name="T20" fmla="*/ 42 w 308"/>
                <a:gd name="T21" fmla="*/ 259 h 307"/>
                <a:gd name="T22" fmla="*/ 12 w 308"/>
                <a:gd name="T23" fmla="*/ 211 h 307"/>
                <a:gd name="T24" fmla="*/ 0 w 308"/>
                <a:gd name="T25" fmla="*/ 156 h 307"/>
                <a:gd name="T26" fmla="*/ 12 w 308"/>
                <a:gd name="T27" fmla="*/ 96 h 307"/>
                <a:gd name="T28" fmla="*/ 42 w 308"/>
                <a:gd name="T29" fmla="*/ 48 h 307"/>
                <a:gd name="T30" fmla="*/ 97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1" y="12"/>
                  </a:lnTo>
                  <a:lnTo>
                    <a:pt x="259" y="48"/>
                  </a:lnTo>
                  <a:lnTo>
                    <a:pt x="296" y="96"/>
                  </a:lnTo>
                  <a:lnTo>
                    <a:pt x="308" y="156"/>
                  </a:lnTo>
                  <a:lnTo>
                    <a:pt x="296" y="211"/>
                  </a:lnTo>
                  <a:lnTo>
                    <a:pt x="259" y="259"/>
                  </a:lnTo>
                  <a:lnTo>
                    <a:pt x="211" y="295"/>
                  </a:lnTo>
                  <a:lnTo>
                    <a:pt x="151" y="307"/>
                  </a:lnTo>
                  <a:lnTo>
                    <a:pt x="97" y="295"/>
                  </a:lnTo>
                  <a:lnTo>
                    <a:pt x="42" y="259"/>
                  </a:lnTo>
                  <a:lnTo>
                    <a:pt x="12" y="211"/>
                  </a:lnTo>
                  <a:lnTo>
                    <a:pt x="0" y="156"/>
                  </a:lnTo>
                  <a:lnTo>
                    <a:pt x="12" y="96"/>
                  </a:lnTo>
                  <a:lnTo>
                    <a:pt x="42" y="48"/>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1" name="Freeform 733"/>
            <p:cNvSpPr>
              <a:spLocks/>
            </p:cNvSpPr>
            <p:nvPr/>
          </p:nvSpPr>
          <p:spPr bwMode="auto">
            <a:xfrm>
              <a:off x="3656538" y="1336446"/>
              <a:ext cx="105200" cy="105200"/>
            </a:xfrm>
            <a:custGeom>
              <a:avLst/>
              <a:gdLst>
                <a:gd name="T0" fmla="*/ 150 w 307"/>
                <a:gd name="T1" fmla="*/ 0 h 307"/>
                <a:gd name="T2" fmla="*/ 211 w 307"/>
                <a:gd name="T3" fmla="*/ 12 h 307"/>
                <a:gd name="T4" fmla="*/ 259 w 307"/>
                <a:gd name="T5" fmla="*/ 48 h 307"/>
                <a:gd name="T6" fmla="*/ 295 w 307"/>
                <a:gd name="T7" fmla="*/ 96 h 307"/>
                <a:gd name="T8" fmla="*/ 307 w 307"/>
                <a:gd name="T9" fmla="*/ 156 h 307"/>
                <a:gd name="T10" fmla="*/ 295 w 307"/>
                <a:gd name="T11" fmla="*/ 211 h 307"/>
                <a:gd name="T12" fmla="*/ 259 w 307"/>
                <a:gd name="T13" fmla="*/ 259 h 307"/>
                <a:gd name="T14" fmla="*/ 211 w 307"/>
                <a:gd name="T15" fmla="*/ 295 h 307"/>
                <a:gd name="T16" fmla="*/ 150 w 307"/>
                <a:gd name="T17" fmla="*/ 307 h 307"/>
                <a:gd name="T18" fmla="*/ 90 w 307"/>
                <a:gd name="T19" fmla="*/ 295 h 307"/>
                <a:gd name="T20" fmla="*/ 42 w 307"/>
                <a:gd name="T21" fmla="*/ 259 h 307"/>
                <a:gd name="T22" fmla="*/ 12 w 307"/>
                <a:gd name="T23" fmla="*/ 211 h 307"/>
                <a:gd name="T24" fmla="*/ 0 w 307"/>
                <a:gd name="T25" fmla="*/ 156 h 307"/>
                <a:gd name="T26" fmla="*/ 12 w 307"/>
                <a:gd name="T27" fmla="*/ 96 h 307"/>
                <a:gd name="T28" fmla="*/ 42 w 307"/>
                <a:gd name="T29" fmla="*/ 48 h 307"/>
                <a:gd name="T30" fmla="*/ 90 w 307"/>
                <a:gd name="T31" fmla="*/ 12 h 307"/>
                <a:gd name="T32" fmla="*/ 150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0" y="0"/>
                  </a:moveTo>
                  <a:lnTo>
                    <a:pt x="211" y="12"/>
                  </a:lnTo>
                  <a:lnTo>
                    <a:pt x="259" y="48"/>
                  </a:lnTo>
                  <a:lnTo>
                    <a:pt x="295" y="96"/>
                  </a:lnTo>
                  <a:lnTo>
                    <a:pt x="307" y="156"/>
                  </a:lnTo>
                  <a:lnTo>
                    <a:pt x="295" y="211"/>
                  </a:lnTo>
                  <a:lnTo>
                    <a:pt x="259" y="259"/>
                  </a:lnTo>
                  <a:lnTo>
                    <a:pt x="211" y="295"/>
                  </a:lnTo>
                  <a:lnTo>
                    <a:pt x="150" y="307"/>
                  </a:lnTo>
                  <a:lnTo>
                    <a:pt x="90" y="295"/>
                  </a:lnTo>
                  <a:lnTo>
                    <a:pt x="42" y="259"/>
                  </a:lnTo>
                  <a:lnTo>
                    <a:pt x="12" y="211"/>
                  </a:lnTo>
                  <a:lnTo>
                    <a:pt x="0" y="156"/>
                  </a:lnTo>
                  <a:lnTo>
                    <a:pt x="12" y="96"/>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2" name="Freeform 734"/>
            <p:cNvSpPr>
              <a:spLocks/>
            </p:cNvSpPr>
            <p:nvPr/>
          </p:nvSpPr>
          <p:spPr bwMode="auto">
            <a:xfrm>
              <a:off x="3780243" y="1336446"/>
              <a:ext cx="105542" cy="105200"/>
            </a:xfrm>
            <a:custGeom>
              <a:avLst/>
              <a:gdLst>
                <a:gd name="T0" fmla="*/ 157 w 308"/>
                <a:gd name="T1" fmla="*/ 0 h 307"/>
                <a:gd name="T2" fmla="*/ 218 w 308"/>
                <a:gd name="T3" fmla="*/ 12 h 307"/>
                <a:gd name="T4" fmla="*/ 266 w 308"/>
                <a:gd name="T5" fmla="*/ 48 h 307"/>
                <a:gd name="T6" fmla="*/ 296 w 308"/>
                <a:gd name="T7" fmla="*/ 96 h 307"/>
                <a:gd name="T8" fmla="*/ 308 w 308"/>
                <a:gd name="T9" fmla="*/ 156 h 307"/>
                <a:gd name="T10" fmla="*/ 296 w 308"/>
                <a:gd name="T11" fmla="*/ 211 h 307"/>
                <a:gd name="T12" fmla="*/ 266 w 308"/>
                <a:gd name="T13" fmla="*/ 259 h 307"/>
                <a:gd name="T14" fmla="*/ 218 w 308"/>
                <a:gd name="T15" fmla="*/ 295 h 307"/>
                <a:gd name="T16" fmla="*/ 157 w 308"/>
                <a:gd name="T17" fmla="*/ 307 h 307"/>
                <a:gd name="T18" fmla="*/ 97 w 308"/>
                <a:gd name="T19" fmla="*/ 295 h 307"/>
                <a:gd name="T20" fmla="*/ 49 w 308"/>
                <a:gd name="T21" fmla="*/ 259 h 307"/>
                <a:gd name="T22" fmla="*/ 13 w 308"/>
                <a:gd name="T23" fmla="*/ 211 h 307"/>
                <a:gd name="T24" fmla="*/ 0 w 308"/>
                <a:gd name="T25" fmla="*/ 156 h 307"/>
                <a:gd name="T26" fmla="*/ 13 w 308"/>
                <a:gd name="T27" fmla="*/ 96 h 307"/>
                <a:gd name="T28" fmla="*/ 49 w 308"/>
                <a:gd name="T29" fmla="*/ 48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8" y="12"/>
                  </a:lnTo>
                  <a:lnTo>
                    <a:pt x="266" y="48"/>
                  </a:lnTo>
                  <a:lnTo>
                    <a:pt x="296" y="96"/>
                  </a:lnTo>
                  <a:lnTo>
                    <a:pt x="308" y="156"/>
                  </a:lnTo>
                  <a:lnTo>
                    <a:pt x="296" y="211"/>
                  </a:lnTo>
                  <a:lnTo>
                    <a:pt x="266" y="259"/>
                  </a:lnTo>
                  <a:lnTo>
                    <a:pt x="218" y="295"/>
                  </a:lnTo>
                  <a:lnTo>
                    <a:pt x="157" y="307"/>
                  </a:lnTo>
                  <a:lnTo>
                    <a:pt x="97" y="295"/>
                  </a:lnTo>
                  <a:lnTo>
                    <a:pt x="49" y="259"/>
                  </a:lnTo>
                  <a:lnTo>
                    <a:pt x="13" y="211"/>
                  </a:lnTo>
                  <a:lnTo>
                    <a:pt x="0" y="156"/>
                  </a:lnTo>
                  <a:lnTo>
                    <a:pt x="13" y="96"/>
                  </a:lnTo>
                  <a:lnTo>
                    <a:pt x="49"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3" name="Freeform 735"/>
            <p:cNvSpPr>
              <a:spLocks/>
            </p:cNvSpPr>
            <p:nvPr/>
          </p:nvSpPr>
          <p:spPr bwMode="auto">
            <a:xfrm>
              <a:off x="3906345" y="1336446"/>
              <a:ext cx="103486" cy="105200"/>
            </a:xfrm>
            <a:custGeom>
              <a:avLst/>
              <a:gdLst>
                <a:gd name="T0" fmla="*/ 151 w 302"/>
                <a:gd name="T1" fmla="*/ 0 h 307"/>
                <a:gd name="T2" fmla="*/ 212 w 302"/>
                <a:gd name="T3" fmla="*/ 12 h 307"/>
                <a:gd name="T4" fmla="*/ 260 w 302"/>
                <a:gd name="T5" fmla="*/ 48 h 307"/>
                <a:gd name="T6" fmla="*/ 290 w 302"/>
                <a:gd name="T7" fmla="*/ 96 h 307"/>
                <a:gd name="T8" fmla="*/ 302 w 302"/>
                <a:gd name="T9" fmla="*/ 156 h 307"/>
                <a:gd name="T10" fmla="*/ 290 w 302"/>
                <a:gd name="T11" fmla="*/ 211 h 307"/>
                <a:gd name="T12" fmla="*/ 260 w 302"/>
                <a:gd name="T13" fmla="*/ 259 h 307"/>
                <a:gd name="T14" fmla="*/ 212 w 302"/>
                <a:gd name="T15" fmla="*/ 295 h 307"/>
                <a:gd name="T16" fmla="*/ 151 w 302"/>
                <a:gd name="T17" fmla="*/ 307 h 307"/>
                <a:gd name="T18" fmla="*/ 91 w 302"/>
                <a:gd name="T19" fmla="*/ 295 h 307"/>
                <a:gd name="T20" fmla="*/ 43 w 302"/>
                <a:gd name="T21" fmla="*/ 259 h 307"/>
                <a:gd name="T22" fmla="*/ 12 w 302"/>
                <a:gd name="T23" fmla="*/ 211 h 307"/>
                <a:gd name="T24" fmla="*/ 0 w 302"/>
                <a:gd name="T25" fmla="*/ 156 h 307"/>
                <a:gd name="T26" fmla="*/ 12 w 302"/>
                <a:gd name="T27" fmla="*/ 96 h 307"/>
                <a:gd name="T28" fmla="*/ 43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2" y="12"/>
                  </a:lnTo>
                  <a:lnTo>
                    <a:pt x="260" y="48"/>
                  </a:lnTo>
                  <a:lnTo>
                    <a:pt x="290" y="96"/>
                  </a:lnTo>
                  <a:lnTo>
                    <a:pt x="302" y="156"/>
                  </a:lnTo>
                  <a:lnTo>
                    <a:pt x="290" y="211"/>
                  </a:lnTo>
                  <a:lnTo>
                    <a:pt x="260" y="259"/>
                  </a:lnTo>
                  <a:lnTo>
                    <a:pt x="212" y="295"/>
                  </a:lnTo>
                  <a:lnTo>
                    <a:pt x="151" y="307"/>
                  </a:lnTo>
                  <a:lnTo>
                    <a:pt x="91" y="295"/>
                  </a:lnTo>
                  <a:lnTo>
                    <a:pt x="43" y="259"/>
                  </a:lnTo>
                  <a:lnTo>
                    <a:pt x="12" y="211"/>
                  </a:lnTo>
                  <a:lnTo>
                    <a:pt x="0" y="156"/>
                  </a:lnTo>
                  <a:lnTo>
                    <a:pt x="12" y="96"/>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4" name="Freeform 736"/>
            <p:cNvSpPr>
              <a:spLocks/>
            </p:cNvSpPr>
            <p:nvPr/>
          </p:nvSpPr>
          <p:spPr bwMode="auto">
            <a:xfrm>
              <a:off x="4030391" y="1336446"/>
              <a:ext cx="105542" cy="105200"/>
            </a:xfrm>
            <a:custGeom>
              <a:avLst/>
              <a:gdLst>
                <a:gd name="T0" fmla="*/ 151 w 308"/>
                <a:gd name="T1" fmla="*/ 0 h 307"/>
                <a:gd name="T2" fmla="*/ 211 w 308"/>
                <a:gd name="T3" fmla="*/ 12 h 307"/>
                <a:gd name="T4" fmla="*/ 260 w 308"/>
                <a:gd name="T5" fmla="*/ 48 h 307"/>
                <a:gd name="T6" fmla="*/ 296 w 308"/>
                <a:gd name="T7" fmla="*/ 96 h 307"/>
                <a:gd name="T8" fmla="*/ 308 w 308"/>
                <a:gd name="T9" fmla="*/ 156 h 307"/>
                <a:gd name="T10" fmla="*/ 296 w 308"/>
                <a:gd name="T11" fmla="*/ 211 h 307"/>
                <a:gd name="T12" fmla="*/ 260 w 308"/>
                <a:gd name="T13" fmla="*/ 259 h 307"/>
                <a:gd name="T14" fmla="*/ 211 w 308"/>
                <a:gd name="T15" fmla="*/ 295 h 307"/>
                <a:gd name="T16" fmla="*/ 151 w 308"/>
                <a:gd name="T17" fmla="*/ 307 h 307"/>
                <a:gd name="T18" fmla="*/ 91 w 308"/>
                <a:gd name="T19" fmla="*/ 295 h 307"/>
                <a:gd name="T20" fmla="*/ 43 w 308"/>
                <a:gd name="T21" fmla="*/ 259 h 307"/>
                <a:gd name="T22" fmla="*/ 12 w 308"/>
                <a:gd name="T23" fmla="*/ 211 h 307"/>
                <a:gd name="T24" fmla="*/ 0 w 308"/>
                <a:gd name="T25" fmla="*/ 156 h 307"/>
                <a:gd name="T26" fmla="*/ 12 w 308"/>
                <a:gd name="T27" fmla="*/ 96 h 307"/>
                <a:gd name="T28" fmla="*/ 43 w 308"/>
                <a:gd name="T29" fmla="*/ 48 h 307"/>
                <a:gd name="T30" fmla="*/ 91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1" y="12"/>
                  </a:lnTo>
                  <a:lnTo>
                    <a:pt x="260" y="48"/>
                  </a:lnTo>
                  <a:lnTo>
                    <a:pt x="296" y="96"/>
                  </a:lnTo>
                  <a:lnTo>
                    <a:pt x="308" y="156"/>
                  </a:lnTo>
                  <a:lnTo>
                    <a:pt x="296" y="211"/>
                  </a:lnTo>
                  <a:lnTo>
                    <a:pt x="260" y="259"/>
                  </a:lnTo>
                  <a:lnTo>
                    <a:pt x="211" y="295"/>
                  </a:lnTo>
                  <a:lnTo>
                    <a:pt x="151" y="307"/>
                  </a:lnTo>
                  <a:lnTo>
                    <a:pt x="91" y="295"/>
                  </a:lnTo>
                  <a:lnTo>
                    <a:pt x="43" y="259"/>
                  </a:lnTo>
                  <a:lnTo>
                    <a:pt x="12" y="211"/>
                  </a:lnTo>
                  <a:lnTo>
                    <a:pt x="0" y="156"/>
                  </a:lnTo>
                  <a:lnTo>
                    <a:pt x="12" y="96"/>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5" name="Freeform 737"/>
            <p:cNvSpPr>
              <a:spLocks/>
            </p:cNvSpPr>
            <p:nvPr/>
          </p:nvSpPr>
          <p:spPr bwMode="auto">
            <a:xfrm>
              <a:off x="1558371" y="1474885"/>
              <a:ext cx="105542" cy="105200"/>
            </a:xfrm>
            <a:custGeom>
              <a:avLst/>
              <a:gdLst>
                <a:gd name="T0" fmla="*/ 157 w 308"/>
                <a:gd name="T1" fmla="*/ 0 h 307"/>
                <a:gd name="T2" fmla="*/ 211 w 308"/>
                <a:gd name="T3" fmla="*/ 12 h 307"/>
                <a:gd name="T4" fmla="*/ 265 w 308"/>
                <a:gd name="T5" fmla="*/ 48 h 307"/>
                <a:gd name="T6" fmla="*/ 296 w 308"/>
                <a:gd name="T7" fmla="*/ 96 h 307"/>
                <a:gd name="T8" fmla="*/ 308 w 308"/>
                <a:gd name="T9" fmla="*/ 151 h 307"/>
                <a:gd name="T10" fmla="*/ 296 w 308"/>
                <a:gd name="T11" fmla="*/ 211 h 307"/>
                <a:gd name="T12" fmla="*/ 265 w 308"/>
                <a:gd name="T13" fmla="*/ 259 h 307"/>
                <a:gd name="T14" fmla="*/ 211 w 308"/>
                <a:gd name="T15" fmla="*/ 295 h 307"/>
                <a:gd name="T16" fmla="*/ 157 w 308"/>
                <a:gd name="T17" fmla="*/ 307 h 307"/>
                <a:gd name="T18" fmla="*/ 96 w 308"/>
                <a:gd name="T19" fmla="*/ 295 h 307"/>
                <a:gd name="T20" fmla="*/ 48 w 308"/>
                <a:gd name="T21" fmla="*/ 259 h 307"/>
                <a:gd name="T22" fmla="*/ 12 w 308"/>
                <a:gd name="T23" fmla="*/ 211 h 307"/>
                <a:gd name="T24" fmla="*/ 0 w 308"/>
                <a:gd name="T25" fmla="*/ 151 h 307"/>
                <a:gd name="T26" fmla="*/ 12 w 308"/>
                <a:gd name="T27" fmla="*/ 96 h 307"/>
                <a:gd name="T28" fmla="*/ 48 w 308"/>
                <a:gd name="T29" fmla="*/ 48 h 307"/>
                <a:gd name="T30" fmla="*/ 96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1" y="12"/>
                  </a:lnTo>
                  <a:lnTo>
                    <a:pt x="265" y="48"/>
                  </a:lnTo>
                  <a:lnTo>
                    <a:pt x="296" y="96"/>
                  </a:lnTo>
                  <a:lnTo>
                    <a:pt x="308" y="151"/>
                  </a:lnTo>
                  <a:lnTo>
                    <a:pt x="296" y="211"/>
                  </a:lnTo>
                  <a:lnTo>
                    <a:pt x="265" y="259"/>
                  </a:lnTo>
                  <a:lnTo>
                    <a:pt x="211" y="295"/>
                  </a:lnTo>
                  <a:lnTo>
                    <a:pt x="157" y="307"/>
                  </a:lnTo>
                  <a:lnTo>
                    <a:pt x="96" y="295"/>
                  </a:lnTo>
                  <a:lnTo>
                    <a:pt x="48" y="259"/>
                  </a:lnTo>
                  <a:lnTo>
                    <a:pt x="12" y="211"/>
                  </a:lnTo>
                  <a:lnTo>
                    <a:pt x="0" y="151"/>
                  </a:lnTo>
                  <a:lnTo>
                    <a:pt x="12" y="96"/>
                  </a:lnTo>
                  <a:lnTo>
                    <a:pt x="48" y="48"/>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6" name="Freeform 738"/>
            <p:cNvSpPr>
              <a:spLocks/>
            </p:cNvSpPr>
            <p:nvPr/>
          </p:nvSpPr>
          <p:spPr bwMode="auto">
            <a:xfrm>
              <a:off x="1684474" y="1474885"/>
              <a:ext cx="103144" cy="105200"/>
            </a:xfrm>
            <a:custGeom>
              <a:avLst/>
              <a:gdLst>
                <a:gd name="T0" fmla="*/ 151 w 301"/>
                <a:gd name="T1" fmla="*/ 0 h 307"/>
                <a:gd name="T2" fmla="*/ 211 w 301"/>
                <a:gd name="T3" fmla="*/ 12 h 307"/>
                <a:gd name="T4" fmla="*/ 259 w 301"/>
                <a:gd name="T5" fmla="*/ 48 h 307"/>
                <a:gd name="T6" fmla="*/ 289 w 301"/>
                <a:gd name="T7" fmla="*/ 96 h 307"/>
                <a:gd name="T8" fmla="*/ 301 w 301"/>
                <a:gd name="T9" fmla="*/ 151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1 h 307"/>
                <a:gd name="T26" fmla="*/ 12 w 301"/>
                <a:gd name="T27" fmla="*/ 96 h 307"/>
                <a:gd name="T28" fmla="*/ 42 w 301"/>
                <a:gd name="T29" fmla="*/ 48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8"/>
                  </a:lnTo>
                  <a:lnTo>
                    <a:pt x="289" y="96"/>
                  </a:lnTo>
                  <a:lnTo>
                    <a:pt x="301" y="151"/>
                  </a:lnTo>
                  <a:lnTo>
                    <a:pt x="289" y="211"/>
                  </a:lnTo>
                  <a:lnTo>
                    <a:pt x="259" y="259"/>
                  </a:lnTo>
                  <a:lnTo>
                    <a:pt x="211" y="295"/>
                  </a:lnTo>
                  <a:lnTo>
                    <a:pt x="151" y="307"/>
                  </a:lnTo>
                  <a:lnTo>
                    <a:pt x="90" y="295"/>
                  </a:lnTo>
                  <a:lnTo>
                    <a:pt x="42" y="259"/>
                  </a:lnTo>
                  <a:lnTo>
                    <a:pt x="12" y="211"/>
                  </a:lnTo>
                  <a:lnTo>
                    <a:pt x="0" y="151"/>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7" name="Freeform 739"/>
            <p:cNvSpPr>
              <a:spLocks/>
            </p:cNvSpPr>
            <p:nvPr/>
          </p:nvSpPr>
          <p:spPr bwMode="auto">
            <a:xfrm>
              <a:off x="1808520" y="1474885"/>
              <a:ext cx="105200" cy="105200"/>
            </a:xfrm>
            <a:custGeom>
              <a:avLst/>
              <a:gdLst>
                <a:gd name="T0" fmla="*/ 151 w 307"/>
                <a:gd name="T1" fmla="*/ 0 h 307"/>
                <a:gd name="T2" fmla="*/ 211 w 307"/>
                <a:gd name="T3" fmla="*/ 12 h 307"/>
                <a:gd name="T4" fmla="*/ 259 w 307"/>
                <a:gd name="T5" fmla="*/ 48 h 307"/>
                <a:gd name="T6" fmla="*/ 295 w 307"/>
                <a:gd name="T7" fmla="*/ 96 h 307"/>
                <a:gd name="T8" fmla="*/ 307 w 307"/>
                <a:gd name="T9" fmla="*/ 151 h 307"/>
                <a:gd name="T10" fmla="*/ 295 w 307"/>
                <a:gd name="T11" fmla="*/ 211 h 307"/>
                <a:gd name="T12" fmla="*/ 259 w 307"/>
                <a:gd name="T13" fmla="*/ 259 h 307"/>
                <a:gd name="T14" fmla="*/ 211 w 307"/>
                <a:gd name="T15" fmla="*/ 295 h 307"/>
                <a:gd name="T16" fmla="*/ 151 w 307"/>
                <a:gd name="T17" fmla="*/ 307 h 307"/>
                <a:gd name="T18" fmla="*/ 90 w 307"/>
                <a:gd name="T19" fmla="*/ 295 h 307"/>
                <a:gd name="T20" fmla="*/ 42 w 307"/>
                <a:gd name="T21" fmla="*/ 259 h 307"/>
                <a:gd name="T22" fmla="*/ 12 w 307"/>
                <a:gd name="T23" fmla="*/ 211 h 307"/>
                <a:gd name="T24" fmla="*/ 0 w 307"/>
                <a:gd name="T25" fmla="*/ 151 h 307"/>
                <a:gd name="T26" fmla="*/ 12 w 307"/>
                <a:gd name="T27" fmla="*/ 96 h 307"/>
                <a:gd name="T28" fmla="*/ 42 w 307"/>
                <a:gd name="T29" fmla="*/ 48 h 307"/>
                <a:gd name="T30" fmla="*/ 90 w 307"/>
                <a:gd name="T31" fmla="*/ 12 h 307"/>
                <a:gd name="T32" fmla="*/ 151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1" y="0"/>
                  </a:moveTo>
                  <a:lnTo>
                    <a:pt x="211" y="12"/>
                  </a:lnTo>
                  <a:lnTo>
                    <a:pt x="259" y="48"/>
                  </a:lnTo>
                  <a:lnTo>
                    <a:pt x="295" y="96"/>
                  </a:lnTo>
                  <a:lnTo>
                    <a:pt x="307" y="151"/>
                  </a:lnTo>
                  <a:lnTo>
                    <a:pt x="295" y="211"/>
                  </a:lnTo>
                  <a:lnTo>
                    <a:pt x="259" y="259"/>
                  </a:lnTo>
                  <a:lnTo>
                    <a:pt x="211" y="295"/>
                  </a:lnTo>
                  <a:lnTo>
                    <a:pt x="151" y="307"/>
                  </a:lnTo>
                  <a:lnTo>
                    <a:pt x="90" y="295"/>
                  </a:lnTo>
                  <a:lnTo>
                    <a:pt x="42" y="259"/>
                  </a:lnTo>
                  <a:lnTo>
                    <a:pt x="12" y="211"/>
                  </a:lnTo>
                  <a:lnTo>
                    <a:pt x="0" y="151"/>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8" name="Freeform 740"/>
            <p:cNvSpPr>
              <a:spLocks/>
            </p:cNvSpPr>
            <p:nvPr/>
          </p:nvSpPr>
          <p:spPr bwMode="auto">
            <a:xfrm>
              <a:off x="1932567" y="1474885"/>
              <a:ext cx="105200" cy="105200"/>
            </a:xfrm>
            <a:custGeom>
              <a:avLst/>
              <a:gdLst>
                <a:gd name="T0" fmla="*/ 157 w 307"/>
                <a:gd name="T1" fmla="*/ 0 h 307"/>
                <a:gd name="T2" fmla="*/ 211 w 307"/>
                <a:gd name="T3" fmla="*/ 12 h 307"/>
                <a:gd name="T4" fmla="*/ 265 w 307"/>
                <a:gd name="T5" fmla="*/ 48 h 307"/>
                <a:gd name="T6" fmla="*/ 295 w 307"/>
                <a:gd name="T7" fmla="*/ 96 h 307"/>
                <a:gd name="T8" fmla="*/ 307 w 307"/>
                <a:gd name="T9" fmla="*/ 151 h 307"/>
                <a:gd name="T10" fmla="*/ 295 w 307"/>
                <a:gd name="T11" fmla="*/ 211 h 307"/>
                <a:gd name="T12" fmla="*/ 265 w 307"/>
                <a:gd name="T13" fmla="*/ 259 h 307"/>
                <a:gd name="T14" fmla="*/ 211 w 307"/>
                <a:gd name="T15" fmla="*/ 295 h 307"/>
                <a:gd name="T16" fmla="*/ 157 w 307"/>
                <a:gd name="T17" fmla="*/ 307 h 307"/>
                <a:gd name="T18" fmla="*/ 96 w 307"/>
                <a:gd name="T19" fmla="*/ 295 h 307"/>
                <a:gd name="T20" fmla="*/ 48 w 307"/>
                <a:gd name="T21" fmla="*/ 259 h 307"/>
                <a:gd name="T22" fmla="*/ 12 w 307"/>
                <a:gd name="T23" fmla="*/ 211 h 307"/>
                <a:gd name="T24" fmla="*/ 0 w 307"/>
                <a:gd name="T25" fmla="*/ 151 h 307"/>
                <a:gd name="T26" fmla="*/ 12 w 307"/>
                <a:gd name="T27" fmla="*/ 96 h 307"/>
                <a:gd name="T28" fmla="*/ 48 w 307"/>
                <a:gd name="T29" fmla="*/ 48 h 307"/>
                <a:gd name="T30" fmla="*/ 96 w 307"/>
                <a:gd name="T31" fmla="*/ 12 h 307"/>
                <a:gd name="T32" fmla="*/ 157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7" y="0"/>
                  </a:moveTo>
                  <a:lnTo>
                    <a:pt x="211" y="12"/>
                  </a:lnTo>
                  <a:lnTo>
                    <a:pt x="265" y="48"/>
                  </a:lnTo>
                  <a:lnTo>
                    <a:pt x="295" y="96"/>
                  </a:lnTo>
                  <a:lnTo>
                    <a:pt x="307" y="151"/>
                  </a:lnTo>
                  <a:lnTo>
                    <a:pt x="295" y="211"/>
                  </a:lnTo>
                  <a:lnTo>
                    <a:pt x="265" y="259"/>
                  </a:lnTo>
                  <a:lnTo>
                    <a:pt x="211" y="295"/>
                  </a:lnTo>
                  <a:lnTo>
                    <a:pt x="157" y="307"/>
                  </a:lnTo>
                  <a:lnTo>
                    <a:pt x="96" y="295"/>
                  </a:lnTo>
                  <a:lnTo>
                    <a:pt x="48" y="259"/>
                  </a:lnTo>
                  <a:lnTo>
                    <a:pt x="12" y="211"/>
                  </a:lnTo>
                  <a:lnTo>
                    <a:pt x="0" y="151"/>
                  </a:lnTo>
                  <a:lnTo>
                    <a:pt x="12" y="96"/>
                  </a:lnTo>
                  <a:lnTo>
                    <a:pt x="48" y="48"/>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9" name="Freeform 741"/>
            <p:cNvSpPr>
              <a:spLocks/>
            </p:cNvSpPr>
            <p:nvPr/>
          </p:nvSpPr>
          <p:spPr bwMode="auto">
            <a:xfrm>
              <a:off x="2058670" y="1474885"/>
              <a:ext cx="103144" cy="105200"/>
            </a:xfrm>
            <a:custGeom>
              <a:avLst/>
              <a:gdLst>
                <a:gd name="T0" fmla="*/ 151 w 301"/>
                <a:gd name="T1" fmla="*/ 0 h 307"/>
                <a:gd name="T2" fmla="*/ 211 w 301"/>
                <a:gd name="T3" fmla="*/ 12 h 307"/>
                <a:gd name="T4" fmla="*/ 259 w 301"/>
                <a:gd name="T5" fmla="*/ 48 h 307"/>
                <a:gd name="T6" fmla="*/ 289 w 301"/>
                <a:gd name="T7" fmla="*/ 96 h 307"/>
                <a:gd name="T8" fmla="*/ 301 w 301"/>
                <a:gd name="T9" fmla="*/ 151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1 h 307"/>
                <a:gd name="T26" fmla="*/ 12 w 301"/>
                <a:gd name="T27" fmla="*/ 96 h 307"/>
                <a:gd name="T28" fmla="*/ 42 w 301"/>
                <a:gd name="T29" fmla="*/ 48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8"/>
                  </a:lnTo>
                  <a:lnTo>
                    <a:pt x="289" y="96"/>
                  </a:lnTo>
                  <a:lnTo>
                    <a:pt x="301" y="151"/>
                  </a:lnTo>
                  <a:lnTo>
                    <a:pt x="289" y="211"/>
                  </a:lnTo>
                  <a:lnTo>
                    <a:pt x="259" y="259"/>
                  </a:lnTo>
                  <a:lnTo>
                    <a:pt x="211" y="295"/>
                  </a:lnTo>
                  <a:lnTo>
                    <a:pt x="151" y="307"/>
                  </a:lnTo>
                  <a:lnTo>
                    <a:pt x="90" y="295"/>
                  </a:lnTo>
                  <a:lnTo>
                    <a:pt x="42" y="259"/>
                  </a:lnTo>
                  <a:lnTo>
                    <a:pt x="12" y="211"/>
                  </a:lnTo>
                  <a:lnTo>
                    <a:pt x="0" y="151"/>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0" name="Freeform 742"/>
            <p:cNvSpPr>
              <a:spLocks/>
            </p:cNvSpPr>
            <p:nvPr/>
          </p:nvSpPr>
          <p:spPr bwMode="auto">
            <a:xfrm>
              <a:off x="2182716" y="1474885"/>
              <a:ext cx="105200" cy="105200"/>
            </a:xfrm>
            <a:custGeom>
              <a:avLst/>
              <a:gdLst>
                <a:gd name="T0" fmla="*/ 150 w 307"/>
                <a:gd name="T1" fmla="*/ 0 h 307"/>
                <a:gd name="T2" fmla="*/ 211 w 307"/>
                <a:gd name="T3" fmla="*/ 12 h 307"/>
                <a:gd name="T4" fmla="*/ 259 w 307"/>
                <a:gd name="T5" fmla="*/ 48 h 307"/>
                <a:gd name="T6" fmla="*/ 295 w 307"/>
                <a:gd name="T7" fmla="*/ 96 h 307"/>
                <a:gd name="T8" fmla="*/ 307 w 307"/>
                <a:gd name="T9" fmla="*/ 151 h 307"/>
                <a:gd name="T10" fmla="*/ 295 w 307"/>
                <a:gd name="T11" fmla="*/ 211 h 307"/>
                <a:gd name="T12" fmla="*/ 259 w 307"/>
                <a:gd name="T13" fmla="*/ 259 h 307"/>
                <a:gd name="T14" fmla="*/ 211 w 307"/>
                <a:gd name="T15" fmla="*/ 295 h 307"/>
                <a:gd name="T16" fmla="*/ 150 w 307"/>
                <a:gd name="T17" fmla="*/ 307 h 307"/>
                <a:gd name="T18" fmla="*/ 90 w 307"/>
                <a:gd name="T19" fmla="*/ 295 h 307"/>
                <a:gd name="T20" fmla="*/ 42 w 307"/>
                <a:gd name="T21" fmla="*/ 259 h 307"/>
                <a:gd name="T22" fmla="*/ 12 w 307"/>
                <a:gd name="T23" fmla="*/ 211 h 307"/>
                <a:gd name="T24" fmla="*/ 0 w 307"/>
                <a:gd name="T25" fmla="*/ 151 h 307"/>
                <a:gd name="T26" fmla="*/ 12 w 307"/>
                <a:gd name="T27" fmla="*/ 96 h 307"/>
                <a:gd name="T28" fmla="*/ 42 w 307"/>
                <a:gd name="T29" fmla="*/ 48 h 307"/>
                <a:gd name="T30" fmla="*/ 90 w 307"/>
                <a:gd name="T31" fmla="*/ 12 h 307"/>
                <a:gd name="T32" fmla="*/ 150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0" y="0"/>
                  </a:moveTo>
                  <a:lnTo>
                    <a:pt x="211" y="12"/>
                  </a:lnTo>
                  <a:lnTo>
                    <a:pt x="259" y="48"/>
                  </a:lnTo>
                  <a:lnTo>
                    <a:pt x="295" y="96"/>
                  </a:lnTo>
                  <a:lnTo>
                    <a:pt x="307" y="151"/>
                  </a:lnTo>
                  <a:lnTo>
                    <a:pt x="295" y="211"/>
                  </a:lnTo>
                  <a:lnTo>
                    <a:pt x="259" y="259"/>
                  </a:lnTo>
                  <a:lnTo>
                    <a:pt x="211" y="295"/>
                  </a:lnTo>
                  <a:lnTo>
                    <a:pt x="150" y="307"/>
                  </a:lnTo>
                  <a:lnTo>
                    <a:pt x="90" y="295"/>
                  </a:lnTo>
                  <a:lnTo>
                    <a:pt x="42" y="259"/>
                  </a:lnTo>
                  <a:lnTo>
                    <a:pt x="12" y="211"/>
                  </a:lnTo>
                  <a:lnTo>
                    <a:pt x="0" y="151"/>
                  </a:lnTo>
                  <a:lnTo>
                    <a:pt x="12" y="96"/>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1" name="Freeform 743"/>
            <p:cNvSpPr>
              <a:spLocks/>
            </p:cNvSpPr>
            <p:nvPr/>
          </p:nvSpPr>
          <p:spPr bwMode="auto">
            <a:xfrm>
              <a:off x="2306763" y="1474885"/>
              <a:ext cx="105200" cy="105200"/>
            </a:xfrm>
            <a:custGeom>
              <a:avLst/>
              <a:gdLst>
                <a:gd name="T0" fmla="*/ 156 w 307"/>
                <a:gd name="T1" fmla="*/ 0 h 307"/>
                <a:gd name="T2" fmla="*/ 211 w 307"/>
                <a:gd name="T3" fmla="*/ 12 h 307"/>
                <a:gd name="T4" fmla="*/ 265 w 307"/>
                <a:gd name="T5" fmla="*/ 48 h 307"/>
                <a:gd name="T6" fmla="*/ 295 w 307"/>
                <a:gd name="T7" fmla="*/ 96 h 307"/>
                <a:gd name="T8" fmla="*/ 307 w 307"/>
                <a:gd name="T9" fmla="*/ 151 h 307"/>
                <a:gd name="T10" fmla="*/ 295 w 307"/>
                <a:gd name="T11" fmla="*/ 211 h 307"/>
                <a:gd name="T12" fmla="*/ 265 w 307"/>
                <a:gd name="T13" fmla="*/ 259 h 307"/>
                <a:gd name="T14" fmla="*/ 211 w 307"/>
                <a:gd name="T15" fmla="*/ 295 h 307"/>
                <a:gd name="T16" fmla="*/ 156 w 307"/>
                <a:gd name="T17" fmla="*/ 307 h 307"/>
                <a:gd name="T18" fmla="*/ 96 w 307"/>
                <a:gd name="T19" fmla="*/ 295 h 307"/>
                <a:gd name="T20" fmla="*/ 48 w 307"/>
                <a:gd name="T21" fmla="*/ 259 h 307"/>
                <a:gd name="T22" fmla="*/ 12 w 307"/>
                <a:gd name="T23" fmla="*/ 211 h 307"/>
                <a:gd name="T24" fmla="*/ 0 w 307"/>
                <a:gd name="T25" fmla="*/ 151 h 307"/>
                <a:gd name="T26" fmla="*/ 12 w 307"/>
                <a:gd name="T27" fmla="*/ 96 h 307"/>
                <a:gd name="T28" fmla="*/ 48 w 307"/>
                <a:gd name="T29" fmla="*/ 48 h 307"/>
                <a:gd name="T30" fmla="*/ 96 w 307"/>
                <a:gd name="T31" fmla="*/ 12 h 307"/>
                <a:gd name="T32" fmla="*/ 156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6" y="0"/>
                  </a:moveTo>
                  <a:lnTo>
                    <a:pt x="211" y="12"/>
                  </a:lnTo>
                  <a:lnTo>
                    <a:pt x="265" y="48"/>
                  </a:lnTo>
                  <a:lnTo>
                    <a:pt x="295" y="96"/>
                  </a:lnTo>
                  <a:lnTo>
                    <a:pt x="307" y="151"/>
                  </a:lnTo>
                  <a:lnTo>
                    <a:pt x="295" y="211"/>
                  </a:lnTo>
                  <a:lnTo>
                    <a:pt x="265" y="259"/>
                  </a:lnTo>
                  <a:lnTo>
                    <a:pt x="211" y="295"/>
                  </a:lnTo>
                  <a:lnTo>
                    <a:pt x="156" y="307"/>
                  </a:lnTo>
                  <a:lnTo>
                    <a:pt x="96" y="295"/>
                  </a:lnTo>
                  <a:lnTo>
                    <a:pt x="48" y="259"/>
                  </a:lnTo>
                  <a:lnTo>
                    <a:pt x="12" y="211"/>
                  </a:lnTo>
                  <a:lnTo>
                    <a:pt x="0" y="151"/>
                  </a:lnTo>
                  <a:lnTo>
                    <a:pt x="12" y="96"/>
                  </a:lnTo>
                  <a:lnTo>
                    <a:pt x="48" y="48"/>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2" name="Freeform 744"/>
            <p:cNvSpPr>
              <a:spLocks/>
            </p:cNvSpPr>
            <p:nvPr/>
          </p:nvSpPr>
          <p:spPr bwMode="auto">
            <a:xfrm>
              <a:off x="2432865" y="1474885"/>
              <a:ext cx="103144" cy="105200"/>
            </a:xfrm>
            <a:custGeom>
              <a:avLst/>
              <a:gdLst>
                <a:gd name="T0" fmla="*/ 150 w 301"/>
                <a:gd name="T1" fmla="*/ 0 h 307"/>
                <a:gd name="T2" fmla="*/ 211 w 301"/>
                <a:gd name="T3" fmla="*/ 12 h 307"/>
                <a:gd name="T4" fmla="*/ 259 w 301"/>
                <a:gd name="T5" fmla="*/ 48 h 307"/>
                <a:gd name="T6" fmla="*/ 289 w 301"/>
                <a:gd name="T7" fmla="*/ 96 h 307"/>
                <a:gd name="T8" fmla="*/ 301 w 301"/>
                <a:gd name="T9" fmla="*/ 151 h 307"/>
                <a:gd name="T10" fmla="*/ 289 w 301"/>
                <a:gd name="T11" fmla="*/ 211 h 307"/>
                <a:gd name="T12" fmla="*/ 259 w 301"/>
                <a:gd name="T13" fmla="*/ 259 h 307"/>
                <a:gd name="T14" fmla="*/ 211 w 301"/>
                <a:gd name="T15" fmla="*/ 295 h 307"/>
                <a:gd name="T16" fmla="*/ 150 w 301"/>
                <a:gd name="T17" fmla="*/ 307 h 307"/>
                <a:gd name="T18" fmla="*/ 90 w 301"/>
                <a:gd name="T19" fmla="*/ 295 h 307"/>
                <a:gd name="T20" fmla="*/ 42 w 301"/>
                <a:gd name="T21" fmla="*/ 259 h 307"/>
                <a:gd name="T22" fmla="*/ 12 w 301"/>
                <a:gd name="T23" fmla="*/ 211 h 307"/>
                <a:gd name="T24" fmla="*/ 0 w 301"/>
                <a:gd name="T25" fmla="*/ 151 h 307"/>
                <a:gd name="T26" fmla="*/ 12 w 301"/>
                <a:gd name="T27" fmla="*/ 96 h 307"/>
                <a:gd name="T28" fmla="*/ 42 w 301"/>
                <a:gd name="T29" fmla="*/ 48 h 307"/>
                <a:gd name="T30" fmla="*/ 90 w 301"/>
                <a:gd name="T31" fmla="*/ 12 h 307"/>
                <a:gd name="T32" fmla="*/ 150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0" y="0"/>
                  </a:moveTo>
                  <a:lnTo>
                    <a:pt x="211" y="12"/>
                  </a:lnTo>
                  <a:lnTo>
                    <a:pt x="259" y="48"/>
                  </a:lnTo>
                  <a:lnTo>
                    <a:pt x="289" y="96"/>
                  </a:lnTo>
                  <a:lnTo>
                    <a:pt x="301" y="151"/>
                  </a:lnTo>
                  <a:lnTo>
                    <a:pt x="289" y="211"/>
                  </a:lnTo>
                  <a:lnTo>
                    <a:pt x="259" y="259"/>
                  </a:lnTo>
                  <a:lnTo>
                    <a:pt x="211" y="295"/>
                  </a:lnTo>
                  <a:lnTo>
                    <a:pt x="150" y="307"/>
                  </a:lnTo>
                  <a:lnTo>
                    <a:pt x="90" y="295"/>
                  </a:lnTo>
                  <a:lnTo>
                    <a:pt x="42" y="259"/>
                  </a:lnTo>
                  <a:lnTo>
                    <a:pt x="12" y="211"/>
                  </a:lnTo>
                  <a:lnTo>
                    <a:pt x="0" y="151"/>
                  </a:lnTo>
                  <a:lnTo>
                    <a:pt x="12" y="96"/>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3" name="Freeform 745"/>
            <p:cNvSpPr>
              <a:spLocks/>
            </p:cNvSpPr>
            <p:nvPr/>
          </p:nvSpPr>
          <p:spPr bwMode="auto">
            <a:xfrm>
              <a:off x="2556569" y="1474885"/>
              <a:ext cx="105542" cy="105200"/>
            </a:xfrm>
            <a:custGeom>
              <a:avLst/>
              <a:gdLst>
                <a:gd name="T0" fmla="*/ 151 w 308"/>
                <a:gd name="T1" fmla="*/ 0 h 307"/>
                <a:gd name="T2" fmla="*/ 212 w 308"/>
                <a:gd name="T3" fmla="*/ 12 h 307"/>
                <a:gd name="T4" fmla="*/ 260 w 308"/>
                <a:gd name="T5" fmla="*/ 48 h 307"/>
                <a:gd name="T6" fmla="*/ 296 w 308"/>
                <a:gd name="T7" fmla="*/ 96 h 307"/>
                <a:gd name="T8" fmla="*/ 308 w 308"/>
                <a:gd name="T9" fmla="*/ 151 h 307"/>
                <a:gd name="T10" fmla="*/ 296 w 308"/>
                <a:gd name="T11" fmla="*/ 211 h 307"/>
                <a:gd name="T12" fmla="*/ 260 w 308"/>
                <a:gd name="T13" fmla="*/ 259 h 307"/>
                <a:gd name="T14" fmla="*/ 212 w 308"/>
                <a:gd name="T15" fmla="*/ 295 h 307"/>
                <a:gd name="T16" fmla="*/ 151 w 308"/>
                <a:gd name="T17" fmla="*/ 307 h 307"/>
                <a:gd name="T18" fmla="*/ 91 w 308"/>
                <a:gd name="T19" fmla="*/ 295 h 307"/>
                <a:gd name="T20" fmla="*/ 43 w 308"/>
                <a:gd name="T21" fmla="*/ 259 h 307"/>
                <a:gd name="T22" fmla="*/ 13 w 308"/>
                <a:gd name="T23" fmla="*/ 211 h 307"/>
                <a:gd name="T24" fmla="*/ 0 w 308"/>
                <a:gd name="T25" fmla="*/ 151 h 307"/>
                <a:gd name="T26" fmla="*/ 13 w 308"/>
                <a:gd name="T27" fmla="*/ 96 h 307"/>
                <a:gd name="T28" fmla="*/ 43 w 308"/>
                <a:gd name="T29" fmla="*/ 48 h 307"/>
                <a:gd name="T30" fmla="*/ 91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2" y="12"/>
                  </a:lnTo>
                  <a:lnTo>
                    <a:pt x="260" y="48"/>
                  </a:lnTo>
                  <a:lnTo>
                    <a:pt x="296" y="96"/>
                  </a:lnTo>
                  <a:lnTo>
                    <a:pt x="308" y="151"/>
                  </a:lnTo>
                  <a:lnTo>
                    <a:pt x="296" y="211"/>
                  </a:lnTo>
                  <a:lnTo>
                    <a:pt x="260" y="259"/>
                  </a:lnTo>
                  <a:lnTo>
                    <a:pt x="212" y="295"/>
                  </a:lnTo>
                  <a:lnTo>
                    <a:pt x="151" y="307"/>
                  </a:lnTo>
                  <a:lnTo>
                    <a:pt x="91" y="295"/>
                  </a:lnTo>
                  <a:lnTo>
                    <a:pt x="43" y="259"/>
                  </a:lnTo>
                  <a:lnTo>
                    <a:pt x="13" y="211"/>
                  </a:lnTo>
                  <a:lnTo>
                    <a:pt x="0" y="151"/>
                  </a:lnTo>
                  <a:lnTo>
                    <a:pt x="13" y="96"/>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4" name="Freeform 746"/>
            <p:cNvSpPr>
              <a:spLocks/>
            </p:cNvSpPr>
            <p:nvPr/>
          </p:nvSpPr>
          <p:spPr bwMode="auto">
            <a:xfrm>
              <a:off x="2680616" y="1474885"/>
              <a:ext cx="105542" cy="105200"/>
            </a:xfrm>
            <a:custGeom>
              <a:avLst/>
              <a:gdLst>
                <a:gd name="T0" fmla="*/ 157 w 308"/>
                <a:gd name="T1" fmla="*/ 0 h 307"/>
                <a:gd name="T2" fmla="*/ 218 w 308"/>
                <a:gd name="T3" fmla="*/ 12 h 307"/>
                <a:gd name="T4" fmla="*/ 266 w 308"/>
                <a:gd name="T5" fmla="*/ 48 h 307"/>
                <a:gd name="T6" fmla="*/ 296 w 308"/>
                <a:gd name="T7" fmla="*/ 96 h 307"/>
                <a:gd name="T8" fmla="*/ 308 w 308"/>
                <a:gd name="T9" fmla="*/ 151 h 307"/>
                <a:gd name="T10" fmla="*/ 296 w 308"/>
                <a:gd name="T11" fmla="*/ 211 h 307"/>
                <a:gd name="T12" fmla="*/ 266 w 308"/>
                <a:gd name="T13" fmla="*/ 259 h 307"/>
                <a:gd name="T14" fmla="*/ 218 w 308"/>
                <a:gd name="T15" fmla="*/ 295 h 307"/>
                <a:gd name="T16" fmla="*/ 157 w 308"/>
                <a:gd name="T17" fmla="*/ 307 h 307"/>
                <a:gd name="T18" fmla="*/ 97 w 308"/>
                <a:gd name="T19" fmla="*/ 295 h 307"/>
                <a:gd name="T20" fmla="*/ 49 w 308"/>
                <a:gd name="T21" fmla="*/ 259 h 307"/>
                <a:gd name="T22" fmla="*/ 12 w 308"/>
                <a:gd name="T23" fmla="*/ 211 h 307"/>
                <a:gd name="T24" fmla="*/ 0 w 308"/>
                <a:gd name="T25" fmla="*/ 151 h 307"/>
                <a:gd name="T26" fmla="*/ 12 w 308"/>
                <a:gd name="T27" fmla="*/ 96 h 307"/>
                <a:gd name="T28" fmla="*/ 49 w 308"/>
                <a:gd name="T29" fmla="*/ 48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8" y="12"/>
                  </a:lnTo>
                  <a:lnTo>
                    <a:pt x="266" y="48"/>
                  </a:lnTo>
                  <a:lnTo>
                    <a:pt x="296" y="96"/>
                  </a:lnTo>
                  <a:lnTo>
                    <a:pt x="308" y="151"/>
                  </a:lnTo>
                  <a:lnTo>
                    <a:pt x="296" y="211"/>
                  </a:lnTo>
                  <a:lnTo>
                    <a:pt x="266" y="259"/>
                  </a:lnTo>
                  <a:lnTo>
                    <a:pt x="218" y="295"/>
                  </a:lnTo>
                  <a:lnTo>
                    <a:pt x="157" y="307"/>
                  </a:lnTo>
                  <a:lnTo>
                    <a:pt x="97" y="295"/>
                  </a:lnTo>
                  <a:lnTo>
                    <a:pt x="49" y="259"/>
                  </a:lnTo>
                  <a:lnTo>
                    <a:pt x="12" y="211"/>
                  </a:lnTo>
                  <a:lnTo>
                    <a:pt x="0" y="151"/>
                  </a:lnTo>
                  <a:lnTo>
                    <a:pt x="12" y="96"/>
                  </a:lnTo>
                  <a:lnTo>
                    <a:pt x="49"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5" name="Freeform 747"/>
            <p:cNvSpPr>
              <a:spLocks/>
            </p:cNvSpPr>
            <p:nvPr/>
          </p:nvSpPr>
          <p:spPr bwMode="auto">
            <a:xfrm>
              <a:off x="2806718" y="1474885"/>
              <a:ext cx="103486" cy="105200"/>
            </a:xfrm>
            <a:custGeom>
              <a:avLst/>
              <a:gdLst>
                <a:gd name="T0" fmla="*/ 151 w 302"/>
                <a:gd name="T1" fmla="*/ 0 h 307"/>
                <a:gd name="T2" fmla="*/ 211 w 302"/>
                <a:gd name="T3" fmla="*/ 12 h 307"/>
                <a:gd name="T4" fmla="*/ 260 w 302"/>
                <a:gd name="T5" fmla="*/ 48 h 307"/>
                <a:gd name="T6" fmla="*/ 290 w 302"/>
                <a:gd name="T7" fmla="*/ 96 h 307"/>
                <a:gd name="T8" fmla="*/ 302 w 302"/>
                <a:gd name="T9" fmla="*/ 151 h 307"/>
                <a:gd name="T10" fmla="*/ 290 w 302"/>
                <a:gd name="T11" fmla="*/ 211 h 307"/>
                <a:gd name="T12" fmla="*/ 260 w 302"/>
                <a:gd name="T13" fmla="*/ 259 h 307"/>
                <a:gd name="T14" fmla="*/ 211 w 302"/>
                <a:gd name="T15" fmla="*/ 295 h 307"/>
                <a:gd name="T16" fmla="*/ 151 w 302"/>
                <a:gd name="T17" fmla="*/ 307 h 307"/>
                <a:gd name="T18" fmla="*/ 91 w 302"/>
                <a:gd name="T19" fmla="*/ 295 h 307"/>
                <a:gd name="T20" fmla="*/ 43 w 302"/>
                <a:gd name="T21" fmla="*/ 259 h 307"/>
                <a:gd name="T22" fmla="*/ 12 w 302"/>
                <a:gd name="T23" fmla="*/ 211 h 307"/>
                <a:gd name="T24" fmla="*/ 0 w 302"/>
                <a:gd name="T25" fmla="*/ 151 h 307"/>
                <a:gd name="T26" fmla="*/ 12 w 302"/>
                <a:gd name="T27" fmla="*/ 96 h 307"/>
                <a:gd name="T28" fmla="*/ 43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60" y="48"/>
                  </a:lnTo>
                  <a:lnTo>
                    <a:pt x="290" y="96"/>
                  </a:lnTo>
                  <a:lnTo>
                    <a:pt x="302" y="151"/>
                  </a:lnTo>
                  <a:lnTo>
                    <a:pt x="290" y="211"/>
                  </a:lnTo>
                  <a:lnTo>
                    <a:pt x="260" y="259"/>
                  </a:lnTo>
                  <a:lnTo>
                    <a:pt x="211" y="295"/>
                  </a:lnTo>
                  <a:lnTo>
                    <a:pt x="151" y="307"/>
                  </a:lnTo>
                  <a:lnTo>
                    <a:pt x="91" y="295"/>
                  </a:lnTo>
                  <a:lnTo>
                    <a:pt x="43" y="259"/>
                  </a:lnTo>
                  <a:lnTo>
                    <a:pt x="12" y="211"/>
                  </a:lnTo>
                  <a:lnTo>
                    <a:pt x="0" y="151"/>
                  </a:lnTo>
                  <a:lnTo>
                    <a:pt x="12" y="96"/>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6" name="Freeform 748"/>
            <p:cNvSpPr>
              <a:spLocks/>
            </p:cNvSpPr>
            <p:nvPr/>
          </p:nvSpPr>
          <p:spPr bwMode="auto">
            <a:xfrm>
              <a:off x="2930764" y="1474885"/>
              <a:ext cx="105542" cy="105200"/>
            </a:xfrm>
            <a:custGeom>
              <a:avLst/>
              <a:gdLst>
                <a:gd name="T0" fmla="*/ 151 w 308"/>
                <a:gd name="T1" fmla="*/ 0 h 307"/>
                <a:gd name="T2" fmla="*/ 211 w 308"/>
                <a:gd name="T3" fmla="*/ 12 h 307"/>
                <a:gd name="T4" fmla="*/ 260 w 308"/>
                <a:gd name="T5" fmla="*/ 48 h 307"/>
                <a:gd name="T6" fmla="*/ 296 w 308"/>
                <a:gd name="T7" fmla="*/ 96 h 307"/>
                <a:gd name="T8" fmla="*/ 308 w 308"/>
                <a:gd name="T9" fmla="*/ 151 h 307"/>
                <a:gd name="T10" fmla="*/ 296 w 308"/>
                <a:gd name="T11" fmla="*/ 211 h 307"/>
                <a:gd name="T12" fmla="*/ 260 w 308"/>
                <a:gd name="T13" fmla="*/ 259 h 307"/>
                <a:gd name="T14" fmla="*/ 211 w 308"/>
                <a:gd name="T15" fmla="*/ 295 h 307"/>
                <a:gd name="T16" fmla="*/ 151 w 308"/>
                <a:gd name="T17" fmla="*/ 307 h 307"/>
                <a:gd name="T18" fmla="*/ 97 w 308"/>
                <a:gd name="T19" fmla="*/ 295 h 307"/>
                <a:gd name="T20" fmla="*/ 42 w 308"/>
                <a:gd name="T21" fmla="*/ 259 h 307"/>
                <a:gd name="T22" fmla="*/ 12 w 308"/>
                <a:gd name="T23" fmla="*/ 211 h 307"/>
                <a:gd name="T24" fmla="*/ 0 w 308"/>
                <a:gd name="T25" fmla="*/ 151 h 307"/>
                <a:gd name="T26" fmla="*/ 12 w 308"/>
                <a:gd name="T27" fmla="*/ 96 h 307"/>
                <a:gd name="T28" fmla="*/ 42 w 308"/>
                <a:gd name="T29" fmla="*/ 48 h 307"/>
                <a:gd name="T30" fmla="*/ 97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1" y="12"/>
                  </a:lnTo>
                  <a:lnTo>
                    <a:pt x="260" y="48"/>
                  </a:lnTo>
                  <a:lnTo>
                    <a:pt x="296" y="96"/>
                  </a:lnTo>
                  <a:lnTo>
                    <a:pt x="308" y="151"/>
                  </a:lnTo>
                  <a:lnTo>
                    <a:pt x="296" y="211"/>
                  </a:lnTo>
                  <a:lnTo>
                    <a:pt x="260" y="259"/>
                  </a:lnTo>
                  <a:lnTo>
                    <a:pt x="211" y="295"/>
                  </a:lnTo>
                  <a:lnTo>
                    <a:pt x="151" y="307"/>
                  </a:lnTo>
                  <a:lnTo>
                    <a:pt x="97" y="295"/>
                  </a:lnTo>
                  <a:lnTo>
                    <a:pt x="42" y="259"/>
                  </a:lnTo>
                  <a:lnTo>
                    <a:pt x="12" y="211"/>
                  </a:lnTo>
                  <a:lnTo>
                    <a:pt x="0" y="151"/>
                  </a:lnTo>
                  <a:lnTo>
                    <a:pt x="12" y="96"/>
                  </a:lnTo>
                  <a:lnTo>
                    <a:pt x="42" y="48"/>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7" name="Freeform 749"/>
            <p:cNvSpPr>
              <a:spLocks/>
            </p:cNvSpPr>
            <p:nvPr/>
          </p:nvSpPr>
          <p:spPr bwMode="auto">
            <a:xfrm>
              <a:off x="3054811" y="1474885"/>
              <a:ext cx="105542" cy="105200"/>
            </a:xfrm>
            <a:custGeom>
              <a:avLst/>
              <a:gdLst>
                <a:gd name="T0" fmla="*/ 157 w 308"/>
                <a:gd name="T1" fmla="*/ 0 h 307"/>
                <a:gd name="T2" fmla="*/ 217 w 308"/>
                <a:gd name="T3" fmla="*/ 12 h 307"/>
                <a:gd name="T4" fmla="*/ 266 w 308"/>
                <a:gd name="T5" fmla="*/ 48 h 307"/>
                <a:gd name="T6" fmla="*/ 296 w 308"/>
                <a:gd name="T7" fmla="*/ 96 h 307"/>
                <a:gd name="T8" fmla="*/ 308 w 308"/>
                <a:gd name="T9" fmla="*/ 151 h 307"/>
                <a:gd name="T10" fmla="*/ 296 w 308"/>
                <a:gd name="T11" fmla="*/ 211 h 307"/>
                <a:gd name="T12" fmla="*/ 266 w 308"/>
                <a:gd name="T13" fmla="*/ 259 h 307"/>
                <a:gd name="T14" fmla="*/ 217 w 308"/>
                <a:gd name="T15" fmla="*/ 295 h 307"/>
                <a:gd name="T16" fmla="*/ 157 w 308"/>
                <a:gd name="T17" fmla="*/ 307 h 307"/>
                <a:gd name="T18" fmla="*/ 97 w 308"/>
                <a:gd name="T19" fmla="*/ 295 h 307"/>
                <a:gd name="T20" fmla="*/ 48 w 308"/>
                <a:gd name="T21" fmla="*/ 259 h 307"/>
                <a:gd name="T22" fmla="*/ 12 w 308"/>
                <a:gd name="T23" fmla="*/ 211 h 307"/>
                <a:gd name="T24" fmla="*/ 0 w 308"/>
                <a:gd name="T25" fmla="*/ 151 h 307"/>
                <a:gd name="T26" fmla="*/ 12 w 308"/>
                <a:gd name="T27" fmla="*/ 96 h 307"/>
                <a:gd name="T28" fmla="*/ 48 w 308"/>
                <a:gd name="T29" fmla="*/ 48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7" y="12"/>
                  </a:lnTo>
                  <a:lnTo>
                    <a:pt x="266" y="48"/>
                  </a:lnTo>
                  <a:lnTo>
                    <a:pt x="296" y="96"/>
                  </a:lnTo>
                  <a:lnTo>
                    <a:pt x="308" y="151"/>
                  </a:lnTo>
                  <a:lnTo>
                    <a:pt x="296" y="211"/>
                  </a:lnTo>
                  <a:lnTo>
                    <a:pt x="266" y="259"/>
                  </a:lnTo>
                  <a:lnTo>
                    <a:pt x="217" y="295"/>
                  </a:lnTo>
                  <a:lnTo>
                    <a:pt x="157" y="307"/>
                  </a:lnTo>
                  <a:lnTo>
                    <a:pt x="97" y="295"/>
                  </a:lnTo>
                  <a:lnTo>
                    <a:pt x="48" y="259"/>
                  </a:lnTo>
                  <a:lnTo>
                    <a:pt x="12" y="211"/>
                  </a:lnTo>
                  <a:lnTo>
                    <a:pt x="0" y="151"/>
                  </a:lnTo>
                  <a:lnTo>
                    <a:pt x="12" y="96"/>
                  </a:lnTo>
                  <a:lnTo>
                    <a:pt x="48"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8" name="Freeform 750"/>
            <p:cNvSpPr>
              <a:spLocks/>
            </p:cNvSpPr>
            <p:nvPr/>
          </p:nvSpPr>
          <p:spPr bwMode="auto">
            <a:xfrm>
              <a:off x="3180913" y="1474885"/>
              <a:ext cx="103486" cy="105200"/>
            </a:xfrm>
            <a:custGeom>
              <a:avLst/>
              <a:gdLst>
                <a:gd name="T0" fmla="*/ 151 w 302"/>
                <a:gd name="T1" fmla="*/ 0 h 307"/>
                <a:gd name="T2" fmla="*/ 211 w 302"/>
                <a:gd name="T3" fmla="*/ 12 h 307"/>
                <a:gd name="T4" fmla="*/ 260 w 302"/>
                <a:gd name="T5" fmla="*/ 48 h 307"/>
                <a:gd name="T6" fmla="*/ 290 w 302"/>
                <a:gd name="T7" fmla="*/ 96 h 307"/>
                <a:gd name="T8" fmla="*/ 302 w 302"/>
                <a:gd name="T9" fmla="*/ 151 h 307"/>
                <a:gd name="T10" fmla="*/ 290 w 302"/>
                <a:gd name="T11" fmla="*/ 211 h 307"/>
                <a:gd name="T12" fmla="*/ 260 w 302"/>
                <a:gd name="T13" fmla="*/ 259 h 307"/>
                <a:gd name="T14" fmla="*/ 211 w 302"/>
                <a:gd name="T15" fmla="*/ 295 h 307"/>
                <a:gd name="T16" fmla="*/ 151 w 302"/>
                <a:gd name="T17" fmla="*/ 307 h 307"/>
                <a:gd name="T18" fmla="*/ 91 w 302"/>
                <a:gd name="T19" fmla="*/ 295 h 307"/>
                <a:gd name="T20" fmla="*/ 42 w 302"/>
                <a:gd name="T21" fmla="*/ 259 h 307"/>
                <a:gd name="T22" fmla="*/ 12 w 302"/>
                <a:gd name="T23" fmla="*/ 211 h 307"/>
                <a:gd name="T24" fmla="*/ 0 w 302"/>
                <a:gd name="T25" fmla="*/ 151 h 307"/>
                <a:gd name="T26" fmla="*/ 12 w 302"/>
                <a:gd name="T27" fmla="*/ 96 h 307"/>
                <a:gd name="T28" fmla="*/ 42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60" y="48"/>
                  </a:lnTo>
                  <a:lnTo>
                    <a:pt x="290" y="96"/>
                  </a:lnTo>
                  <a:lnTo>
                    <a:pt x="302" y="151"/>
                  </a:lnTo>
                  <a:lnTo>
                    <a:pt x="290" y="211"/>
                  </a:lnTo>
                  <a:lnTo>
                    <a:pt x="260" y="259"/>
                  </a:lnTo>
                  <a:lnTo>
                    <a:pt x="211" y="295"/>
                  </a:lnTo>
                  <a:lnTo>
                    <a:pt x="151" y="307"/>
                  </a:lnTo>
                  <a:lnTo>
                    <a:pt x="91" y="295"/>
                  </a:lnTo>
                  <a:lnTo>
                    <a:pt x="42" y="259"/>
                  </a:lnTo>
                  <a:lnTo>
                    <a:pt x="12" y="211"/>
                  </a:lnTo>
                  <a:lnTo>
                    <a:pt x="0" y="151"/>
                  </a:lnTo>
                  <a:lnTo>
                    <a:pt x="12" y="96"/>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9" name="Freeform 751"/>
            <p:cNvSpPr>
              <a:spLocks/>
            </p:cNvSpPr>
            <p:nvPr/>
          </p:nvSpPr>
          <p:spPr bwMode="auto">
            <a:xfrm>
              <a:off x="3304959" y="1474885"/>
              <a:ext cx="105542" cy="105200"/>
            </a:xfrm>
            <a:custGeom>
              <a:avLst/>
              <a:gdLst>
                <a:gd name="T0" fmla="*/ 151 w 308"/>
                <a:gd name="T1" fmla="*/ 0 h 307"/>
                <a:gd name="T2" fmla="*/ 211 w 308"/>
                <a:gd name="T3" fmla="*/ 12 h 307"/>
                <a:gd name="T4" fmla="*/ 259 w 308"/>
                <a:gd name="T5" fmla="*/ 48 h 307"/>
                <a:gd name="T6" fmla="*/ 296 w 308"/>
                <a:gd name="T7" fmla="*/ 96 h 307"/>
                <a:gd name="T8" fmla="*/ 308 w 308"/>
                <a:gd name="T9" fmla="*/ 151 h 307"/>
                <a:gd name="T10" fmla="*/ 296 w 308"/>
                <a:gd name="T11" fmla="*/ 211 h 307"/>
                <a:gd name="T12" fmla="*/ 259 w 308"/>
                <a:gd name="T13" fmla="*/ 259 h 307"/>
                <a:gd name="T14" fmla="*/ 211 w 308"/>
                <a:gd name="T15" fmla="*/ 295 h 307"/>
                <a:gd name="T16" fmla="*/ 151 w 308"/>
                <a:gd name="T17" fmla="*/ 307 h 307"/>
                <a:gd name="T18" fmla="*/ 97 w 308"/>
                <a:gd name="T19" fmla="*/ 295 h 307"/>
                <a:gd name="T20" fmla="*/ 42 w 308"/>
                <a:gd name="T21" fmla="*/ 259 h 307"/>
                <a:gd name="T22" fmla="*/ 12 w 308"/>
                <a:gd name="T23" fmla="*/ 211 h 307"/>
                <a:gd name="T24" fmla="*/ 0 w 308"/>
                <a:gd name="T25" fmla="*/ 151 h 307"/>
                <a:gd name="T26" fmla="*/ 12 w 308"/>
                <a:gd name="T27" fmla="*/ 96 h 307"/>
                <a:gd name="T28" fmla="*/ 42 w 308"/>
                <a:gd name="T29" fmla="*/ 48 h 307"/>
                <a:gd name="T30" fmla="*/ 97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1" y="12"/>
                  </a:lnTo>
                  <a:lnTo>
                    <a:pt x="259" y="48"/>
                  </a:lnTo>
                  <a:lnTo>
                    <a:pt x="296" y="96"/>
                  </a:lnTo>
                  <a:lnTo>
                    <a:pt x="308" y="151"/>
                  </a:lnTo>
                  <a:lnTo>
                    <a:pt x="296" y="211"/>
                  </a:lnTo>
                  <a:lnTo>
                    <a:pt x="259" y="259"/>
                  </a:lnTo>
                  <a:lnTo>
                    <a:pt x="211" y="295"/>
                  </a:lnTo>
                  <a:lnTo>
                    <a:pt x="151" y="307"/>
                  </a:lnTo>
                  <a:lnTo>
                    <a:pt x="97" y="295"/>
                  </a:lnTo>
                  <a:lnTo>
                    <a:pt x="42" y="259"/>
                  </a:lnTo>
                  <a:lnTo>
                    <a:pt x="12" y="211"/>
                  </a:lnTo>
                  <a:lnTo>
                    <a:pt x="0" y="151"/>
                  </a:lnTo>
                  <a:lnTo>
                    <a:pt x="12" y="96"/>
                  </a:lnTo>
                  <a:lnTo>
                    <a:pt x="42" y="48"/>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0" name="Freeform 752"/>
            <p:cNvSpPr>
              <a:spLocks/>
            </p:cNvSpPr>
            <p:nvPr/>
          </p:nvSpPr>
          <p:spPr bwMode="auto">
            <a:xfrm>
              <a:off x="3656538" y="1474885"/>
              <a:ext cx="105200" cy="105200"/>
            </a:xfrm>
            <a:custGeom>
              <a:avLst/>
              <a:gdLst>
                <a:gd name="T0" fmla="*/ 150 w 307"/>
                <a:gd name="T1" fmla="*/ 0 h 307"/>
                <a:gd name="T2" fmla="*/ 211 w 307"/>
                <a:gd name="T3" fmla="*/ 12 h 307"/>
                <a:gd name="T4" fmla="*/ 259 w 307"/>
                <a:gd name="T5" fmla="*/ 48 h 307"/>
                <a:gd name="T6" fmla="*/ 295 w 307"/>
                <a:gd name="T7" fmla="*/ 96 h 307"/>
                <a:gd name="T8" fmla="*/ 307 w 307"/>
                <a:gd name="T9" fmla="*/ 151 h 307"/>
                <a:gd name="T10" fmla="*/ 295 w 307"/>
                <a:gd name="T11" fmla="*/ 211 h 307"/>
                <a:gd name="T12" fmla="*/ 259 w 307"/>
                <a:gd name="T13" fmla="*/ 259 h 307"/>
                <a:gd name="T14" fmla="*/ 211 w 307"/>
                <a:gd name="T15" fmla="*/ 295 h 307"/>
                <a:gd name="T16" fmla="*/ 150 w 307"/>
                <a:gd name="T17" fmla="*/ 307 h 307"/>
                <a:gd name="T18" fmla="*/ 90 w 307"/>
                <a:gd name="T19" fmla="*/ 295 h 307"/>
                <a:gd name="T20" fmla="*/ 42 w 307"/>
                <a:gd name="T21" fmla="*/ 259 h 307"/>
                <a:gd name="T22" fmla="*/ 12 w 307"/>
                <a:gd name="T23" fmla="*/ 211 h 307"/>
                <a:gd name="T24" fmla="*/ 0 w 307"/>
                <a:gd name="T25" fmla="*/ 151 h 307"/>
                <a:gd name="T26" fmla="*/ 12 w 307"/>
                <a:gd name="T27" fmla="*/ 96 h 307"/>
                <a:gd name="T28" fmla="*/ 42 w 307"/>
                <a:gd name="T29" fmla="*/ 48 h 307"/>
                <a:gd name="T30" fmla="*/ 90 w 307"/>
                <a:gd name="T31" fmla="*/ 12 h 307"/>
                <a:gd name="T32" fmla="*/ 150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0" y="0"/>
                  </a:moveTo>
                  <a:lnTo>
                    <a:pt x="211" y="12"/>
                  </a:lnTo>
                  <a:lnTo>
                    <a:pt x="259" y="48"/>
                  </a:lnTo>
                  <a:lnTo>
                    <a:pt x="295" y="96"/>
                  </a:lnTo>
                  <a:lnTo>
                    <a:pt x="307" y="151"/>
                  </a:lnTo>
                  <a:lnTo>
                    <a:pt x="295" y="211"/>
                  </a:lnTo>
                  <a:lnTo>
                    <a:pt x="259" y="259"/>
                  </a:lnTo>
                  <a:lnTo>
                    <a:pt x="211" y="295"/>
                  </a:lnTo>
                  <a:lnTo>
                    <a:pt x="150" y="307"/>
                  </a:lnTo>
                  <a:lnTo>
                    <a:pt x="90" y="295"/>
                  </a:lnTo>
                  <a:lnTo>
                    <a:pt x="42" y="259"/>
                  </a:lnTo>
                  <a:lnTo>
                    <a:pt x="12" y="211"/>
                  </a:lnTo>
                  <a:lnTo>
                    <a:pt x="0" y="151"/>
                  </a:lnTo>
                  <a:lnTo>
                    <a:pt x="12" y="96"/>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1" name="Freeform 753"/>
            <p:cNvSpPr>
              <a:spLocks/>
            </p:cNvSpPr>
            <p:nvPr/>
          </p:nvSpPr>
          <p:spPr bwMode="auto">
            <a:xfrm>
              <a:off x="3780243" y="1474885"/>
              <a:ext cx="105542" cy="105200"/>
            </a:xfrm>
            <a:custGeom>
              <a:avLst/>
              <a:gdLst>
                <a:gd name="T0" fmla="*/ 157 w 308"/>
                <a:gd name="T1" fmla="*/ 0 h 307"/>
                <a:gd name="T2" fmla="*/ 218 w 308"/>
                <a:gd name="T3" fmla="*/ 12 h 307"/>
                <a:gd name="T4" fmla="*/ 266 w 308"/>
                <a:gd name="T5" fmla="*/ 48 h 307"/>
                <a:gd name="T6" fmla="*/ 296 w 308"/>
                <a:gd name="T7" fmla="*/ 96 h 307"/>
                <a:gd name="T8" fmla="*/ 308 w 308"/>
                <a:gd name="T9" fmla="*/ 151 h 307"/>
                <a:gd name="T10" fmla="*/ 296 w 308"/>
                <a:gd name="T11" fmla="*/ 211 h 307"/>
                <a:gd name="T12" fmla="*/ 266 w 308"/>
                <a:gd name="T13" fmla="*/ 259 h 307"/>
                <a:gd name="T14" fmla="*/ 218 w 308"/>
                <a:gd name="T15" fmla="*/ 295 h 307"/>
                <a:gd name="T16" fmla="*/ 157 w 308"/>
                <a:gd name="T17" fmla="*/ 307 h 307"/>
                <a:gd name="T18" fmla="*/ 97 w 308"/>
                <a:gd name="T19" fmla="*/ 295 h 307"/>
                <a:gd name="T20" fmla="*/ 49 w 308"/>
                <a:gd name="T21" fmla="*/ 259 h 307"/>
                <a:gd name="T22" fmla="*/ 13 w 308"/>
                <a:gd name="T23" fmla="*/ 211 h 307"/>
                <a:gd name="T24" fmla="*/ 0 w 308"/>
                <a:gd name="T25" fmla="*/ 151 h 307"/>
                <a:gd name="T26" fmla="*/ 13 w 308"/>
                <a:gd name="T27" fmla="*/ 96 h 307"/>
                <a:gd name="T28" fmla="*/ 49 w 308"/>
                <a:gd name="T29" fmla="*/ 48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8" y="12"/>
                  </a:lnTo>
                  <a:lnTo>
                    <a:pt x="266" y="48"/>
                  </a:lnTo>
                  <a:lnTo>
                    <a:pt x="296" y="96"/>
                  </a:lnTo>
                  <a:lnTo>
                    <a:pt x="308" y="151"/>
                  </a:lnTo>
                  <a:lnTo>
                    <a:pt x="296" y="211"/>
                  </a:lnTo>
                  <a:lnTo>
                    <a:pt x="266" y="259"/>
                  </a:lnTo>
                  <a:lnTo>
                    <a:pt x="218" y="295"/>
                  </a:lnTo>
                  <a:lnTo>
                    <a:pt x="157" y="307"/>
                  </a:lnTo>
                  <a:lnTo>
                    <a:pt x="97" y="295"/>
                  </a:lnTo>
                  <a:lnTo>
                    <a:pt x="49" y="259"/>
                  </a:lnTo>
                  <a:lnTo>
                    <a:pt x="13" y="211"/>
                  </a:lnTo>
                  <a:lnTo>
                    <a:pt x="0" y="151"/>
                  </a:lnTo>
                  <a:lnTo>
                    <a:pt x="13" y="96"/>
                  </a:lnTo>
                  <a:lnTo>
                    <a:pt x="49"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2" name="Freeform 754"/>
            <p:cNvSpPr>
              <a:spLocks/>
            </p:cNvSpPr>
            <p:nvPr/>
          </p:nvSpPr>
          <p:spPr bwMode="auto">
            <a:xfrm>
              <a:off x="3906345" y="1474885"/>
              <a:ext cx="103486" cy="105200"/>
            </a:xfrm>
            <a:custGeom>
              <a:avLst/>
              <a:gdLst>
                <a:gd name="T0" fmla="*/ 151 w 302"/>
                <a:gd name="T1" fmla="*/ 0 h 307"/>
                <a:gd name="T2" fmla="*/ 212 w 302"/>
                <a:gd name="T3" fmla="*/ 12 h 307"/>
                <a:gd name="T4" fmla="*/ 260 w 302"/>
                <a:gd name="T5" fmla="*/ 48 h 307"/>
                <a:gd name="T6" fmla="*/ 290 w 302"/>
                <a:gd name="T7" fmla="*/ 96 h 307"/>
                <a:gd name="T8" fmla="*/ 302 w 302"/>
                <a:gd name="T9" fmla="*/ 151 h 307"/>
                <a:gd name="T10" fmla="*/ 290 w 302"/>
                <a:gd name="T11" fmla="*/ 211 h 307"/>
                <a:gd name="T12" fmla="*/ 260 w 302"/>
                <a:gd name="T13" fmla="*/ 259 h 307"/>
                <a:gd name="T14" fmla="*/ 212 w 302"/>
                <a:gd name="T15" fmla="*/ 295 h 307"/>
                <a:gd name="T16" fmla="*/ 151 w 302"/>
                <a:gd name="T17" fmla="*/ 307 h 307"/>
                <a:gd name="T18" fmla="*/ 91 w 302"/>
                <a:gd name="T19" fmla="*/ 295 h 307"/>
                <a:gd name="T20" fmla="*/ 43 w 302"/>
                <a:gd name="T21" fmla="*/ 259 h 307"/>
                <a:gd name="T22" fmla="*/ 12 w 302"/>
                <a:gd name="T23" fmla="*/ 211 h 307"/>
                <a:gd name="T24" fmla="*/ 0 w 302"/>
                <a:gd name="T25" fmla="*/ 151 h 307"/>
                <a:gd name="T26" fmla="*/ 12 w 302"/>
                <a:gd name="T27" fmla="*/ 96 h 307"/>
                <a:gd name="T28" fmla="*/ 43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2" y="12"/>
                  </a:lnTo>
                  <a:lnTo>
                    <a:pt x="260" y="48"/>
                  </a:lnTo>
                  <a:lnTo>
                    <a:pt x="290" y="96"/>
                  </a:lnTo>
                  <a:lnTo>
                    <a:pt x="302" y="151"/>
                  </a:lnTo>
                  <a:lnTo>
                    <a:pt x="290" y="211"/>
                  </a:lnTo>
                  <a:lnTo>
                    <a:pt x="260" y="259"/>
                  </a:lnTo>
                  <a:lnTo>
                    <a:pt x="212" y="295"/>
                  </a:lnTo>
                  <a:lnTo>
                    <a:pt x="151" y="307"/>
                  </a:lnTo>
                  <a:lnTo>
                    <a:pt x="91" y="295"/>
                  </a:lnTo>
                  <a:lnTo>
                    <a:pt x="43" y="259"/>
                  </a:lnTo>
                  <a:lnTo>
                    <a:pt x="12" y="211"/>
                  </a:lnTo>
                  <a:lnTo>
                    <a:pt x="0" y="151"/>
                  </a:lnTo>
                  <a:lnTo>
                    <a:pt x="12" y="96"/>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3" name="Freeform 755"/>
            <p:cNvSpPr>
              <a:spLocks/>
            </p:cNvSpPr>
            <p:nvPr/>
          </p:nvSpPr>
          <p:spPr bwMode="auto">
            <a:xfrm>
              <a:off x="1434325" y="1613323"/>
              <a:ext cx="105542" cy="105542"/>
            </a:xfrm>
            <a:custGeom>
              <a:avLst/>
              <a:gdLst>
                <a:gd name="T0" fmla="*/ 151 w 308"/>
                <a:gd name="T1" fmla="*/ 0 h 308"/>
                <a:gd name="T2" fmla="*/ 211 w 308"/>
                <a:gd name="T3" fmla="*/ 12 h 308"/>
                <a:gd name="T4" fmla="*/ 259 w 308"/>
                <a:gd name="T5" fmla="*/ 42 h 308"/>
                <a:gd name="T6" fmla="*/ 296 w 308"/>
                <a:gd name="T7" fmla="*/ 90 h 308"/>
                <a:gd name="T8" fmla="*/ 308 w 308"/>
                <a:gd name="T9" fmla="*/ 151 h 308"/>
                <a:gd name="T10" fmla="*/ 296 w 308"/>
                <a:gd name="T11" fmla="*/ 211 h 308"/>
                <a:gd name="T12" fmla="*/ 259 w 308"/>
                <a:gd name="T13" fmla="*/ 259 h 308"/>
                <a:gd name="T14" fmla="*/ 211 w 308"/>
                <a:gd name="T15" fmla="*/ 296 h 308"/>
                <a:gd name="T16" fmla="*/ 151 w 308"/>
                <a:gd name="T17" fmla="*/ 308 h 308"/>
                <a:gd name="T18" fmla="*/ 90 w 308"/>
                <a:gd name="T19" fmla="*/ 296 h 308"/>
                <a:gd name="T20" fmla="*/ 42 w 308"/>
                <a:gd name="T21" fmla="*/ 259 h 308"/>
                <a:gd name="T22" fmla="*/ 12 w 308"/>
                <a:gd name="T23" fmla="*/ 211 h 308"/>
                <a:gd name="T24" fmla="*/ 0 w 308"/>
                <a:gd name="T25" fmla="*/ 151 h 308"/>
                <a:gd name="T26" fmla="*/ 12 w 308"/>
                <a:gd name="T27" fmla="*/ 90 h 308"/>
                <a:gd name="T28" fmla="*/ 42 w 308"/>
                <a:gd name="T29" fmla="*/ 42 h 308"/>
                <a:gd name="T30" fmla="*/ 90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1" y="12"/>
                  </a:lnTo>
                  <a:lnTo>
                    <a:pt x="259" y="42"/>
                  </a:lnTo>
                  <a:lnTo>
                    <a:pt x="296" y="90"/>
                  </a:lnTo>
                  <a:lnTo>
                    <a:pt x="308" y="151"/>
                  </a:lnTo>
                  <a:lnTo>
                    <a:pt x="296" y="211"/>
                  </a:lnTo>
                  <a:lnTo>
                    <a:pt x="259" y="259"/>
                  </a:lnTo>
                  <a:lnTo>
                    <a:pt x="211" y="296"/>
                  </a:lnTo>
                  <a:lnTo>
                    <a:pt x="151" y="308"/>
                  </a:lnTo>
                  <a:lnTo>
                    <a:pt x="90" y="296"/>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4" name="Freeform 756"/>
            <p:cNvSpPr>
              <a:spLocks/>
            </p:cNvSpPr>
            <p:nvPr/>
          </p:nvSpPr>
          <p:spPr bwMode="auto">
            <a:xfrm>
              <a:off x="1558371" y="1613323"/>
              <a:ext cx="105542" cy="105542"/>
            </a:xfrm>
            <a:custGeom>
              <a:avLst/>
              <a:gdLst>
                <a:gd name="T0" fmla="*/ 157 w 308"/>
                <a:gd name="T1" fmla="*/ 0 h 308"/>
                <a:gd name="T2" fmla="*/ 211 w 308"/>
                <a:gd name="T3" fmla="*/ 12 h 308"/>
                <a:gd name="T4" fmla="*/ 265 w 308"/>
                <a:gd name="T5" fmla="*/ 42 h 308"/>
                <a:gd name="T6" fmla="*/ 296 w 308"/>
                <a:gd name="T7" fmla="*/ 90 h 308"/>
                <a:gd name="T8" fmla="*/ 308 w 308"/>
                <a:gd name="T9" fmla="*/ 151 h 308"/>
                <a:gd name="T10" fmla="*/ 296 w 308"/>
                <a:gd name="T11" fmla="*/ 211 h 308"/>
                <a:gd name="T12" fmla="*/ 265 w 308"/>
                <a:gd name="T13" fmla="*/ 259 h 308"/>
                <a:gd name="T14" fmla="*/ 211 w 308"/>
                <a:gd name="T15" fmla="*/ 296 h 308"/>
                <a:gd name="T16" fmla="*/ 157 w 308"/>
                <a:gd name="T17" fmla="*/ 308 h 308"/>
                <a:gd name="T18" fmla="*/ 96 w 308"/>
                <a:gd name="T19" fmla="*/ 296 h 308"/>
                <a:gd name="T20" fmla="*/ 48 w 308"/>
                <a:gd name="T21" fmla="*/ 259 h 308"/>
                <a:gd name="T22" fmla="*/ 12 w 308"/>
                <a:gd name="T23" fmla="*/ 211 h 308"/>
                <a:gd name="T24" fmla="*/ 0 w 308"/>
                <a:gd name="T25" fmla="*/ 151 h 308"/>
                <a:gd name="T26" fmla="*/ 12 w 308"/>
                <a:gd name="T27" fmla="*/ 90 h 308"/>
                <a:gd name="T28" fmla="*/ 48 w 308"/>
                <a:gd name="T29" fmla="*/ 42 h 308"/>
                <a:gd name="T30" fmla="*/ 96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1" y="12"/>
                  </a:lnTo>
                  <a:lnTo>
                    <a:pt x="265" y="42"/>
                  </a:lnTo>
                  <a:lnTo>
                    <a:pt x="296" y="90"/>
                  </a:lnTo>
                  <a:lnTo>
                    <a:pt x="308" y="151"/>
                  </a:lnTo>
                  <a:lnTo>
                    <a:pt x="296" y="211"/>
                  </a:lnTo>
                  <a:lnTo>
                    <a:pt x="265" y="259"/>
                  </a:lnTo>
                  <a:lnTo>
                    <a:pt x="211" y="296"/>
                  </a:lnTo>
                  <a:lnTo>
                    <a:pt x="157" y="308"/>
                  </a:lnTo>
                  <a:lnTo>
                    <a:pt x="96" y="296"/>
                  </a:lnTo>
                  <a:lnTo>
                    <a:pt x="48" y="259"/>
                  </a:lnTo>
                  <a:lnTo>
                    <a:pt x="12" y="211"/>
                  </a:lnTo>
                  <a:lnTo>
                    <a:pt x="0" y="151"/>
                  </a:lnTo>
                  <a:lnTo>
                    <a:pt x="12" y="90"/>
                  </a:lnTo>
                  <a:lnTo>
                    <a:pt x="48" y="42"/>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5" name="Freeform 757"/>
            <p:cNvSpPr>
              <a:spLocks/>
            </p:cNvSpPr>
            <p:nvPr/>
          </p:nvSpPr>
          <p:spPr bwMode="auto">
            <a:xfrm>
              <a:off x="1684474" y="1613323"/>
              <a:ext cx="103144" cy="105542"/>
            </a:xfrm>
            <a:custGeom>
              <a:avLst/>
              <a:gdLst>
                <a:gd name="T0" fmla="*/ 151 w 301"/>
                <a:gd name="T1" fmla="*/ 0 h 308"/>
                <a:gd name="T2" fmla="*/ 211 w 301"/>
                <a:gd name="T3" fmla="*/ 12 h 308"/>
                <a:gd name="T4" fmla="*/ 259 w 301"/>
                <a:gd name="T5" fmla="*/ 42 h 308"/>
                <a:gd name="T6" fmla="*/ 289 w 301"/>
                <a:gd name="T7" fmla="*/ 90 h 308"/>
                <a:gd name="T8" fmla="*/ 301 w 301"/>
                <a:gd name="T9" fmla="*/ 151 h 308"/>
                <a:gd name="T10" fmla="*/ 289 w 301"/>
                <a:gd name="T11" fmla="*/ 211 h 308"/>
                <a:gd name="T12" fmla="*/ 259 w 301"/>
                <a:gd name="T13" fmla="*/ 259 h 308"/>
                <a:gd name="T14" fmla="*/ 211 w 301"/>
                <a:gd name="T15" fmla="*/ 296 h 308"/>
                <a:gd name="T16" fmla="*/ 151 w 301"/>
                <a:gd name="T17" fmla="*/ 308 h 308"/>
                <a:gd name="T18" fmla="*/ 90 w 301"/>
                <a:gd name="T19" fmla="*/ 296 h 308"/>
                <a:gd name="T20" fmla="*/ 42 w 301"/>
                <a:gd name="T21" fmla="*/ 259 h 308"/>
                <a:gd name="T22" fmla="*/ 12 w 301"/>
                <a:gd name="T23" fmla="*/ 211 h 308"/>
                <a:gd name="T24" fmla="*/ 0 w 301"/>
                <a:gd name="T25" fmla="*/ 151 h 308"/>
                <a:gd name="T26" fmla="*/ 12 w 301"/>
                <a:gd name="T27" fmla="*/ 90 h 308"/>
                <a:gd name="T28" fmla="*/ 42 w 301"/>
                <a:gd name="T29" fmla="*/ 42 h 308"/>
                <a:gd name="T30" fmla="*/ 90 w 301"/>
                <a:gd name="T31" fmla="*/ 12 h 308"/>
                <a:gd name="T32" fmla="*/ 151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1" y="0"/>
                  </a:moveTo>
                  <a:lnTo>
                    <a:pt x="211" y="12"/>
                  </a:lnTo>
                  <a:lnTo>
                    <a:pt x="259" y="42"/>
                  </a:lnTo>
                  <a:lnTo>
                    <a:pt x="289" y="90"/>
                  </a:lnTo>
                  <a:lnTo>
                    <a:pt x="301" y="151"/>
                  </a:lnTo>
                  <a:lnTo>
                    <a:pt x="289" y="211"/>
                  </a:lnTo>
                  <a:lnTo>
                    <a:pt x="259" y="259"/>
                  </a:lnTo>
                  <a:lnTo>
                    <a:pt x="211" y="296"/>
                  </a:lnTo>
                  <a:lnTo>
                    <a:pt x="151" y="308"/>
                  </a:lnTo>
                  <a:lnTo>
                    <a:pt x="90" y="296"/>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6" name="Freeform 758"/>
            <p:cNvSpPr>
              <a:spLocks/>
            </p:cNvSpPr>
            <p:nvPr/>
          </p:nvSpPr>
          <p:spPr bwMode="auto">
            <a:xfrm>
              <a:off x="1808520" y="1613323"/>
              <a:ext cx="105200" cy="105542"/>
            </a:xfrm>
            <a:custGeom>
              <a:avLst/>
              <a:gdLst>
                <a:gd name="T0" fmla="*/ 151 w 307"/>
                <a:gd name="T1" fmla="*/ 0 h 308"/>
                <a:gd name="T2" fmla="*/ 211 w 307"/>
                <a:gd name="T3" fmla="*/ 12 h 308"/>
                <a:gd name="T4" fmla="*/ 259 w 307"/>
                <a:gd name="T5" fmla="*/ 42 h 308"/>
                <a:gd name="T6" fmla="*/ 295 w 307"/>
                <a:gd name="T7" fmla="*/ 90 h 308"/>
                <a:gd name="T8" fmla="*/ 307 w 307"/>
                <a:gd name="T9" fmla="*/ 151 h 308"/>
                <a:gd name="T10" fmla="*/ 295 w 307"/>
                <a:gd name="T11" fmla="*/ 211 h 308"/>
                <a:gd name="T12" fmla="*/ 259 w 307"/>
                <a:gd name="T13" fmla="*/ 259 h 308"/>
                <a:gd name="T14" fmla="*/ 211 w 307"/>
                <a:gd name="T15" fmla="*/ 296 h 308"/>
                <a:gd name="T16" fmla="*/ 151 w 307"/>
                <a:gd name="T17" fmla="*/ 308 h 308"/>
                <a:gd name="T18" fmla="*/ 90 w 307"/>
                <a:gd name="T19" fmla="*/ 296 h 308"/>
                <a:gd name="T20" fmla="*/ 42 w 307"/>
                <a:gd name="T21" fmla="*/ 259 h 308"/>
                <a:gd name="T22" fmla="*/ 12 w 307"/>
                <a:gd name="T23" fmla="*/ 211 h 308"/>
                <a:gd name="T24" fmla="*/ 0 w 307"/>
                <a:gd name="T25" fmla="*/ 151 h 308"/>
                <a:gd name="T26" fmla="*/ 12 w 307"/>
                <a:gd name="T27" fmla="*/ 90 h 308"/>
                <a:gd name="T28" fmla="*/ 42 w 307"/>
                <a:gd name="T29" fmla="*/ 42 h 308"/>
                <a:gd name="T30" fmla="*/ 90 w 307"/>
                <a:gd name="T31" fmla="*/ 12 h 308"/>
                <a:gd name="T32" fmla="*/ 151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1" y="0"/>
                  </a:moveTo>
                  <a:lnTo>
                    <a:pt x="211" y="12"/>
                  </a:lnTo>
                  <a:lnTo>
                    <a:pt x="259" y="42"/>
                  </a:lnTo>
                  <a:lnTo>
                    <a:pt x="295" y="90"/>
                  </a:lnTo>
                  <a:lnTo>
                    <a:pt x="307" y="151"/>
                  </a:lnTo>
                  <a:lnTo>
                    <a:pt x="295" y="211"/>
                  </a:lnTo>
                  <a:lnTo>
                    <a:pt x="259" y="259"/>
                  </a:lnTo>
                  <a:lnTo>
                    <a:pt x="211" y="296"/>
                  </a:lnTo>
                  <a:lnTo>
                    <a:pt x="151" y="308"/>
                  </a:lnTo>
                  <a:lnTo>
                    <a:pt x="90" y="296"/>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7" name="Freeform 759"/>
            <p:cNvSpPr>
              <a:spLocks/>
            </p:cNvSpPr>
            <p:nvPr/>
          </p:nvSpPr>
          <p:spPr bwMode="auto">
            <a:xfrm>
              <a:off x="1932567" y="1613323"/>
              <a:ext cx="105200" cy="105542"/>
            </a:xfrm>
            <a:custGeom>
              <a:avLst/>
              <a:gdLst>
                <a:gd name="T0" fmla="*/ 157 w 307"/>
                <a:gd name="T1" fmla="*/ 0 h 308"/>
                <a:gd name="T2" fmla="*/ 211 w 307"/>
                <a:gd name="T3" fmla="*/ 12 h 308"/>
                <a:gd name="T4" fmla="*/ 265 w 307"/>
                <a:gd name="T5" fmla="*/ 42 h 308"/>
                <a:gd name="T6" fmla="*/ 295 w 307"/>
                <a:gd name="T7" fmla="*/ 90 h 308"/>
                <a:gd name="T8" fmla="*/ 307 w 307"/>
                <a:gd name="T9" fmla="*/ 151 h 308"/>
                <a:gd name="T10" fmla="*/ 295 w 307"/>
                <a:gd name="T11" fmla="*/ 211 h 308"/>
                <a:gd name="T12" fmla="*/ 265 w 307"/>
                <a:gd name="T13" fmla="*/ 259 h 308"/>
                <a:gd name="T14" fmla="*/ 211 w 307"/>
                <a:gd name="T15" fmla="*/ 296 h 308"/>
                <a:gd name="T16" fmla="*/ 157 w 307"/>
                <a:gd name="T17" fmla="*/ 308 h 308"/>
                <a:gd name="T18" fmla="*/ 96 w 307"/>
                <a:gd name="T19" fmla="*/ 296 h 308"/>
                <a:gd name="T20" fmla="*/ 48 w 307"/>
                <a:gd name="T21" fmla="*/ 259 h 308"/>
                <a:gd name="T22" fmla="*/ 12 w 307"/>
                <a:gd name="T23" fmla="*/ 211 h 308"/>
                <a:gd name="T24" fmla="*/ 0 w 307"/>
                <a:gd name="T25" fmla="*/ 151 h 308"/>
                <a:gd name="T26" fmla="*/ 12 w 307"/>
                <a:gd name="T27" fmla="*/ 90 h 308"/>
                <a:gd name="T28" fmla="*/ 48 w 307"/>
                <a:gd name="T29" fmla="*/ 42 h 308"/>
                <a:gd name="T30" fmla="*/ 96 w 307"/>
                <a:gd name="T31" fmla="*/ 12 h 308"/>
                <a:gd name="T32" fmla="*/ 157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7" y="0"/>
                  </a:moveTo>
                  <a:lnTo>
                    <a:pt x="211" y="12"/>
                  </a:lnTo>
                  <a:lnTo>
                    <a:pt x="265" y="42"/>
                  </a:lnTo>
                  <a:lnTo>
                    <a:pt x="295" y="90"/>
                  </a:lnTo>
                  <a:lnTo>
                    <a:pt x="307" y="151"/>
                  </a:lnTo>
                  <a:lnTo>
                    <a:pt x="295" y="211"/>
                  </a:lnTo>
                  <a:lnTo>
                    <a:pt x="265" y="259"/>
                  </a:lnTo>
                  <a:lnTo>
                    <a:pt x="211" y="296"/>
                  </a:lnTo>
                  <a:lnTo>
                    <a:pt x="157" y="308"/>
                  </a:lnTo>
                  <a:lnTo>
                    <a:pt x="96" y="296"/>
                  </a:lnTo>
                  <a:lnTo>
                    <a:pt x="48" y="259"/>
                  </a:lnTo>
                  <a:lnTo>
                    <a:pt x="12" y="211"/>
                  </a:lnTo>
                  <a:lnTo>
                    <a:pt x="0" y="151"/>
                  </a:lnTo>
                  <a:lnTo>
                    <a:pt x="12" y="90"/>
                  </a:lnTo>
                  <a:lnTo>
                    <a:pt x="48" y="42"/>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8" name="Freeform 760"/>
            <p:cNvSpPr>
              <a:spLocks/>
            </p:cNvSpPr>
            <p:nvPr/>
          </p:nvSpPr>
          <p:spPr bwMode="auto">
            <a:xfrm>
              <a:off x="2058670" y="1613323"/>
              <a:ext cx="103144" cy="105542"/>
            </a:xfrm>
            <a:custGeom>
              <a:avLst/>
              <a:gdLst>
                <a:gd name="T0" fmla="*/ 151 w 301"/>
                <a:gd name="T1" fmla="*/ 0 h 308"/>
                <a:gd name="T2" fmla="*/ 211 w 301"/>
                <a:gd name="T3" fmla="*/ 12 h 308"/>
                <a:gd name="T4" fmla="*/ 259 w 301"/>
                <a:gd name="T5" fmla="*/ 42 h 308"/>
                <a:gd name="T6" fmla="*/ 289 w 301"/>
                <a:gd name="T7" fmla="*/ 90 h 308"/>
                <a:gd name="T8" fmla="*/ 301 w 301"/>
                <a:gd name="T9" fmla="*/ 151 h 308"/>
                <a:gd name="T10" fmla="*/ 289 w 301"/>
                <a:gd name="T11" fmla="*/ 211 h 308"/>
                <a:gd name="T12" fmla="*/ 259 w 301"/>
                <a:gd name="T13" fmla="*/ 259 h 308"/>
                <a:gd name="T14" fmla="*/ 211 w 301"/>
                <a:gd name="T15" fmla="*/ 296 h 308"/>
                <a:gd name="T16" fmla="*/ 151 w 301"/>
                <a:gd name="T17" fmla="*/ 308 h 308"/>
                <a:gd name="T18" fmla="*/ 90 w 301"/>
                <a:gd name="T19" fmla="*/ 296 h 308"/>
                <a:gd name="T20" fmla="*/ 42 w 301"/>
                <a:gd name="T21" fmla="*/ 259 h 308"/>
                <a:gd name="T22" fmla="*/ 12 w 301"/>
                <a:gd name="T23" fmla="*/ 211 h 308"/>
                <a:gd name="T24" fmla="*/ 0 w 301"/>
                <a:gd name="T25" fmla="*/ 151 h 308"/>
                <a:gd name="T26" fmla="*/ 12 w 301"/>
                <a:gd name="T27" fmla="*/ 90 h 308"/>
                <a:gd name="T28" fmla="*/ 42 w 301"/>
                <a:gd name="T29" fmla="*/ 42 h 308"/>
                <a:gd name="T30" fmla="*/ 90 w 301"/>
                <a:gd name="T31" fmla="*/ 12 h 308"/>
                <a:gd name="T32" fmla="*/ 151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1" y="0"/>
                  </a:moveTo>
                  <a:lnTo>
                    <a:pt x="211" y="12"/>
                  </a:lnTo>
                  <a:lnTo>
                    <a:pt x="259" y="42"/>
                  </a:lnTo>
                  <a:lnTo>
                    <a:pt x="289" y="90"/>
                  </a:lnTo>
                  <a:lnTo>
                    <a:pt x="301" y="151"/>
                  </a:lnTo>
                  <a:lnTo>
                    <a:pt x="289" y="211"/>
                  </a:lnTo>
                  <a:lnTo>
                    <a:pt x="259" y="259"/>
                  </a:lnTo>
                  <a:lnTo>
                    <a:pt x="211" y="296"/>
                  </a:lnTo>
                  <a:lnTo>
                    <a:pt x="151" y="308"/>
                  </a:lnTo>
                  <a:lnTo>
                    <a:pt x="90" y="296"/>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9" name="Freeform 761"/>
            <p:cNvSpPr>
              <a:spLocks/>
            </p:cNvSpPr>
            <p:nvPr/>
          </p:nvSpPr>
          <p:spPr bwMode="auto">
            <a:xfrm>
              <a:off x="2182716" y="1613323"/>
              <a:ext cx="105200" cy="105542"/>
            </a:xfrm>
            <a:custGeom>
              <a:avLst/>
              <a:gdLst>
                <a:gd name="T0" fmla="*/ 150 w 307"/>
                <a:gd name="T1" fmla="*/ 0 h 308"/>
                <a:gd name="T2" fmla="*/ 211 w 307"/>
                <a:gd name="T3" fmla="*/ 12 h 308"/>
                <a:gd name="T4" fmla="*/ 259 w 307"/>
                <a:gd name="T5" fmla="*/ 42 h 308"/>
                <a:gd name="T6" fmla="*/ 295 w 307"/>
                <a:gd name="T7" fmla="*/ 90 h 308"/>
                <a:gd name="T8" fmla="*/ 307 w 307"/>
                <a:gd name="T9" fmla="*/ 151 h 308"/>
                <a:gd name="T10" fmla="*/ 295 w 307"/>
                <a:gd name="T11" fmla="*/ 211 h 308"/>
                <a:gd name="T12" fmla="*/ 259 w 307"/>
                <a:gd name="T13" fmla="*/ 259 h 308"/>
                <a:gd name="T14" fmla="*/ 211 w 307"/>
                <a:gd name="T15" fmla="*/ 296 h 308"/>
                <a:gd name="T16" fmla="*/ 150 w 307"/>
                <a:gd name="T17" fmla="*/ 308 h 308"/>
                <a:gd name="T18" fmla="*/ 90 w 307"/>
                <a:gd name="T19" fmla="*/ 296 h 308"/>
                <a:gd name="T20" fmla="*/ 42 w 307"/>
                <a:gd name="T21" fmla="*/ 259 h 308"/>
                <a:gd name="T22" fmla="*/ 12 w 307"/>
                <a:gd name="T23" fmla="*/ 211 h 308"/>
                <a:gd name="T24" fmla="*/ 0 w 307"/>
                <a:gd name="T25" fmla="*/ 151 h 308"/>
                <a:gd name="T26" fmla="*/ 12 w 307"/>
                <a:gd name="T27" fmla="*/ 90 h 308"/>
                <a:gd name="T28" fmla="*/ 42 w 307"/>
                <a:gd name="T29" fmla="*/ 42 h 308"/>
                <a:gd name="T30" fmla="*/ 90 w 307"/>
                <a:gd name="T31" fmla="*/ 12 h 308"/>
                <a:gd name="T32" fmla="*/ 150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0" y="0"/>
                  </a:moveTo>
                  <a:lnTo>
                    <a:pt x="211" y="12"/>
                  </a:lnTo>
                  <a:lnTo>
                    <a:pt x="259" y="42"/>
                  </a:lnTo>
                  <a:lnTo>
                    <a:pt x="295" y="90"/>
                  </a:lnTo>
                  <a:lnTo>
                    <a:pt x="307" y="151"/>
                  </a:lnTo>
                  <a:lnTo>
                    <a:pt x="295" y="211"/>
                  </a:lnTo>
                  <a:lnTo>
                    <a:pt x="259" y="259"/>
                  </a:lnTo>
                  <a:lnTo>
                    <a:pt x="211" y="296"/>
                  </a:lnTo>
                  <a:lnTo>
                    <a:pt x="150" y="308"/>
                  </a:lnTo>
                  <a:lnTo>
                    <a:pt x="90" y="296"/>
                  </a:lnTo>
                  <a:lnTo>
                    <a:pt x="42" y="259"/>
                  </a:lnTo>
                  <a:lnTo>
                    <a:pt x="12" y="211"/>
                  </a:lnTo>
                  <a:lnTo>
                    <a:pt x="0" y="151"/>
                  </a:lnTo>
                  <a:lnTo>
                    <a:pt x="12" y="90"/>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0" name="Freeform 762"/>
            <p:cNvSpPr>
              <a:spLocks/>
            </p:cNvSpPr>
            <p:nvPr/>
          </p:nvSpPr>
          <p:spPr bwMode="auto">
            <a:xfrm>
              <a:off x="2306763" y="1613323"/>
              <a:ext cx="105200" cy="105542"/>
            </a:xfrm>
            <a:custGeom>
              <a:avLst/>
              <a:gdLst>
                <a:gd name="T0" fmla="*/ 156 w 307"/>
                <a:gd name="T1" fmla="*/ 0 h 308"/>
                <a:gd name="T2" fmla="*/ 211 w 307"/>
                <a:gd name="T3" fmla="*/ 12 h 308"/>
                <a:gd name="T4" fmla="*/ 265 w 307"/>
                <a:gd name="T5" fmla="*/ 42 h 308"/>
                <a:gd name="T6" fmla="*/ 295 w 307"/>
                <a:gd name="T7" fmla="*/ 90 h 308"/>
                <a:gd name="T8" fmla="*/ 307 w 307"/>
                <a:gd name="T9" fmla="*/ 151 h 308"/>
                <a:gd name="T10" fmla="*/ 295 w 307"/>
                <a:gd name="T11" fmla="*/ 211 h 308"/>
                <a:gd name="T12" fmla="*/ 265 w 307"/>
                <a:gd name="T13" fmla="*/ 259 h 308"/>
                <a:gd name="T14" fmla="*/ 211 w 307"/>
                <a:gd name="T15" fmla="*/ 296 h 308"/>
                <a:gd name="T16" fmla="*/ 156 w 307"/>
                <a:gd name="T17" fmla="*/ 308 h 308"/>
                <a:gd name="T18" fmla="*/ 96 w 307"/>
                <a:gd name="T19" fmla="*/ 296 h 308"/>
                <a:gd name="T20" fmla="*/ 48 w 307"/>
                <a:gd name="T21" fmla="*/ 259 h 308"/>
                <a:gd name="T22" fmla="*/ 12 w 307"/>
                <a:gd name="T23" fmla="*/ 211 h 308"/>
                <a:gd name="T24" fmla="*/ 0 w 307"/>
                <a:gd name="T25" fmla="*/ 151 h 308"/>
                <a:gd name="T26" fmla="*/ 12 w 307"/>
                <a:gd name="T27" fmla="*/ 90 h 308"/>
                <a:gd name="T28" fmla="*/ 48 w 307"/>
                <a:gd name="T29" fmla="*/ 42 h 308"/>
                <a:gd name="T30" fmla="*/ 96 w 307"/>
                <a:gd name="T31" fmla="*/ 12 h 308"/>
                <a:gd name="T32" fmla="*/ 156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6" y="0"/>
                  </a:moveTo>
                  <a:lnTo>
                    <a:pt x="211" y="12"/>
                  </a:lnTo>
                  <a:lnTo>
                    <a:pt x="265" y="42"/>
                  </a:lnTo>
                  <a:lnTo>
                    <a:pt x="295" y="90"/>
                  </a:lnTo>
                  <a:lnTo>
                    <a:pt x="307" y="151"/>
                  </a:lnTo>
                  <a:lnTo>
                    <a:pt x="295" y="211"/>
                  </a:lnTo>
                  <a:lnTo>
                    <a:pt x="265" y="259"/>
                  </a:lnTo>
                  <a:lnTo>
                    <a:pt x="211" y="296"/>
                  </a:lnTo>
                  <a:lnTo>
                    <a:pt x="156" y="308"/>
                  </a:lnTo>
                  <a:lnTo>
                    <a:pt x="96" y="296"/>
                  </a:lnTo>
                  <a:lnTo>
                    <a:pt x="48" y="259"/>
                  </a:lnTo>
                  <a:lnTo>
                    <a:pt x="12" y="211"/>
                  </a:lnTo>
                  <a:lnTo>
                    <a:pt x="0" y="151"/>
                  </a:lnTo>
                  <a:lnTo>
                    <a:pt x="12" y="90"/>
                  </a:lnTo>
                  <a:lnTo>
                    <a:pt x="48" y="42"/>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1" name="Freeform 763"/>
            <p:cNvSpPr>
              <a:spLocks/>
            </p:cNvSpPr>
            <p:nvPr/>
          </p:nvSpPr>
          <p:spPr bwMode="auto">
            <a:xfrm>
              <a:off x="2432865" y="1613323"/>
              <a:ext cx="103144" cy="105542"/>
            </a:xfrm>
            <a:custGeom>
              <a:avLst/>
              <a:gdLst>
                <a:gd name="T0" fmla="*/ 150 w 301"/>
                <a:gd name="T1" fmla="*/ 0 h 308"/>
                <a:gd name="T2" fmla="*/ 211 w 301"/>
                <a:gd name="T3" fmla="*/ 12 h 308"/>
                <a:gd name="T4" fmla="*/ 259 w 301"/>
                <a:gd name="T5" fmla="*/ 42 h 308"/>
                <a:gd name="T6" fmla="*/ 289 w 301"/>
                <a:gd name="T7" fmla="*/ 90 h 308"/>
                <a:gd name="T8" fmla="*/ 301 w 301"/>
                <a:gd name="T9" fmla="*/ 151 h 308"/>
                <a:gd name="T10" fmla="*/ 289 w 301"/>
                <a:gd name="T11" fmla="*/ 211 h 308"/>
                <a:gd name="T12" fmla="*/ 259 w 301"/>
                <a:gd name="T13" fmla="*/ 259 h 308"/>
                <a:gd name="T14" fmla="*/ 211 w 301"/>
                <a:gd name="T15" fmla="*/ 296 h 308"/>
                <a:gd name="T16" fmla="*/ 150 w 301"/>
                <a:gd name="T17" fmla="*/ 308 h 308"/>
                <a:gd name="T18" fmla="*/ 90 w 301"/>
                <a:gd name="T19" fmla="*/ 296 h 308"/>
                <a:gd name="T20" fmla="*/ 42 w 301"/>
                <a:gd name="T21" fmla="*/ 259 h 308"/>
                <a:gd name="T22" fmla="*/ 12 w 301"/>
                <a:gd name="T23" fmla="*/ 211 h 308"/>
                <a:gd name="T24" fmla="*/ 0 w 301"/>
                <a:gd name="T25" fmla="*/ 151 h 308"/>
                <a:gd name="T26" fmla="*/ 12 w 301"/>
                <a:gd name="T27" fmla="*/ 90 h 308"/>
                <a:gd name="T28" fmla="*/ 42 w 301"/>
                <a:gd name="T29" fmla="*/ 42 h 308"/>
                <a:gd name="T30" fmla="*/ 90 w 301"/>
                <a:gd name="T31" fmla="*/ 12 h 308"/>
                <a:gd name="T32" fmla="*/ 150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0" y="0"/>
                  </a:moveTo>
                  <a:lnTo>
                    <a:pt x="211" y="12"/>
                  </a:lnTo>
                  <a:lnTo>
                    <a:pt x="259" y="42"/>
                  </a:lnTo>
                  <a:lnTo>
                    <a:pt x="289" y="90"/>
                  </a:lnTo>
                  <a:lnTo>
                    <a:pt x="301" y="151"/>
                  </a:lnTo>
                  <a:lnTo>
                    <a:pt x="289" y="211"/>
                  </a:lnTo>
                  <a:lnTo>
                    <a:pt x="259" y="259"/>
                  </a:lnTo>
                  <a:lnTo>
                    <a:pt x="211" y="296"/>
                  </a:lnTo>
                  <a:lnTo>
                    <a:pt x="150" y="308"/>
                  </a:lnTo>
                  <a:lnTo>
                    <a:pt x="90" y="296"/>
                  </a:lnTo>
                  <a:lnTo>
                    <a:pt x="42" y="259"/>
                  </a:lnTo>
                  <a:lnTo>
                    <a:pt x="12" y="211"/>
                  </a:lnTo>
                  <a:lnTo>
                    <a:pt x="0" y="151"/>
                  </a:lnTo>
                  <a:lnTo>
                    <a:pt x="12" y="90"/>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2" name="Freeform 764"/>
            <p:cNvSpPr>
              <a:spLocks/>
            </p:cNvSpPr>
            <p:nvPr/>
          </p:nvSpPr>
          <p:spPr bwMode="auto">
            <a:xfrm>
              <a:off x="2556569" y="1613323"/>
              <a:ext cx="105542" cy="105542"/>
            </a:xfrm>
            <a:custGeom>
              <a:avLst/>
              <a:gdLst>
                <a:gd name="T0" fmla="*/ 151 w 308"/>
                <a:gd name="T1" fmla="*/ 0 h 308"/>
                <a:gd name="T2" fmla="*/ 212 w 308"/>
                <a:gd name="T3" fmla="*/ 12 h 308"/>
                <a:gd name="T4" fmla="*/ 260 w 308"/>
                <a:gd name="T5" fmla="*/ 42 h 308"/>
                <a:gd name="T6" fmla="*/ 296 w 308"/>
                <a:gd name="T7" fmla="*/ 90 h 308"/>
                <a:gd name="T8" fmla="*/ 308 w 308"/>
                <a:gd name="T9" fmla="*/ 151 h 308"/>
                <a:gd name="T10" fmla="*/ 296 w 308"/>
                <a:gd name="T11" fmla="*/ 211 h 308"/>
                <a:gd name="T12" fmla="*/ 260 w 308"/>
                <a:gd name="T13" fmla="*/ 259 h 308"/>
                <a:gd name="T14" fmla="*/ 212 w 308"/>
                <a:gd name="T15" fmla="*/ 296 h 308"/>
                <a:gd name="T16" fmla="*/ 151 w 308"/>
                <a:gd name="T17" fmla="*/ 308 h 308"/>
                <a:gd name="T18" fmla="*/ 91 w 308"/>
                <a:gd name="T19" fmla="*/ 296 h 308"/>
                <a:gd name="T20" fmla="*/ 43 w 308"/>
                <a:gd name="T21" fmla="*/ 259 h 308"/>
                <a:gd name="T22" fmla="*/ 13 w 308"/>
                <a:gd name="T23" fmla="*/ 211 h 308"/>
                <a:gd name="T24" fmla="*/ 0 w 308"/>
                <a:gd name="T25" fmla="*/ 151 h 308"/>
                <a:gd name="T26" fmla="*/ 13 w 308"/>
                <a:gd name="T27" fmla="*/ 90 h 308"/>
                <a:gd name="T28" fmla="*/ 43 w 308"/>
                <a:gd name="T29" fmla="*/ 42 h 308"/>
                <a:gd name="T30" fmla="*/ 91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2" y="12"/>
                  </a:lnTo>
                  <a:lnTo>
                    <a:pt x="260" y="42"/>
                  </a:lnTo>
                  <a:lnTo>
                    <a:pt x="296" y="90"/>
                  </a:lnTo>
                  <a:lnTo>
                    <a:pt x="308" y="151"/>
                  </a:lnTo>
                  <a:lnTo>
                    <a:pt x="296" y="211"/>
                  </a:lnTo>
                  <a:lnTo>
                    <a:pt x="260" y="259"/>
                  </a:lnTo>
                  <a:lnTo>
                    <a:pt x="212" y="296"/>
                  </a:lnTo>
                  <a:lnTo>
                    <a:pt x="151" y="308"/>
                  </a:lnTo>
                  <a:lnTo>
                    <a:pt x="91" y="296"/>
                  </a:lnTo>
                  <a:lnTo>
                    <a:pt x="43" y="259"/>
                  </a:lnTo>
                  <a:lnTo>
                    <a:pt x="13" y="211"/>
                  </a:lnTo>
                  <a:lnTo>
                    <a:pt x="0" y="151"/>
                  </a:lnTo>
                  <a:lnTo>
                    <a:pt x="13" y="90"/>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3" name="Freeform 765"/>
            <p:cNvSpPr>
              <a:spLocks/>
            </p:cNvSpPr>
            <p:nvPr/>
          </p:nvSpPr>
          <p:spPr bwMode="auto">
            <a:xfrm>
              <a:off x="2680616" y="1613323"/>
              <a:ext cx="105542" cy="105542"/>
            </a:xfrm>
            <a:custGeom>
              <a:avLst/>
              <a:gdLst>
                <a:gd name="T0" fmla="*/ 157 w 308"/>
                <a:gd name="T1" fmla="*/ 0 h 308"/>
                <a:gd name="T2" fmla="*/ 218 w 308"/>
                <a:gd name="T3" fmla="*/ 12 h 308"/>
                <a:gd name="T4" fmla="*/ 266 w 308"/>
                <a:gd name="T5" fmla="*/ 42 h 308"/>
                <a:gd name="T6" fmla="*/ 296 w 308"/>
                <a:gd name="T7" fmla="*/ 90 h 308"/>
                <a:gd name="T8" fmla="*/ 308 w 308"/>
                <a:gd name="T9" fmla="*/ 151 h 308"/>
                <a:gd name="T10" fmla="*/ 296 w 308"/>
                <a:gd name="T11" fmla="*/ 211 h 308"/>
                <a:gd name="T12" fmla="*/ 266 w 308"/>
                <a:gd name="T13" fmla="*/ 259 h 308"/>
                <a:gd name="T14" fmla="*/ 218 w 308"/>
                <a:gd name="T15" fmla="*/ 296 h 308"/>
                <a:gd name="T16" fmla="*/ 157 w 308"/>
                <a:gd name="T17" fmla="*/ 308 h 308"/>
                <a:gd name="T18" fmla="*/ 97 w 308"/>
                <a:gd name="T19" fmla="*/ 296 h 308"/>
                <a:gd name="T20" fmla="*/ 49 w 308"/>
                <a:gd name="T21" fmla="*/ 259 h 308"/>
                <a:gd name="T22" fmla="*/ 12 w 308"/>
                <a:gd name="T23" fmla="*/ 211 h 308"/>
                <a:gd name="T24" fmla="*/ 0 w 308"/>
                <a:gd name="T25" fmla="*/ 151 h 308"/>
                <a:gd name="T26" fmla="*/ 12 w 308"/>
                <a:gd name="T27" fmla="*/ 90 h 308"/>
                <a:gd name="T28" fmla="*/ 49 w 308"/>
                <a:gd name="T29" fmla="*/ 42 h 308"/>
                <a:gd name="T30" fmla="*/ 97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8" y="12"/>
                  </a:lnTo>
                  <a:lnTo>
                    <a:pt x="266" y="42"/>
                  </a:lnTo>
                  <a:lnTo>
                    <a:pt x="296" y="90"/>
                  </a:lnTo>
                  <a:lnTo>
                    <a:pt x="308" y="151"/>
                  </a:lnTo>
                  <a:lnTo>
                    <a:pt x="296" y="211"/>
                  </a:lnTo>
                  <a:lnTo>
                    <a:pt x="266" y="259"/>
                  </a:lnTo>
                  <a:lnTo>
                    <a:pt x="218" y="296"/>
                  </a:lnTo>
                  <a:lnTo>
                    <a:pt x="157" y="308"/>
                  </a:lnTo>
                  <a:lnTo>
                    <a:pt x="97" y="296"/>
                  </a:lnTo>
                  <a:lnTo>
                    <a:pt x="49" y="259"/>
                  </a:lnTo>
                  <a:lnTo>
                    <a:pt x="12" y="211"/>
                  </a:lnTo>
                  <a:lnTo>
                    <a:pt x="0" y="151"/>
                  </a:lnTo>
                  <a:lnTo>
                    <a:pt x="12" y="90"/>
                  </a:lnTo>
                  <a:lnTo>
                    <a:pt x="49"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4" name="Freeform 766"/>
            <p:cNvSpPr>
              <a:spLocks/>
            </p:cNvSpPr>
            <p:nvPr/>
          </p:nvSpPr>
          <p:spPr bwMode="auto">
            <a:xfrm>
              <a:off x="2806718" y="1613323"/>
              <a:ext cx="103486" cy="105542"/>
            </a:xfrm>
            <a:custGeom>
              <a:avLst/>
              <a:gdLst>
                <a:gd name="T0" fmla="*/ 151 w 302"/>
                <a:gd name="T1" fmla="*/ 0 h 308"/>
                <a:gd name="T2" fmla="*/ 211 w 302"/>
                <a:gd name="T3" fmla="*/ 12 h 308"/>
                <a:gd name="T4" fmla="*/ 260 w 302"/>
                <a:gd name="T5" fmla="*/ 42 h 308"/>
                <a:gd name="T6" fmla="*/ 290 w 302"/>
                <a:gd name="T7" fmla="*/ 90 h 308"/>
                <a:gd name="T8" fmla="*/ 302 w 302"/>
                <a:gd name="T9" fmla="*/ 151 h 308"/>
                <a:gd name="T10" fmla="*/ 290 w 302"/>
                <a:gd name="T11" fmla="*/ 211 h 308"/>
                <a:gd name="T12" fmla="*/ 260 w 302"/>
                <a:gd name="T13" fmla="*/ 259 h 308"/>
                <a:gd name="T14" fmla="*/ 211 w 302"/>
                <a:gd name="T15" fmla="*/ 296 h 308"/>
                <a:gd name="T16" fmla="*/ 151 w 302"/>
                <a:gd name="T17" fmla="*/ 308 h 308"/>
                <a:gd name="T18" fmla="*/ 91 w 302"/>
                <a:gd name="T19" fmla="*/ 296 h 308"/>
                <a:gd name="T20" fmla="*/ 43 w 302"/>
                <a:gd name="T21" fmla="*/ 259 h 308"/>
                <a:gd name="T22" fmla="*/ 12 w 302"/>
                <a:gd name="T23" fmla="*/ 211 h 308"/>
                <a:gd name="T24" fmla="*/ 0 w 302"/>
                <a:gd name="T25" fmla="*/ 151 h 308"/>
                <a:gd name="T26" fmla="*/ 12 w 302"/>
                <a:gd name="T27" fmla="*/ 90 h 308"/>
                <a:gd name="T28" fmla="*/ 43 w 302"/>
                <a:gd name="T29" fmla="*/ 42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2"/>
                  </a:lnTo>
                  <a:lnTo>
                    <a:pt x="290" y="90"/>
                  </a:lnTo>
                  <a:lnTo>
                    <a:pt x="302" y="151"/>
                  </a:lnTo>
                  <a:lnTo>
                    <a:pt x="290" y="211"/>
                  </a:lnTo>
                  <a:lnTo>
                    <a:pt x="260" y="259"/>
                  </a:lnTo>
                  <a:lnTo>
                    <a:pt x="211" y="296"/>
                  </a:lnTo>
                  <a:lnTo>
                    <a:pt x="151" y="308"/>
                  </a:lnTo>
                  <a:lnTo>
                    <a:pt x="91" y="296"/>
                  </a:lnTo>
                  <a:lnTo>
                    <a:pt x="43" y="259"/>
                  </a:lnTo>
                  <a:lnTo>
                    <a:pt x="12" y="211"/>
                  </a:lnTo>
                  <a:lnTo>
                    <a:pt x="0" y="151"/>
                  </a:lnTo>
                  <a:lnTo>
                    <a:pt x="12" y="90"/>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5" name="Freeform 767"/>
            <p:cNvSpPr>
              <a:spLocks/>
            </p:cNvSpPr>
            <p:nvPr/>
          </p:nvSpPr>
          <p:spPr bwMode="auto">
            <a:xfrm>
              <a:off x="3180913" y="1613323"/>
              <a:ext cx="103486" cy="105542"/>
            </a:xfrm>
            <a:custGeom>
              <a:avLst/>
              <a:gdLst>
                <a:gd name="T0" fmla="*/ 151 w 302"/>
                <a:gd name="T1" fmla="*/ 0 h 308"/>
                <a:gd name="T2" fmla="*/ 211 w 302"/>
                <a:gd name="T3" fmla="*/ 12 h 308"/>
                <a:gd name="T4" fmla="*/ 260 w 302"/>
                <a:gd name="T5" fmla="*/ 42 h 308"/>
                <a:gd name="T6" fmla="*/ 290 w 302"/>
                <a:gd name="T7" fmla="*/ 90 h 308"/>
                <a:gd name="T8" fmla="*/ 302 w 302"/>
                <a:gd name="T9" fmla="*/ 151 h 308"/>
                <a:gd name="T10" fmla="*/ 290 w 302"/>
                <a:gd name="T11" fmla="*/ 211 h 308"/>
                <a:gd name="T12" fmla="*/ 260 w 302"/>
                <a:gd name="T13" fmla="*/ 259 h 308"/>
                <a:gd name="T14" fmla="*/ 211 w 302"/>
                <a:gd name="T15" fmla="*/ 296 h 308"/>
                <a:gd name="T16" fmla="*/ 151 w 302"/>
                <a:gd name="T17" fmla="*/ 308 h 308"/>
                <a:gd name="T18" fmla="*/ 91 w 302"/>
                <a:gd name="T19" fmla="*/ 296 h 308"/>
                <a:gd name="T20" fmla="*/ 42 w 302"/>
                <a:gd name="T21" fmla="*/ 259 h 308"/>
                <a:gd name="T22" fmla="*/ 12 w 302"/>
                <a:gd name="T23" fmla="*/ 211 h 308"/>
                <a:gd name="T24" fmla="*/ 0 w 302"/>
                <a:gd name="T25" fmla="*/ 151 h 308"/>
                <a:gd name="T26" fmla="*/ 12 w 302"/>
                <a:gd name="T27" fmla="*/ 90 h 308"/>
                <a:gd name="T28" fmla="*/ 42 w 302"/>
                <a:gd name="T29" fmla="*/ 42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2"/>
                  </a:lnTo>
                  <a:lnTo>
                    <a:pt x="290" y="90"/>
                  </a:lnTo>
                  <a:lnTo>
                    <a:pt x="302" y="151"/>
                  </a:lnTo>
                  <a:lnTo>
                    <a:pt x="290" y="211"/>
                  </a:lnTo>
                  <a:lnTo>
                    <a:pt x="260" y="259"/>
                  </a:lnTo>
                  <a:lnTo>
                    <a:pt x="211" y="296"/>
                  </a:lnTo>
                  <a:lnTo>
                    <a:pt x="151" y="308"/>
                  </a:lnTo>
                  <a:lnTo>
                    <a:pt x="91" y="296"/>
                  </a:lnTo>
                  <a:lnTo>
                    <a:pt x="42" y="259"/>
                  </a:lnTo>
                  <a:lnTo>
                    <a:pt x="12" y="211"/>
                  </a:lnTo>
                  <a:lnTo>
                    <a:pt x="0" y="151"/>
                  </a:lnTo>
                  <a:lnTo>
                    <a:pt x="12" y="90"/>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6" name="Freeform 768"/>
            <p:cNvSpPr>
              <a:spLocks/>
            </p:cNvSpPr>
            <p:nvPr/>
          </p:nvSpPr>
          <p:spPr bwMode="auto">
            <a:xfrm>
              <a:off x="3304959" y="1613323"/>
              <a:ext cx="105542" cy="105542"/>
            </a:xfrm>
            <a:custGeom>
              <a:avLst/>
              <a:gdLst>
                <a:gd name="T0" fmla="*/ 151 w 308"/>
                <a:gd name="T1" fmla="*/ 0 h 308"/>
                <a:gd name="T2" fmla="*/ 211 w 308"/>
                <a:gd name="T3" fmla="*/ 12 h 308"/>
                <a:gd name="T4" fmla="*/ 259 w 308"/>
                <a:gd name="T5" fmla="*/ 42 h 308"/>
                <a:gd name="T6" fmla="*/ 296 w 308"/>
                <a:gd name="T7" fmla="*/ 90 h 308"/>
                <a:gd name="T8" fmla="*/ 308 w 308"/>
                <a:gd name="T9" fmla="*/ 151 h 308"/>
                <a:gd name="T10" fmla="*/ 296 w 308"/>
                <a:gd name="T11" fmla="*/ 211 h 308"/>
                <a:gd name="T12" fmla="*/ 259 w 308"/>
                <a:gd name="T13" fmla="*/ 259 h 308"/>
                <a:gd name="T14" fmla="*/ 211 w 308"/>
                <a:gd name="T15" fmla="*/ 296 h 308"/>
                <a:gd name="T16" fmla="*/ 151 w 308"/>
                <a:gd name="T17" fmla="*/ 308 h 308"/>
                <a:gd name="T18" fmla="*/ 97 w 308"/>
                <a:gd name="T19" fmla="*/ 296 h 308"/>
                <a:gd name="T20" fmla="*/ 42 w 308"/>
                <a:gd name="T21" fmla="*/ 259 h 308"/>
                <a:gd name="T22" fmla="*/ 12 w 308"/>
                <a:gd name="T23" fmla="*/ 211 h 308"/>
                <a:gd name="T24" fmla="*/ 0 w 308"/>
                <a:gd name="T25" fmla="*/ 151 h 308"/>
                <a:gd name="T26" fmla="*/ 12 w 308"/>
                <a:gd name="T27" fmla="*/ 90 h 308"/>
                <a:gd name="T28" fmla="*/ 42 w 308"/>
                <a:gd name="T29" fmla="*/ 42 h 308"/>
                <a:gd name="T30" fmla="*/ 97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1" y="12"/>
                  </a:lnTo>
                  <a:lnTo>
                    <a:pt x="259" y="42"/>
                  </a:lnTo>
                  <a:lnTo>
                    <a:pt x="296" y="90"/>
                  </a:lnTo>
                  <a:lnTo>
                    <a:pt x="308" y="151"/>
                  </a:lnTo>
                  <a:lnTo>
                    <a:pt x="296" y="211"/>
                  </a:lnTo>
                  <a:lnTo>
                    <a:pt x="259" y="259"/>
                  </a:lnTo>
                  <a:lnTo>
                    <a:pt x="211" y="296"/>
                  </a:lnTo>
                  <a:lnTo>
                    <a:pt x="151" y="308"/>
                  </a:lnTo>
                  <a:lnTo>
                    <a:pt x="97" y="296"/>
                  </a:lnTo>
                  <a:lnTo>
                    <a:pt x="42" y="259"/>
                  </a:lnTo>
                  <a:lnTo>
                    <a:pt x="12" y="211"/>
                  </a:lnTo>
                  <a:lnTo>
                    <a:pt x="0" y="151"/>
                  </a:lnTo>
                  <a:lnTo>
                    <a:pt x="12" y="90"/>
                  </a:lnTo>
                  <a:lnTo>
                    <a:pt x="42" y="42"/>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7" name="Freeform 769"/>
            <p:cNvSpPr>
              <a:spLocks/>
            </p:cNvSpPr>
            <p:nvPr/>
          </p:nvSpPr>
          <p:spPr bwMode="auto">
            <a:xfrm>
              <a:off x="1558371" y="1751761"/>
              <a:ext cx="105542" cy="103486"/>
            </a:xfrm>
            <a:custGeom>
              <a:avLst/>
              <a:gdLst>
                <a:gd name="T0" fmla="*/ 157 w 308"/>
                <a:gd name="T1" fmla="*/ 0 h 302"/>
                <a:gd name="T2" fmla="*/ 211 w 308"/>
                <a:gd name="T3" fmla="*/ 12 h 302"/>
                <a:gd name="T4" fmla="*/ 265 w 308"/>
                <a:gd name="T5" fmla="*/ 42 h 302"/>
                <a:gd name="T6" fmla="*/ 296 w 308"/>
                <a:gd name="T7" fmla="*/ 91 h 302"/>
                <a:gd name="T8" fmla="*/ 308 w 308"/>
                <a:gd name="T9" fmla="*/ 151 h 302"/>
                <a:gd name="T10" fmla="*/ 296 w 308"/>
                <a:gd name="T11" fmla="*/ 211 h 302"/>
                <a:gd name="T12" fmla="*/ 265 w 308"/>
                <a:gd name="T13" fmla="*/ 259 h 302"/>
                <a:gd name="T14" fmla="*/ 211 w 308"/>
                <a:gd name="T15" fmla="*/ 290 h 302"/>
                <a:gd name="T16" fmla="*/ 157 w 308"/>
                <a:gd name="T17" fmla="*/ 302 h 302"/>
                <a:gd name="T18" fmla="*/ 96 w 308"/>
                <a:gd name="T19" fmla="*/ 290 h 302"/>
                <a:gd name="T20" fmla="*/ 48 w 308"/>
                <a:gd name="T21" fmla="*/ 259 h 302"/>
                <a:gd name="T22" fmla="*/ 12 w 308"/>
                <a:gd name="T23" fmla="*/ 211 h 302"/>
                <a:gd name="T24" fmla="*/ 0 w 308"/>
                <a:gd name="T25" fmla="*/ 151 h 302"/>
                <a:gd name="T26" fmla="*/ 12 w 308"/>
                <a:gd name="T27" fmla="*/ 91 h 302"/>
                <a:gd name="T28" fmla="*/ 48 w 308"/>
                <a:gd name="T29" fmla="*/ 42 h 302"/>
                <a:gd name="T30" fmla="*/ 96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1" y="12"/>
                  </a:lnTo>
                  <a:lnTo>
                    <a:pt x="265" y="42"/>
                  </a:lnTo>
                  <a:lnTo>
                    <a:pt x="296" y="91"/>
                  </a:lnTo>
                  <a:lnTo>
                    <a:pt x="308" y="151"/>
                  </a:lnTo>
                  <a:lnTo>
                    <a:pt x="296" y="211"/>
                  </a:lnTo>
                  <a:lnTo>
                    <a:pt x="265" y="259"/>
                  </a:lnTo>
                  <a:lnTo>
                    <a:pt x="211" y="290"/>
                  </a:lnTo>
                  <a:lnTo>
                    <a:pt x="157" y="302"/>
                  </a:lnTo>
                  <a:lnTo>
                    <a:pt x="96" y="290"/>
                  </a:lnTo>
                  <a:lnTo>
                    <a:pt x="48" y="259"/>
                  </a:lnTo>
                  <a:lnTo>
                    <a:pt x="12" y="211"/>
                  </a:lnTo>
                  <a:lnTo>
                    <a:pt x="0" y="151"/>
                  </a:lnTo>
                  <a:lnTo>
                    <a:pt x="12" y="91"/>
                  </a:lnTo>
                  <a:lnTo>
                    <a:pt x="48" y="42"/>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8" name="Freeform 770"/>
            <p:cNvSpPr>
              <a:spLocks/>
            </p:cNvSpPr>
            <p:nvPr/>
          </p:nvSpPr>
          <p:spPr bwMode="auto">
            <a:xfrm>
              <a:off x="1684474" y="1751761"/>
              <a:ext cx="103144" cy="103486"/>
            </a:xfrm>
            <a:custGeom>
              <a:avLst/>
              <a:gdLst>
                <a:gd name="T0" fmla="*/ 151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59 h 302"/>
                <a:gd name="T14" fmla="*/ 211 w 301"/>
                <a:gd name="T15" fmla="*/ 290 h 302"/>
                <a:gd name="T16" fmla="*/ 151 w 301"/>
                <a:gd name="T17" fmla="*/ 302 h 302"/>
                <a:gd name="T18" fmla="*/ 90 w 301"/>
                <a:gd name="T19" fmla="*/ 290 h 302"/>
                <a:gd name="T20" fmla="*/ 42 w 301"/>
                <a:gd name="T21" fmla="*/ 259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1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1" y="0"/>
                  </a:moveTo>
                  <a:lnTo>
                    <a:pt x="211" y="12"/>
                  </a:lnTo>
                  <a:lnTo>
                    <a:pt x="259" y="42"/>
                  </a:lnTo>
                  <a:lnTo>
                    <a:pt x="289" y="91"/>
                  </a:lnTo>
                  <a:lnTo>
                    <a:pt x="301" y="151"/>
                  </a:lnTo>
                  <a:lnTo>
                    <a:pt x="289" y="211"/>
                  </a:lnTo>
                  <a:lnTo>
                    <a:pt x="259" y="259"/>
                  </a:lnTo>
                  <a:lnTo>
                    <a:pt x="211" y="290"/>
                  </a:lnTo>
                  <a:lnTo>
                    <a:pt x="151" y="302"/>
                  </a:lnTo>
                  <a:lnTo>
                    <a:pt x="90" y="290"/>
                  </a:lnTo>
                  <a:lnTo>
                    <a:pt x="42" y="259"/>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9" name="Freeform 771"/>
            <p:cNvSpPr>
              <a:spLocks/>
            </p:cNvSpPr>
            <p:nvPr/>
          </p:nvSpPr>
          <p:spPr bwMode="auto">
            <a:xfrm>
              <a:off x="1808520" y="1751761"/>
              <a:ext cx="105200" cy="103486"/>
            </a:xfrm>
            <a:custGeom>
              <a:avLst/>
              <a:gdLst>
                <a:gd name="T0" fmla="*/ 151 w 307"/>
                <a:gd name="T1" fmla="*/ 0 h 302"/>
                <a:gd name="T2" fmla="*/ 211 w 307"/>
                <a:gd name="T3" fmla="*/ 12 h 302"/>
                <a:gd name="T4" fmla="*/ 259 w 307"/>
                <a:gd name="T5" fmla="*/ 42 h 302"/>
                <a:gd name="T6" fmla="*/ 295 w 307"/>
                <a:gd name="T7" fmla="*/ 91 h 302"/>
                <a:gd name="T8" fmla="*/ 307 w 307"/>
                <a:gd name="T9" fmla="*/ 151 h 302"/>
                <a:gd name="T10" fmla="*/ 295 w 307"/>
                <a:gd name="T11" fmla="*/ 211 h 302"/>
                <a:gd name="T12" fmla="*/ 259 w 307"/>
                <a:gd name="T13" fmla="*/ 259 h 302"/>
                <a:gd name="T14" fmla="*/ 211 w 307"/>
                <a:gd name="T15" fmla="*/ 290 h 302"/>
                <a:gd name="T16" fmla="*/ 151 w 307"/>
                <a:gd name="T17" fmla="*/ 302 h 302"/>
                <a:gd name="T18" fmla="*/ 90 w 307"/>
                <a:gd name="T19" fmla="*/ 290 h 302"/>
                <a:gd name="T20" fmla="*/ 42 w 307"/>
                <a:gd name="T21" fmla="*/ 259 h 302"/>
                <a:gd name="T22" fmla="*/ 12 w 307"/>
                <a:gd name="T23" fmla="*/ 211 h 302"/>
                <a:gd name="T24" fmla="*/ 0 w 307"/>
                <a:gd name="T25" fmla="*/ 151 h 302"/>
                <a:gd name="T26" fmla="*/ 12 w 307"/>
                <a:gd name="T27" fmla="*/ 91 h 302"/>
                <a:gd name="T28" fmla="*/ 42 w 307"/>
                <a:gd name="T29" fmla="*/ 42 h 302"/>
                <a:gd name="T30" fmla="*/ 90 w 307"/>
                <a:gd name="T31" fmla="*/ 12 h 302"/>
                <a:gd name="T32" fmla="*/ 151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1" y="0"/>
                  </a:moveTo>
                  <a:lnTo>
                    <a:pt x="211" y="12"/>
                  </a:lnTo>
                  <a:lnTo>
                    <a:pt x="259" y="42"/>
                  </a:lnTo>
                  <a:lnTo>
                    <a:pt x="295" y="91"/>
                  </a:lnTo>
                  <a:lnTo>
                    <a:pt x="307" y="151"/>
                  </a:lnTo>
                  <a:lnTo>
                    <a:pt x="295" y="211"/>
                  </a:lnTo>
                  <a:lnTo>
                    <a:pt x="259" y="259"/>
                  </a:lnTo>
                  <a:lnTo>
                    <a:pt x="211" y="290"/>
                  </a:lnTo>
                  <a:lnTo>
                    <a:pt x="151" y="302"/>
                  </a:lnTo>
                  <a:lnTo>
                    <a:pt x="90" y="290"/>
                  </a:lnTo>
                  <a:lnTo>
                    <a:pt x="42" y="259"/>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0" name="Freeform 772"/>
            <p:cNvSpPr>
              <a:spLocks/>
            </p:cNvSpPr>
            <p:nvPr/>
          </p:nvSpPr>
          <p:spPr bwMode="auto">
            <a:xfrm>
              <a:off x="2058670" y="1751761"/>
              <a:ext cx="103144" cy="103486"/>
            </a:xfrm>
            <a:custGeom>
              <a:avLst/>
              <a:gdLst>
                <a:gd name="T0" fmla="*/ 151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59 h 302"/>
                <a:gd name="T14" fmla="*/ 211 w 301"/>
                <a:gd name="T15" fmla="*/ 290 h 302"/>
                <a:gd name="T16" fmla="*/ 151 w 301"/>
                <a:gd name="T17" fmla="*/ 302 h 302"/>
                <a:gd name="T18" fmla="*/ 90 w 301"/>
                <a:gd name="T19" fmla="*/ 290 h 302"/>
                <a:gd name="T20" fmla="*/ 42 w 301"/>
                <a:gd name="T21" fmla="*/ 259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1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1" y="0"/>
                  </a:moveTo>
                  <a:lnTo>
                    <a:pt x="211" y="12"/>
                  </a:lnTo>
                  <a:lnTo>
                    <a:pt x="259" y="42"/>
                  </a:lnTo>
                  <a:lnTo>
                    <a:pt x="289" y="91"/>
                  </a:lnTo>
                  <a:lnTo>
                    <a:pt x="301" y="151"/>
                  </a:lnTo>
                  <a:lnTo>
                    <a:pt x="289" y="211"/>
                  </a:lnTo>
                  <a:lnTo>
                    <a:pt x="259" y="259"/>
                  </a:lnTo>
                  <a:lnTo>
                    <a:pt x="211" y="290"/>
                  </a:lnTo>
                  <a:lnTo>
                    <a:pt x="151" y="302"/>
                  </a:lnTo>
                  <a:lnTo>
                    <a:pt x="90" y="290"/>
                  </a:lnTo>
                  <a:lnTo>
                    <a:pt x="42" y="259"/>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1" name="Freeform 773"/>
            <p:cNvSpPr>
              <a:spLocks/>
            </p:cNvSpPr>
            <p:nvPr/>
          </p:nvSpPr>
          <p:spPr bwMode="auto">
            <a:xfrm>
              <a:off x="2182716" y="1751761"/>
              <a:ext cx="105200" cy="103486"/>
            </a:xfrm>
            <a:custGeom>
              <a:avLst/>
              <a:gdLst>
                <a:gd name="T0" fmla="*/ 150 w 307"/>
                <a:gd name="T1" fmla="*/ 0 h 302"/>
                <a:gd name="T2" fmla="*/ 211 w 307"/>
                <a:gd name="T3" fmla="*/ 12 h 302"/>
                <a:gd name="T4" fmla="*/ 259 w 307"/>
                <a:gd name="T5" fmla="*/ 42 h 302"/>
                <a:gd name="T6" fmla="*/ 295 w 307"/>
                <a:gd name="T7" fmla="*/ 91 h 302"/>
                <a:gd name="T8" fmla="*/ 307 w 307"/>
                <a:gd name="T9" fmla="*/ 151 h 302"/>
                <a:gd name="T10" fmla="*/ 295 w 307"/>
                <a:gd name="T11" fmla="*/ 211 h 302"/>
                <a:gd name="T12" fmla="*/ 259 w 307"/>
                <a:gd name="T13" fmla="*/ 259 h 302"/>
                <a:gd name="T14" fmla="*/ 211 w 307"/>
                <a:gd name="T15" fmla="*/ 290 h 302"/>
                <a:gd name="T16" fmla="*/ 150 w 307"/>
                <a:gd name="T17" fmla="*/ 302 h 302"/>
                <a:gd name="T18" fmla="*/ 90 w 307"/>
                <a:gd name="T19" fmla="*/ 290 h 302"/>
                <a:gd name="T20" fmla="*/ 42 w 307"/>
                <a:gd name="T21" fmla="*/ 259 h 302"/>
                <a:gd name="T22" fmla="*/ 12 w 307"/>
                <a:gd name="T23" fmla="*/ 211 h 302"/>
                <a:gd name="T24" fmla="*/ 0 w 307"/>
                <a:gd name="T25" fmla="*/ 151 h 302"/>
                <a:gd name="T26" fmla="*/ 12 w 307"/>
                <a:gd name="T27" fmla="*/ 91 h 302"/>
                <a:gd name="T28" fmla="*/ 42 w 307"/>
                <a:gd name="T29" fmla="*/ 42 h 302"/>
                <a:gd name="T30" fmla="*/ 90 w 307"/>
                <a:gd name="T31" fmla="*/ 12 h 302"/>
                <a:gd name="T32" fmla="*/ 150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0" y="0"/>
                  </a:moveTo>
                  <a:lnTo>
                    <a:pt x="211" y="12"/>
                  </a:lnTo>
                  <a:lnTo>
                    <a:pt x="259" y="42"/>
                  </a:lnTo>
                  <a:lnTo>
                    <a:pt x="295" y="91"/>
                  </a:lnTo>
                  <a:lnTo>
                    <a:pt x="307" y="151"/>
                  </a:lnTo>
                  <a:lnTo>
                    <a:pt x="295" y="211"/>
                  </a:lnTo>
                  <a:lnTo>
                    <a:pt x="259" y="259"/>
                  </a:lnTo>
                  <a:lnTo>
                    <a:pt x="211" y="290"/>
                  </a:lnTo>
                  <a:lnTo>
                    <a:pt x="150" y="302"/>
                  </a:lnTo>
                  <a:lnTo>
                    <a:pt x="90" y="290"/>
                  </a:lnTo>
                  <a:lnTo>
                    <a:pt x="42" y="259"/>
                  </a:lnTo>
                  <a:lnTo>
                    <a:pt x="12" y="211"/>
                  </a:lnTo>
                  <a:lnTo>
                    <a:pt x="0" y="151"/>
                  </a:lnTo>
                  <a:lnTo>
                    <a:pt x="12" y="91"/>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2" name="Freeform 774"/>
            <p:cNvSpPr>
              <a:spLocks/>
            </p:cNvSpPr>
            <p:nvPr/>
          </p:nvSpPr>
          <p:spPr bwMode="auto">
            <a:xfrm>
              <a:off x="2306763" y="1751761"/>
              <a:ext cx="105200" cy="103486"/>
            </a:xfrm>
            <a:custGeom>
              <a:avLst/>
              <a:gdLst>
                <a:gd name="T0" fmla="*/ 156 w 307"/>
                <a:gd name="T1" fmla="*/ 0 h 302"/>
                <a:gd name="T2" fmla="*/ 211 w 307"/>
                <a:gd name="T3" fmla="*/ 12 h 302"/>
                <a:gd name="T4" fmla="*/ 265 w 307"/>
                <a:gd name="T5" fmla="*/ 42 h 302"/>
                <a:gd name="T6" fmla="*/ 295 w 307"/>
                <a:gd name="T7" fmla="*/ 91 h 302"/>
                <a:gd name="T8" fmla="*/ 307 w 307"/>
                <a:gd name="T9" fmla="*/ 151 h 302"/>
                <a:gd name="T10" fmla="*/ 295 w 307"/>
                <a:gd name="T11" fmla="*/ 211 h 302"/>
                <a:gd name="T12" fmla="*/ 265 w 307"/>
                <a:gd name="T13" fmla="*/ 259 h 302"/>
                <a:gd name="T14" fmla="*/ 211 w 307"/>
                <a:gd name="T15" fmla="*/ 290 h 302"/>
                <a:gd name="T16" fmla="*/ 156 w 307"/>
                <a:gd name="T17" fmla="*/ 302 h 302"/>
                <a:gd name="T18" fmla="*/ 96 w 307"/>
                <a:gd name="T19" fmla="*/ 290 h 302"/>
                <a:gd name="T20" fmla="*/ 48 w 307"/>
                <a:gd name="T21" fmla="*/ 259 h 302"/>
                <a:gd name="T22" fmla="*/ 12 w 307"/>
                <a:gd name="T23" fmla="*/ 211 h 302"/>
                <a:gd name="T24" fmla="*/ 0 w 307"/>
                <a:gd name="T25" fmla="*/ 151 h 302"/>
                <a:gd name="T26" fmla="*/ 12 w 307"/>
                <a:gd name="T27" fmla="*/ 91 h 302"/>
                <a:gd name="T28" fmla="*/ 48 w 307"/>
                <a:gd name="T29" fmla="*/ 42 h 302"/>
                <a:gd name="T30" fmla="*/ 96 w 307"/>
                <a:gd name="T31" fmla="*/ 12 h 302"/>
                <a:gd name="T32" fmla="*/ 156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6" y="0"/>
                  </a:moveTo>
                  <a:lnTo>
                    <a:pt x="211" y="12"/>
                  </a:lnTo>
                  <a:lnTo>
                    <a:pt x="265" y="42"/>
                  </a:lnTo>
                  <a:lnTo>
                    <a:pt x="295" y="91"/>
                  </a:lnTo>
                  <a:lnTo>
                    <a:pt x="307" y="151"/>
                  </a:lnTo>
                  <a:lnTo>
                    <a:pt x="295" y="211"/>
                  </a:lnTo>
                  <a:lnTo>
                    <a:pt x="265" y="259"/>
                  </a:lnTo>
                  <a:lnTo>
                    <a:pt x="211" y="290"/>
                  </a:lnTo>
                  <a:lnTo>
                    <a:pt x="156" y="302"/>
                  </a:lnTo>
                  <a:lnTo>
                    <a:pt x="96" y="290"/>
                  </a:lnTo>
                  <a:lnTo>
                    <a:pt x="48" y="259"/>
                  </a:lnTo>
                  <a:lnTo>
                    <a:pt x="12" y="211"/>
                  </a:lnTo>
                  <a:lnTo>
                    <a:pt x="0" y="151"/>
                  </a:lnTo>
                  <a:lnTo>
                    <a:pt x="12" y="91"/>
                  </a:lnTo>
                  <a:lnTo>
                    <a:pt x="48" y="42"/>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3" name="Freeform 775"/>
            <p:cNvSpPr>
              <a:spLocks/>
            </p:cNvSpPr>
            <p:nvPr/>
          </p:nvSpPr>
          <p:spPr bwMode="auto">
            <a:xfrm>
              <a:off x="2432865" y="1751761"/>
              <a:ext cx="103144" cy="103486"/>
            </a:xfrm>
            <a:custGeom>
              <a:avLst/>
              <a:gdLst>
                <a:gd name="T0" fmla="*/ 150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59 h 302"/>
                <a:gd name="T14" fmla="*/ 211 w 301"/>
                <a:gd name="T15" fmla="*/ 290 h 302"/>
                <a:gd name="T16" fmla="*/ 150 w 301"/>
                <a:gd name="T17" fmla="*/ 302 h 302"/>
                <a:gd name="T18" fmla="*/ 90 w 301"/>
                <a:gd name="T19" fmla="*/ 290 h 302"/>
                <a:gd name="T20" fmla="*/ 42 w 301"/>
                <a:gd name="T21" fmla="*/ 259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0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0" y="0"/>
                  </a:moveTo>
                  <a:lnTo>
                    <a:pt x="211" y="12"/>
                  </a:lnTo>
                  <a:lnTo>
                    <a:pt x="259" y="42"/>
                  </a:lnTo>
                  <a:lnTo>
                    <a:pt x="289" y="91"/>
                  </a:lnTo>
                  <a:lnTo>
                    <a:pt x="301" y="151"/>
                  </a:lnTo>
                  <a:lnTo>
                    <a:pt x="289" y="211"/>
                  </a:lnTo>
                  <a:lnTo>
                    <a:pt x="259" y="259"/>
                  </a:lnTo>
                  <a:lnTo>
                    <a:pt x="211" y="290"/>
                  </a:lnTo>
                  <a:lnTo>
                    <a:pt x="150" y="302"/>
                  </a:lnTo>
                  <a:lnTo>
                    <a:pt x="90" y="290"/>
                  </a:lnTo>
                  <a:lnTo>
                    <a:pt x="42" y="259"/>
                  </a:lnTo>
                  <a:lnTo>
                    <a:pt x="12" y="211"/>
                  </a:lnTo>
                  <a:lnTo>
                    <a:pt x="0" y="151"/>
                  </a:lnTo>
                  <a:lnTo>
                    <a:pt x="12" y="91"/>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4" name="Freeform 776"/>
            <p:cNvSpPr>
              <a:spLocks/>
            </p:cNvSpPr>
            <p:nvPr/>
          </p:nvSpPr>
          <p:spPr bwMode="auto">
            <a:xfrm>
              <a:off x="2556569" y="1751761"/>
              <a:ext cx="105542" cy="103486"/>
            </a:xfrm>
            <a:custGeom>
              <a:avLst/>
              <a:gdLst>
                <a:gd name="T0" fmla="*/ 151 w 308"/>
                <a:gd name="T1" fmla="*/ 0 h 302"/>
                <a:gd name="T2" fmla="*/ 212 w 308"/>
                <a:gd name="T3" fmla="*/ 12 h 302"/>
                <a:gd name="T4" fmla="*/ 260 w 308"/>
                <a:gd name="T5" fmla="*/ 42 h 302"/>
                <a:gd name="T6" fmla="*/ 296 w 308"/>
                <a:gd name="T7" fmla="*/ 91 h 302"/>
                <a:gd name="T8" fmla="*/ 308 w 308"/>
                <a:gd name="T9" fmla="*/ 151 h 302"/>
                <a:gd name="T10" fmla="*/ 296 w 308"/>
                <a:gd name="T11" fmla="*/ 211 h 302"/>
                <a:gd name="T12" fmla="*/ 260 w 308"/>
                <a:gd name="T13" fmla="*/ 259 h 302"/>
                <a:gd name="T14" fmla="*/ 212 w 308"/>
                <a:gd name="T15" fmla="*/ 290 h 302"/>
                <a:gd name="T16" fmla="*/ 151 w 308"/>
                <a:gd name="T17" fmla="*/ 302 h 302"/>
                <a:gd name="T18" fmla="*/ 91 w 308"/>
                <a:gd name="T19" fmla="*/ 290 h 302"/>
                <a:gd name="T20" fmla="*/ 43 w 308"/>
                <a:gd name="T21" fmla="*/ 259 h 302"/>
                <a:gd name="T22" fmla="*/ 13 w 308"/>
                <a:gd name="T23" fmla="*/ 211 h 302"/>
                <a:gd name="T24" fmla="*/ 0 w 308"/>
                <a:gd name="T25" fmla="*/ 151 h 302"/>
                <a:gd name="T26" fmla="*/ 13 w 308"/>
                <a:gd name="T27" fmla="*/ 91 h 302"/>
                <a:gd name="T28" fmla="*/ 43 w 308"/>
                <a:gd name="T29" fmla="*/ 42 h 302"/>
                <a:gd name="T30" fmla="*/ 91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2" y="12"/>
                  </a:lnTo>
                  <a:lnTo>
                    <a:pt x="260" y="42"/>
                  </a:lnTo>
                  <a:lnTo>
                    <a:pt x="296" y="91"/>
                  </a:lnTo>
                  <a:lnTo>
                    <a:pt x="308" y="151"/>
                  </a:lnTo>
                  <a:lnTo>
                    <a:pt x="296" y="211"/>
                  </a:lnTo>
                  <a:lnTo>
                    <a:pt x="260" y="259"/>
                  </a:lnTo>
                  <a:lnTo>
                    <a:pt x="212" y="290"/>
                  </a:lnTo>
                  <a:lnTo>
                    <a:pt x="151" y="302"/>
                  </a:lnTo>
                  <a:lnTo>
                    <a:pt x="91" y="290"/>
                  </a:lnTo>
                  <a:lnTo>
                    <a:pt x="43" y="259"/>
                  </a:lnTo>
                  <a:lnTo>
                    <a:pt x="13" y="211"/>
                  </a:lnTo>
                  <a:lnTo>
                    <a:pt x="0" y="151"/>
                  </a:lnTo>
                  <a:lnTo>
                    <a:pt x="13"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5" name="Freeform 777"/>
            <p:cNvSpPr>
              <a:spLocks/>
            </p:cNvSpPr>
            <p:nvPr/>
          </p:nvSpPr>
          <p:spPr bwMode="auto">
            <a:xfrm>
              <a:off x="2680616" y="1751761"/>
              <a:ext cx="105542" cy="103486"/>
            </a:xfrm>
            <a:custGeom>
              <a:avLst/>
              <a:gdLst>
                <a:gd name="T0" fmla="*/ 157 w 308"/>
                <a:gd name="T1" fmla="*/ 0 h 302"/>
                <a:gd name="T2" fmla="*/ 218 w 308"/>
                <a:gd name="T3" fmla="*/ 12 h 302"/>
                <a:gd name="T4" fmla="*/ 266 w 308"/>
                <a:gd name="T5" fmla="*/ 42 h 302"/>
                <a:gd name="T6" fmla="*/ 296 w 308"/>
                <a:gd name="T7" fmla="*/ 91 h 302"/>
                <a:gd name="T8" fmla="*/ 308 w 308"/>
                <a:gd name="T9" fmla="*/ 151 h 302"/>
                <a:gd name="T10" fmla="*/ 296 w 308"/>
                <a:gd name="T11" fmla="*/ 211 h 302"/>
                <a:gd name="T12" fmla="*/ 266 w 308"/>
                <a:gd name="T13" fmla="*/ 259 h 302"/>
                <a:gd name="T14" fmla="*/ 218 w 308"/>
                <a:gd name="T15" fmla="*/ 290 h 302"/>
                <a:gd name="T16" fmla="*/ 157 w 308"/>
                <a:gd name="T17" fmla="*/ 302 h 302"/>
                <a:gd name="T18" fmla="*/ 97 w 308"/>
                <a:gd name="T19" fmla="*/ 290 h 302"/>
                <a:gd name="T20" fmla="*/ 49 w 308"/>
                <a:gd name="T21" fmla="*/ 259 h 302"/>
                <a:gd name="T22" fmla="*/ 12 w 308"/>
                <a:gd name="T23" fmla="*/ 211 h 302"/>
                <a:gd name="T24" fmla="*/ 0 w 308"/>
                <a:gd name="T25" fmla="*/ 151 h 302"/>
                <a:gd name="T26" fmla="*/ 12 w 308"/>
                <a:gd name="T27" fmla="*/ 91 h 302"/>
                <a:gd name="T28" fmla="*/ 49 w 308"/>
                <a:gd name="T29" fmla="*/ 42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8" y="12"/>
                  </a:lnTo>
                  <a:lnTo>
                    <a:pt x="266" y="42"/>
                  </a:lnTo>
                  <a:lnTo>
                    <a:pt x="296" y="91"/>
                  </a:lnTo>
                  <a:lnTo>
                    <a:pt x="308" y="151"/>
                  </a:lnTo>
                  <a:lnTo>
                    <a:pt x="296" y="211"/>
                  </a:lnTo>
                  <a:lnTo>
                    <a:pt x="266" y="259"/>
                  </a:lnTo>
                  <a:lnTo>
                    <a:pt x="218" y="290"/>
                  </a:lnTo>
                  <a:lnTo>
                    <a:pt x="157" y="302"/>
                  </a:lnTo>
                  <a:lnTo>
                    <a:pt x="97" y="290"/>
                  </a:lnTo>
                  <a:lnTo>
                    <a:pt x="49" y="259"/>
                  </a:lnTo>
                  <a:lnTo>
                    <a:pt x="12" y="211"/>
                  </a:lnTo>
                  <a:lnTo>
                    <a:pt x="0" y="151"/>
                  </a:lnTo>
                  <a:lnTo>
                    <a:pt x="12" y="91"/>
                  </a:lnTo>
                  <a:lnTo>
                    <a:pt x="49"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6" name="Freeform 778"/>
            <p:cNvSpPr>
              <a:spLocks/>
            </p:cNvSpPr>
            <p:nvPr/>
          </p:nvSpPr>
          <p:spPr bwMode="auto">
            <a:xfrm>
              <a:off x="2806718" y="1751761"/>
              <a:ext cx="103486" cy="103486"/>
            </a:xfrm>
            <a:custGeom>
              <a:avLst/>
              <a:gdLst>
                <a:gd name="T0" fmla="*/ 151 w 302"/>
                <a:gd name="T1" fmla="*/ 0 h 302"/>
                <a:gd name="T2" fmla="*/ 211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59 h 302"/>
                <a:gd name="T14" fmla="*/ 211 w 302"/>
                <a:gd name="T15" fmla="*/ 290 h 302"/>
                <a:gd name="T16" fmla="*/ 151 w 302"/>
                <a:gd name="T17" fmla="*/ 302 h 302"/>
                <a:gd name="T18" fmla="*/ 91 w 302"/>
                <a:gd name="T19" fmla="*/ 290 h 302"/>
                <a:gd name="T20" fmla="*/ 43 w 302"/>
                <a:gd name="T21" fmla="*/ 259 h 302"/>
                <a:gd name="T22" fmla="*/ 12 w 302"/>
                <a:gd name="T23" fmla="*/ 211 h 302"/>
                <a:gd name="T24" fmla="*/ 0 w 302"/>
                <a:gd name="T25" fmla="*/ 151 h 302"/>
                <a:gd name="T26" fmla="*/ 12 w 302"/>
                <a:gd name="T27" fmla="*/ 91 h 302"/>
                <a:gd name="T28" fmla="*/ 43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2"/>
                  </a:lnTo>
                  <a:lnTo>
                    <a:pt x="290" y="91"/>
                  </a:lnTo>
                  <a:lnTo>
                    <a:pt x="302" y="151"/>
                  </a:lnTo>
                  <a:lnTo>
                    <a:pt x="290" y="211"/>
                  </a:lnTo>
                  <a:lnTo>
                    <a:pt x="260" y="259"/>
                  </a:lnTo>
                  <a:lnTo>
                    <a:pt x="211" y="290"/>
                  </a:lnTo>
                  <a:lnTo>
                    <a:pt x="151" y="302"/>
                  </a:lnTo>
                  <a:lnTo>
                    <a:pt x="91" y="290"/>
                  </a:lnTo>
                  <a:lnTo>
                    <a:pt x="43" y="259"/>
                  </a:lnTo>
                  <a:lnTo>
                    <a:pt x="12" y="211"/>
                  </a:lnTo>
                  <a:lnTo>
                    <a:pt x="0" y="151"/>
                  </a:lnTo>
                  <a:lnTo>
                    <a:pt x="12"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7" name="Freeform 779"/>
            <p:cNvSpPr>
              <a:spLocks/>
            </p:cNvSpPr>
            <p:nvPr/>
          </p:nvSpPr>
          <p:spPr bwMode="auto">
            <a:xfrm>
              <a:off x="2930764" y="1751761"/>
              <a:ext cx="105542" cy="103486"/>
            </a:xfrm>
            <a:custGeom>
              <a:avLst/>
              <a:gdLst>
                <a:gd name="T0" fmla="*/ 151 w 308"/>
                <a:gd name="T1" fmla="*/ 0 h 302"/>
                <a:gd name="T2" fmla="*/ 211 w 308"/>
                <a:gd name="T3" fmla="*/ 12 h 302"/>
                <a:gd name="T4" fmla="*/ 260 w 308"/>
                <a:gd name="T5" fmla="*/ 42 h 302"/>
                <a:gd name="T6" fmla="*/ 296 w 308"/>
                <a:gd name="T7" fmla="*/ 91 h 302"/>
                <a:gd name="T8" fmla="*/ 308 w 308"/>
                <a:gd name="T9" fmla="*/ 151 h 302"/>
                <a:gd name="T10" fmla="*/ 296 w 308"/>
                <a:gd name="T11" fmla="*/ 211 h 302"/>
                <a:gd name="T12" fmla="*/ 260 w 308"/>
                <a:gd name="T13" fmla="*/ 259 h 302"/>
                <a:gd name="T14" fmla="*/ 211 w 308"/>
                <a:gd name="T15" fmla="*/ 290 h 302"/>
                <a:gd name="T16" fmla="*/ 151 w 308"/>
                <a:gd name="T17" fmla="*/ 302 h 302"/>
                <a:gd name="T18" fmla="*/ 97 w 308"/>
                <a:gd name="T19" fmla="*/ 290 h 302"/>
                <a:gd name="T20" fmla="*/ 42 w 308"/>
                <a:gd name="T21" fmla="*/ 259 h 302"/>
                <a:gd name="T22" fmla="*/ 12 w 308"/>
                <a:gd name="T23" fmla="*/ 211 h 302"/>
                <a:gd name="T24" fmla="*/ 0 w 308"/>
                <a:gd name="T25" fmla="*/ 151 h 302"/>
                <a:gd name="T26" fmla="*/ 12 w 308"/>
                <a:gd name="T27" fmla="*/ 91 h 302"/>
                <a:gd name="T28" fmla="*/ 42 w 308"/>
                <a:gd name="T29" fmla="*/ 42 h 302"/>
                <a:gd name="T30" fmla="*/ 97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1" y="12"/>
                  </a:lnTo>
                  <a:lnTo>
                    <a:pt x="260" y="42"/>
                  </a:lnTo>
                  <a:lnTo>
                    <a:pt x="296" y="91"/>
                  </a:lnTo>
                  <a:lnTo>
                    <a:pt x="308" y="151"/>
                  </a:lnTo>
                  <a:lnTo>
                    <a:pt x="296" y="211"/>
                  </a:lnTo>
                  <a:lnTo>
                    <a:pt x="260" y="259"/>
                  </a:lnTo>
                  <a:lnTo>
                    <a:pt x="211" y="290"/>
                  </a:lnTo>
                  <a:lnTo>
                    <a:pt x="151" y="302"/>
                  </a:lnTo>
                  <a:lnTo>
                    <a:pt x="97" y="290"/>
                  </a:lnTo>
                  <a:lnTo>
                    <a:pt x="42" y="259"/>
                  </a:lnTo>
                  <a:lnTo>
                    <a:pt x="12" y="211"/>
                  </a:lnTo>
                  <a:lnTo>
                    <a:pt x="0" y="151"/>
                  </a:lnTo>
                  <a:lnTo>
                    <a:pt x="12" y="91"/>
                  </a:lnTo>
                  <a:lnTo>
                    <a:pt x="42" y="42"/>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8" name="Freeform 780"/>
            <p:cNvSpPr>
              <a:spLocks/>
            </p:cNvSpPr>
            <p:nvPr/>
          </p:nvSpPr>
          <p:spPr bwMode="auto">
            <a:xfrm>
              <a:off x="3180913" y="1751761"/>
              <a:ext cx="103486" cy="103486"/>
            </a:xfrm>
            <a:custGeom>
              <a:avLst/>
              <a:gdLst>
                <a:gd name="T0" fmla="*/ 151 w 302"/>
                <a:gd name="T1" fmla="*/ 0 h 302"/>
                <a:gd name="T2" fmla="*/ 211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59 h 302"/>
                <a:gd name="T14" fmla="*/ 211 w 302"/>
                <a:gd name="T15" fmla="*/ 290 h 302"/>
                <a:gd name="T16" fmla="*/ 151 w 302"/>
                <a:gd name="T17" fmla="*/ 302 h 302"/>
                <a:gd name="T18" fmla="*/ 91 w 302"/>
                <a:gd name="T19" fmla="*/ 290 h 302"/>
                <a:gd name="T20" fmla="*/ 42 w 302"/>
                <a:gd name="T21" fmla="*/ 259 h 302"/>
                <a:gd name="T22" fmla="*/ 12 w 302"/>
                <a:gd name="T23" fmla="*/ 211 h 302"/>
                <a:gd name="T24" fmla="*/ 0 w 302"/>
                <a:gd name="T25" fmla="*/ 151 h 302"/>
                <a:gd name="T26" fmla="*/ 12 w 302"/>
                <a:gd name="T27" fmla="*/ 91 h 302"/>
                <a:gd name="T28" fmla="*/ 42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2"/>
                  </a:lnTo>
                  <a:lnTo>
                    <a:pt x="290" y="91"/>
                  </a:lnTo>
                  <a:lnTo>
                    <a:pt x="302" y="151"/>
                  </a:lnTo>
                  <a:lnTo>
                    <a:pt x="290" y="211"/>
                  </a:lnTo>
                  <a:lnTo>
                    <a:pt x="260" y="259"/>
                  </a:lnTo>
                  <a:lnTo>
                    <a:pt x="211" y="290"/>
                  </a:lnTo>
                  <a:lnTo>
                    <a:pt x="151" y="302"/>
                  </a:lnTo>
                  <a:lnTo>
                    <a:pt x="91" y="290"/>
                  </a:lnTo>
                  <a:lnTo>
                    <a:pt x="42" y="259"/>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9" name="Freeform 781"/>
            <p:cNvSpPr>
              <a:spLocks/>
            </p:cNvSpPr>
            <p:nvPr/>
          </p:nvSpPr>
          <p:spPr bwMode="auto">
            <a:xfrm>
              <a:off x="3304959" y="1751761"/>
              <a:ext cx="105542" cy="103486"/>
            </a:xfrm>
            <a:custGeom>
              <a:avLst/>
              <a:gdLst>
                <a:gd name="T0" fmla="*/ 151 w 308"/>
                <a:gd name="T1" fmla="*/ 0 h 302"/>
                <a:gd name="T2" fmla="*/ 211 w 308"/>
                <a:gd name="T3" fmla="*/ 12 h 302"/>
                <a:gd name="T4" fmla="*/ 259 w 308"/>
                <a:gd name="T5" fmla="*/ 42 h 302"/>
                <a:gd name="T6" fmla="*/ 296 w 308"/>
                <a:gd name="T7" fmla="*/ 91 h 302"/>
                <a:gd name="T8" fmla="*/ 308 w 308"/>
                <a:gd name="T9" fmla="*/ 151 h 302"/>
                <a:gd name="T10" fmla="*/ 296 w 308"/>
                <a:gd name="T11" fmla="*/ 211 h 302"/>
                <a:gd name="T12" fmla="*/ 259 w 308"/>
                <a:gd name="T13" fmla="*/ 259 h 302"/>
                <a:gd name="T14" fmla="*/ 211 w 308"/>
                <a:gd name="T15" fmla="*/ 290 h 302"/>
                <a:gd name="T16" fmla="*/ 151 w 308"/>
                <a:gd name="T17" fmla="*/ 302 h 302"/>
                <a:gd name="T18" fmla="*/ 97 w 308"/>
                <a:gd name="T19" fmla="*/ 290 h 302"/>
                <a:gd name="T20" fmla="*/ 42 w 308"/>
                <a:gd name="T21" fmla="*/ 259 h 302"/>
                <a:gd name="T22" fmla="*/ 12 w 308"/>
                <a:gd name="T23" fmla="*/ 211 h 302"/>
                <a:gd name="T24" fmla="*/ 0 w 308"/>
                <a:gd name="T25" fmla="*/ 151 h 302"/>
                <a:gd name="T26" fmla="*/ 12 w 308"/>
                <a:gd name="T27" fmla="*/ 91 h 302"/>
                <a:gd name="T28" fmla="*/ 42 w 308"/>
                <a:gd name="T29" fmla="*/ 42 h 302"/>
                <a:gd name="T30" fmla="*/ 97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1" y="12"/>
                  </a:lnTo>
                  <a:lnTo>
                    <a:pt x="259" y="42"/>
                  </a:lnTo>
                  <a:lnTo>
                    <a:pt x="296" y="91"/>
                  </a:lnTo>
                  <a:lnTo>
                    <a:pt x="308" y="151"/>
                  </a:lnTo>
                  <a:lnTo>
                    <a:pt x="296" y="211"/>
                  </a:lnTo>
                  <a:lnTo>
                    <a:pt x="259" y="259"/>
                  </a:lnTo>
                  <a:lnTo>
                    <a:pt x="211" y="290"/>
                  </a:lnTo>
                  <a:lnTo>
                    <a:pt x="151" y="302"/>
                  </a:lnTo>
                  <a:lnTo>
                    <a:pt x="97" y="290"/>
                  </a:lnTo>
                  <a:lnTo>
                    <a:pt x="42" y="259"/>
                  </a:lnTo>
                  <a:lnTo>
                    <a:pt x="12" y="211"/>
                  </a:lnTo>
                  <a:lnTo>
                    <a:pt x="0" y="151"/>
                  </a:lnTo>
                  <a:lnTo>
                    <a:pt x="12" y="91"/>
                  </a:lnTo>
                  <a:lnTo>
                    <a:pt x="42" y="42"/>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0" name="Freeform 782"/>
            <p:cNvSpPr>
              <a:spLocks/>
            </p:cNvSpPr>
            <p:nvPr/>
          </p:nvSpPr>
          <p:spPr bwMode="auto">
            <a:xfrm>
              <a:off x="3429006" y="1751761"/>
              <a:ext cx="105542" cy="103486"/>
            </a:xfrm>
            <a:custGeom>
              <a:avLst/>
              <a:gdLst>
                <a:gd name="T0" fmla="*/ 157 w 308"/>
                <a:gd name="T1" fmla="*/ 0 h 302"/>
                <a:gd name="T2" fmla="*/ 217 w 308"/>
                <a:gd name="T3" fmla="*/ 12 h 302"/>
                <a:gd name="T4" fmla="*/ 265 w 308"/>
                <a:gd name="T5" fmla="*/ 42 h 302"/>
                <a:gd name="T6" fmla="*/ 296 w 308"/>
                <a:gd name="T7" fmla="*/ 91 h 302"/>
                <a:gd name="T8" fmla="*/ 308 w 308"/>
                <a:gd name="T9" fmla="*/ 151 h 302"/>
                <a:gd name="T10" fmla="*/ 296 w 308"/>
                <a:gd name="T11" fmla="*/ 211 h 302"/>
                <a:gd name="T12" fmla="*/ 265 w 308"/>
                <a:gd name="T13" fmla="*/ 259 h 302"/>
                <a:gd name="T14" fmla="*/ 217 w 308"/>
                <a:gd name="T15" fmla="*/ 290 h 302"/>
                <a:gd name="T16" fmla="*/ 157 w 308"/>
                <a:gd name="T17" fmla="*/ 302 h 302"/>
                <a:gd name="T18" fmla="*/ 97 w 308"/>
                <a:gd name="T19" fmla="*/ 290 h 302"/>
                <a:gd name="T20" fmla="*/ 48 w 308"/>
                <a:gd name="T21" fmla="*/ 259 h 302"/>
                <a:gd name="T22" fmla="*/ 12 w 308"/>
                <a:gd name="T23" fmla="*/ 211 h 302"/>
                <a:gd name="T24" fmla="*/ 0 w 308"/>
                <a:gd name="T25" fmla="*/ 151 h 302"/>
                <a:gd name="T26" fmla="*/ 12 w 308"/>
                <a:gd name="T27" fmla="*/ 91 h 302"/>
                <a:gd name="T28" fmla="*/ 48 w 308"/>
                <a:gd name="T29" fmla="*/ 42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7" y="12"/>
                  </a:lnTo>
                  <a:lnTo>
                    <a:pt x="265" y="42"/>
                  </a:lnTo>
                  <a:lnTo>
                    <a:pt x="296" y="91"/>
                  </a:lnTo>
                  <a:lnTo>
                    <a:pt x="308" y="151"/>
                  </a:lnTo>
                  <a:lnTo>
                    <a:pt x="296" y="211"/>
                  </a:lnTo>
                  <a:lnTo>
                    <a:pt x="265" y="259"/>
                  </a:lnTo>
                  <a:lnTo>
                    <a:pt x="217" y="290"/>
                  </a:lnTo>
                  <a:lnTo>
                    <a:pt x="157" y="302"/>
                  </a:lnTo>
                  <a:lnTo>
                    <a:pt x="97" y="290"/>
                  </a:lnTo>
                  <a:lnTo>
                    <a:pt x="48" y="259"/>
                  </a:lnTo>
                  <a:lnTo>
                    <a:pt x="12" y="211"/>
                  </a:lnTo>
                  <a:lnTo>
                    <a:pt x="0" y="151"/>
                  </a:lnTo>
                  <a:lnTo>
                    <a:pt x="12" y="91"/>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1" name="Freeform 783"/>
            <p:cNvSpPr>
              <a:spLocks/>
            </p:cNvSpPr>
            <p:nvPr/>
          </p:nvSpPr>
          <p:spPr bwMode="auto">
            <a:xfrm>
              <a:off x="4538913" y="1751761"/>
              <a:ext cx="103486" cy="103486"/>
            </a:xfrm>
            <a:custGeom>
              <a:avLst/>
              <a:gdLst>
                <a:gd name="T0" fmla="*/ 151 w 302"/>
                <a:gd name="T1" fmla="*/ 0 h 302"/>
                <a:gd name="T2" fmla="*/ 211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59 h 302"/>
                <a:gd name="T14" fmla="*/ 211 w 302"/>
                <a:gd name="T15" fmla="*/ 290 h 302"/>
                <a:gd name="T16" fmla="*/ 151 w 302"/>
                <a:gd name="T17" fmla="*/ 302 h 302"/>
                <a:gd name="T18" fmla="*/ 91 w 302"/>
                <a:gd name="T19" fmla="*/ 290 h 302"/>
                <a:gd name="T20" fmla="*/ 42 w 302"/>
                <a:gd name="T21" fmla="*/ 259 h 302"/>
                <a:gd name="T22" fmla="*/ 12 w 302"/>
                <a:gd name="T23" fmla="*/ 211 h 302"/>
                <a:gd name="T24" fmla="*/ 0 w 302"/>
                <a:gd name="T25" fmla="*/ 151 h 302"/>
                <a:gd name="T26" fmla="*/ 12 w 302"/>
                <a:gd name="T27" fmla="*/ 91 h 302"/>
                <a:gd name="T28" fmla="*/ 42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2"/>
                  </a:lnTo>
                  <a:lnTo>
                    <a:pt x="290" y="91"/>
                  </a:lnTo>
                  <a:lnTo>
                    <a:pt x="302" y="151"/>
                  </a:lnTo>
                  <a:lnTo>
                    <a:pt x="290" y="211"/>
                  </a:lnTo>
                  <a:lnTo>
                    <a:pt x="260" y="259"/>
                  </a:lnTo>
                  <a:lnTo>
                    <a:pt x="211" y="290"/>
                  </a:lnTo>
                  <a:lnTo>
                    <a:pt x="151" y="302"/>
                  </a:lnTo>
                  <a:lnTo>
                    <a:pt x="91" y="290"/>
                  </a:lnTo>
                  <a:lnTo>
                    <a:pt x="42" y="259"/>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2" name="Freeform 784"/>
            <p:cNvSpPr>
              <a:spLocks/>
            </p:cNvSpPr>
            <p:nvPr/>
          </p:nvSpPr>
          <p:spPr bwMode="auto">
            <a:xfrm>
              <a:off x="1434325" y="1890201"/>
              <a:ext cx="105542" cy="103486"/>
            </a:xfrm>
            <a:custGeom>
              <a:avLst/>
              <a:gdLst>
                <a:gd name="T0" fmla="*/ 151 w 308"/>
                <a:gd name="T1" fmla="*/ 0 h 302"/>
                <a:gd name="T2" fmla="*/ 211 w 308"/>
                <a:gd name="T3" fmla="*/ 12 h 302"/>
                <a:gd name="T4" fmla="*/ 259 w 308"/>
                <a:gd name="T5" fmla="*/ 42 h 302"/>
                <a:gd name="T6" fmla="*/ 296 w 308"/>
                <a:gd name="T7" fmla="*/ 91 h 302"/>
                <a:gd name="T8" fmla="*/ 308 w 308"/>
                <a:gd name="T9" fmla="*/ 151 h 302"/>
                <a:gd name="T10" fmla="*/ 296 w 308"/>
                <a:gd name="T11" fmla="*/ 211 h 302"/>
                <a:gd name="T12" fmla="*/ 259 w 308"/>
                <a:gd name="T13" fmla="*/ 260 h 302"/>
                <a:gd name="T14" fmla="*/ 211 w 308"/>
                <a:gd name="T15" fmla="*/ 290 h 302"/>
                <a:gd name="T16" fmla="*/ 151 w 308"/>
                <a:gd name="T17" fmla="*/ 302 h 302"/>
                <a:gd name="T18" fmla="*/ 90 w 308"/>
                <a:gd name="T19" fmla="*/ 290 h 302"/>
                <a:gd name="T20" fmla="*/ 42 w 308"/>
                <a:gd name="T21" fmla="*/ 260 h 302"/>
                <a:gd name="T22" fmla="*/ 12 w 308"/>
                <a:gd name="T23" fmla="*/ 211 h 302"/>
                <a:gd name="T24" fmla="*/ 0 w 308"/>
                <a:gd name="T25" fmla="*/ 151 h 302"/>
                <a:gd name="T26" fmla="*/ 12 w 308"/>
                <a:gd name="T27" fmla="*/ 91 h 302"/>
                <a:gd name="T28" fmla="*/ 42 w 308"/>
                <a:gd name="T29" fmla="*/ 42 h 302"/>
                <a:gd name="T30" fmla="*/ 90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1" y="12"/>
                  </a:lnTo>
                  <a:lnTo>
                    <a:pt x="259" y="42"/>
                  </a:lnTo>
                  <a:lnTo>
                    <a:pt x="296" y="91"/>
                  </a:lnTo>
                  <a:lnTo>
                    <a:pt x="308" y="151"/>
                  </a:lnTo>
                  <a:lnTo>
                    <a:pt x="296" y="211"/>
                  </a:lnTo>
                  <a:lnTo>
                    <a:pt x="259" y="260"/>
                  </a:lnTo>
                  <a:lnTo>
                    <a:pt x="211" y="290"/>
                  </a:lnTo>
                  <a:lnTo>
                    <a:pt x="151" y="302"/>
                  </a:lnTo>
                  <a:lnTo>
                    <a:pt x="90" y="290"/>
                  </a:lnTo>
                  <a:lnTo>
                    <a:pt x="42" y="260"/>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3" name="Freeform 785"/>
            <p:cNvSpPr>
              <a:spLocks/>
            </p:cNvSpPr>
            <p:nvPr/>
          </p:nvSpPr>
          <p:spPr bwMode="auto">
            <a:xfrm>
              <a:off x="1558371" y="1890201"/>
              <a:ext cx="105542" cy="103486"/>
            </a:xfrm>
            <a:custGeom>
              <a:avLst/>
              <a:gdLst>
                <a:gd name="T0" fmla="*/ 157 w 308"/>
                <a:gd name="T1" fmla="*/ 0 h 302"/>
                <a:gd name="T2" fmla="*/ 211 w 308"/>
                <a:gd name="T3" fmla="*/ 12 h 302"/>
                <a:gd name="T4" fmla="*/ 265 w 308"/>
                <a:gd name="T5" fmla="*/ 42 h 302"/>
                <a:gd name="T6" fmla="*/ 296 w 308"/>
                <a:gd name="T7" fmla="*/ 91 h 302"/>
                <a:gd name="T8" fmla="*/ 308 w 308"/>
                <a:gd name="T9" fmla="*/ 151 h 302"/>
                <a:gd name="T10" fmla="*/ 296 w 308"/>
                <a:gd name="T11" fmla="*/ 211 h 302"/>
                <a:gd name="T12" fmla="*/ 265 w 308"/>
                <a:gd name="T13" fmla="*/ 260 h 302"/>
                <a:gd name="T14" fmla="*/ 211 w 308"/>
                <a:gd name="T15" fmla="*/ 290 h 302"/>
                <a:gd name="T16" fmla="*/ 157 w 308"/>
                <a:gd name="T17" fmla="*/ 302 h 302"/>
                <a:gd name="T18" fmla="*/ 96 w 308"/>
                <a:gd name="T19" fmla="*/ 290 h 302"/>
                <a:gd name="T20" fmla="*/ 48 w 308"/>
                <a:gd name="T21" fmla="*/ 260 h 302"/>
                <a:gd name="T22" fmla="*/ 12 w 308"/>
                <a:gd name="T23" fmla="*/ 211 h 302"/>
                <a:gd name="T24" fmla="*/ 0 w 308"/>
                <a:gd name="T25" fmla="*/ 151 h 302"/>
                <a:gd name="T26" fmla="*/ 12 w 308"/>
                <a:gd name="T27" fmla="*/ 91 h 302"/>
                <a:gd name="T28" fmla="*/ 48 w 308"/>
                <a:gd name="T29" fmla="*/ 42 h 302"/>
                <a:gd name="T30" fmla="*/ 96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1" y="12"/>
                  </a:lnTo>
                  <a:lnTo>
                    <a:pt x="265" y="42"/>
                  </a:lnTo>
                  <a:lnTo>
                    <a:pt x="296" y="91"/>
                  </a:lnTo>
                  <a:lnTo>
                    <a:pt x="308" y="151"/>
                  </a:lnTo>
                  <a:lnTo>
                    <a:pt x="296" y="211"/>
                  </a:lnTo>
                  <a:lnTo>
                    <a:pt x="265" y="260"/>
                  </a:lnTo>
                  <a:lnTo>
                    <a:pt x="211" y="290"/>
                  </a:lnTo>
                  <a:lnTo>
                    <a:pt x="157" y="302"/>
                  </a:lnTo>
                  <a:lnTo>
                    <a:pt x="96" y="290"/>
                  </a:lnTo>
                  <a:lnTo>
                    <a:pt x="48" y="260"/>
                  </a:lnTo>
                  <a:lnTo>
                    <a:pt x="12" y="211"/>
                  </a:lnTo>
                  <a:lnTo>
                    <a:pt x="0" y="151"/>
                  </a:lnTo>
                  <a:lnTo>
                    <a:pt x="12" y="91"/>
                  </a:lnTo>
                  <a:lnTo>
                    <a:pt x="48" y="42"/>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4" name="Freeform 786"/>
            <p:cNvSpPr>
              <a:spLocks/>
            </p:cNvSpPr>
            <p:nvPr/>
          </p:nvSpPr>
          <p:spPr bwMode="auto">
            <a:xfrm>
              <a:off x="2182716" y="1890201"/>
              <a:ext cx="105200" cy="103486"/>
            </a:xfrm>
            <a:custGeom>
              <a:avLst/>
              <a:gdLst>
                <a:gd name="T0" fmla="*/ 150 w 307"/>
                <a:gd name="T1" fmla="*/ 0 h 302"/>
                <a:gd name="T2" fmla="*/ 211 w 307"/>
                <a:gd name="T3" fmla="*/ 12 h 302"/>
                <a:gd name="T4" fmla="*/ 259 w 307"/>
                <a:gd name="T5" fmla="*/ 42 h 302"/>
                <a:gd name="T6" fmla="*/ 295 w 307"/>
                <a:gd name="T7" fmla="*/ 91 h 302"/>
                <a:gd name="T8" fmla="*/ 307 w 307"/>
                <a:gd name="T9" fmla="*/ 151 h 302"/>
                <a:gd name="T10" fmla="*/ 295 w 307"/>
                <a:gd name="T11" fmla="*/ 211 h 302"/>
                <a:gd name="T12" fmla="*/ 259 w 307"/>
                <a:gd name="T13" fmla="*/ 260 h 302"/>
                <a:gd name="T14" fmla="*/ 211 w 307"/>
                <a:gd name="T15" fmla="*/ 290 h 302"/>
                <a:gd name="T16" fmla="*/ 150 w 307"/>
                <a:gd name="T17" fmla="*/ 302 h 302"/>
                <a:gd name="T18" fmla="*/ 90 w 307"/>
                <a:gd name="T19" fmla="*/ 290 h 302"/>
                <a:gd name="T20" fmla="*/ 42 w 307"/>
                <a:gd name="T21" fmla="*/ 260 h 302"/>
                <a:gd name="T22" fmla="*/ 12 w 307"/>
                <a:gd name="T23" fmla="*/ 211 h 302"/>
                <a:gd name="T24" fmla="*/ 0 w 307"/>
                <a:gd name="T25" fmla="*/ 151 h 302"/>
                <a:gd name="T26" fmla="*/ 12 w 307"/>
                <a:gd name="T27" fmla="*/ 91 h 302"/>
                <a:gd name="T28" fmla="*/ 42 w 307"/>
                <a:gd name="T29" fmla="*/ 42 h 302"/>
                <a:gd name="T30" fmla="*/ 90 w 307"/>
                <a:gd name="T31" fmla="*/ 12 h 302"/>
                <a:gd name="T32" fmla="*/ 150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0" y="0"/>
                  </a:moveTo>
                  <a:lnTo>
                    <a:pt x="211" y="12"/>
                  </a:lnTo>
                  <a:lnTo>
                    <a:pt x="259" y="42"/>
                  </a:lnTo>
                  <a:lnTo>
                    <a:pt x="295" y="91"/>
                  </a:lnTo>
                  <a:lnTo>
                    <a:pt x="307" y="151"/>
                  </a:lnTo>
                  <a:lnTo>
                    <a:pt x="295" y="211"/>
                  </a:lnTo>
                  <a:lnTo>
                    <a:pt x="259" y="260"/>
                  </a:lnTo>
                  <a:lnTo>
                    <a:pt x="211" y="290"/>
                  </a:lnTo>
                  <a:lnTo>
                    <a:pt x="150" y="302"/>
                  </a:lnTo>
                  <a:lnTo>
                    <a:pt x="90" y="290"/>
                  </a:lnTo>
                  <a:lnTo>
                    <a:pt x="42" y="260"/>
                  </a:lnTo>
                  <a:lnTo>
                    <a:pt x="12" y="211"/>
                  </a:lnTo>
                  <a:lnTo>
                    <a:pt x="0" y="151"/>
                  </a:lnTo>
                  <a:lnTo>
                    <a:pt x="12" y="91"/>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5" name="Freeform 787"/>
            <p:cNvSpPr>
              <a:spLocks/>
            </p:cNvSpPr>
            <p:nvPr/>
          </p:nvSpPr>
          <p:spPr bwMode="auto">
            <a:xfrm>
              <a:off x="2306763" y="1890201"/>
              <a:ext cx="105200" cy="103486"/>
            </a:xfrm>
            <a:custGeom>
              <a:avLst/>
              <a:gdLst>
                <a:gd name="T0" fmla="*/ 156 w 307"/>
                <a:gd name="T1" fmla="*/ 0 h 302"/>
                <a:gd name="T2" fmla="*/ 211 w 307"/>
                <a:gd name="T3" fmla="*/ 12 h 302"/>
                <a:gd name="T4" fmla="*/ 265 w 307"/>
                <a:gd name="T5" fmla="*/ 42 h 302"/>
                <a:gd name="T6" fmla="*/ 295 w 307"/>
                <a:gd name="T7" fmla="*/ 91 h 302"/>
                <a:gd name="T8" fmla="*/ 307 w 307"/>
                <a:gd name="T9" fmla="*/ 151 h 302"/>
                <a:gd name="T10" fmla="*/ 295 w 307"/>
                <a:gd name="T11" fmla="*/ 211 h 302"/>
                <a:gd name="T12" fmla="*/ 265 w 307"/>
                <a:gd name="T13" fmla="*/ 260 h 302"/>
                <a:gd name="T14" fmla="*/ 211 w 307"/>
                <a:gd name="T15" fmla="*/ 290 h 302"/>
                <a:gd name="T16" fmla="*/ 156 w 307"/>
                <a:gd name="T17" fmla="*/ 302 h 302"/>
                <a:gd name="T18" fmla="*/ 96 w 307"/>
                <a:gd name="T19" fmla="*/ 290 h 302"/>
                <a:gd name="T20" fmla="*/ 48 w 307"/>
                <a:gd name="T21" fmla="*/ 260 h 302"/>
                <a:gd name="T22" fmla="*/ 12 w 307"/>
                <a:gd name="T23" fmla="*/ 211 h 302"/>
                <a:gd name="T24" fmla="*/ 0 w 307"/>
                <a:gd name="T25" fmla="*/ 151 h 302"/>
                <a:gd name="T26" fmla="*/ 12 w 307"/>
                <a:gd name="T27" fmla="*/ 91 h 302"/>
                <a:gd name="T28" fmla="*/ 48 w 307"/>
                <a:gd name="T29" fmla="*/ 42 h 302"/>
                <a:gd name="T30" fmla="*/ 96 w 307"/>
                <a:gd name="T31" fmla="*/ 12 h 302"/>
                <a:gd name="T32" fmla="*/ 156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6" y="0"/>
                  </a:moveTo>
                  <a:lnTo>
                    <a:pt x="211" y="12"/>
                  </a:lnTo>
                  <a:lnTo>
                    <a:pt x="265" y="42"/>
                  </a:lnTo>
                  <a:lnTo>
                    <a:pt x="295" y="91"/>
                  </a:lnTo>
                  <a:lnTo>
                    <a:pt x="307" y="151"/>
                  </a:lnTo>
                  <a:lnTo>
                    <a:pt x="295" y="211"/>
                  </a:lnTo>
                  <a:lnTo>
                    <a:pt x="265" y="260"/>
                  </a:lnTo>
                  <a:lnTo>
                    <a:pt x="211" y="290"/>
                  </a:lnTo>
                  <a:lnTo>
                    <a:pt x="156" y="302"/>
                  </a:lnTo>
                  <a:lnTo>
                    <a:pt x="96" y="290"/>
                  </a:lnTo>
                  <a:lnTo>
                    <a:pt x="48" y="260"/>
                  </a:lnTo>
                  <a:lnTo>
                    <a:pt x="12" y="211"/>
                  </a:lnTo>
                  <a:lnTo>
                    <a:pt x="0" y="151"/>
                  </a:lnTo>
                  <a:lnTo>
                    <a:pt x="12" y="91"/>
                  </a:lnTo>
                  <a:lnTo>
                    <a:pt x="48" y="42"/>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6" name="Freeform 788"/>
            <p:cNvSpPr>
              <a:spLocks/>
            </p:cNvSpPr>
            <p:nvPr/>
          </p:nvSpPr>
          <p:spPr bwMode="auto">
            <a:xfrm>
              <a:off x="2432865" y="1890201"/>
              <a:ext cx="103144" cy="103486"/>
            </a:xfrm>
            <a:custGeom>
              <a:avLst/>
              <a:gdLst>
                <a:gd name="T0" fmla="*/ 150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60 h 302"/>
                <a:gd name="T14" fmla="*/ 211 w 301"/>
                <a:gd name="T15" fmla="*/ 290 h 302"/>
                <a:gd name="T16" fmla="*/ 150 w 301"/>
                <a:gd name="T17" fmla="*/ 302 h 302"/>
                <a:gd name="T18" fmla="*/ 90 w 301"/>
                <a:gd name="T19" fmla="*/ 290 h 302"/>
                <a:gd name="T20" fmla="*/ 42 w 301"/>
                <a:gd name="T21" fmla="*/ 260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0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0" y="0"/>
                  </a:moveTo>
                  <a:lnTo>
                    <a:pt x="211" y="12"/>
                  </a:lnTo>
                  <a:lnTo>
                    <a:pt x="259" y="42"/>
                  </a:lnTo>
                  <a:lnTo>
                    <a:pt x="289" y="91"/>
                  </a:lnTo>
                  <a:lnTo>
                    <a:pt x="301" y="151"/>
                  </a:lnTo>
                  <a:lnTo>
                    <a:pt x="289" y="211"/>
                  </a:lnTo>
                  <a:lnTo>
                    <a:pt x="259" y="260"/>
                  </a:lnTo>
                  <a:lnTo>
                    <a:pt x="211" y="290"/>
                  </a:lnTo>
                  <a:lnTo>
                    <a:pt x="150" y="302"/>
                  </a:lnTo>
                  <a:lnTo>
                    <a:pt x="90" y="290"/>
                  </a:lnTo>
                  <a:lnTo>
                    <a:pt x="42" y="260"/>
                  </a:lnTo>
                  <a:lnTo>
                    <a:pt x="12" y="211"/>
                  </a:lnTo>
                  <a:lnTo>
                    <a:pt x="0" y="151"/>
                  </a:lnTo>
                  <a:lnTo>
                    <a:pt x="12" y="91"/>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7" name="Freeform 789"/>
            <p:cNvSpPr>
              <a:spLocks/>
            </p:cNvSpPr>
            <p:nvPr/>
          </p:nvSpPr>
          <p:spPr bwMode="auto">
            <a:xfrm>
              <a:off x="2556569" y="1890201"/>
              <a:ext cx="105542" cy="103486"/>
            </a:xfrm>
            <a:custGeom>
              <a:avLst/>
              <a:gdLst>
                <a:gd name="T0" fmla="*/ 151 w 308"/>
                <a:gd name="T1" fmla="*/ 0 h 302"/>
                <a:gd name="T2" fmla="*/ 212 w 308"/>
                <a:gd name="T3" fmla="*/ 12 h 302"/>
                <a:gd name="T4" fmla="*/ 260 w 308"/>
                <a:gd name="T5" fmla="*/ 42 h 302"/>
                <a:gd name="T6" fmla="*/ 296 w 308"/>
                <a:gd name="T7" fmla="*/ 91 h 302"/>
                <a:gd name="T8" fmla="*/ 308 w 308"/>
                <a:gd name="T9" fmla="*/ 151 h 302"/>
                <a:gd name="T10" fmla="*/ 296 w 308"/>
                <a:gd name="T11" fmla="*/ 211 h 302"/>
                <a:gd name="T12" fmla="*/ 260 w 308"/>
                <a:gd name="T13" fmla="*/ 260 h 302"/>
                <a:gd name="T14" fmla="*/ 212 w 308"/>
                <a:gd name="T15" fmla="*/ 290 h 302"/>
                <a:gd name="T16" fmla="*/ 151 w 308"/>
                <a:gd name="T17" fmla="*/ 302 h 302"/>
                <a:gd name="T18" fmla="*/ 91 w 308"/>
                <a:gd name="T19" fmla="*/ 290 h 302"/>
                <a:gd name="T20" fmla="*/ 43 w 308"/>
                <a:gd name="T21" fmla="*/ 260 h 302"/>
                <a:gd name="T22" fmla="*/ 13 w 308"/>
                <a:gd name="T23" fmla="*/ 211 h 302"/>
                <a:gd name="T24" fmla="*/ 0 w 308"/>
                <a:gd name="T25" fmla="*/ 151 h 302"/>
                <a:gd name="T26" fmla="*/ 13 w 308"/>
                <a:gd name="T27" fmla="*/ 91 h 302"/>
                <a:gd name="T28" fmla="*/ 43 w 308"/>
                <a:gd name="T29" fmla="*/ 42 h 302"/>
                <a:gd name="T30" fmla="*/ 91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2" y="12"/>
                  </a:lnTo>
                  <a:lnTo>
                    <a:pt x="260" y="42"/>
                  </a:lnTo>
                  <a:lnTo>
                    <a:pt x="296" y="91"/>
                  </a:lnTo>
                  <a:lnTo>
                    <a:pt x="308" y="151"/>
                  </a:lnTo>
                  <a:lnTo>
                    <a:pt x="296" y="211"/>
                  </a:lnTo>
                  <a:lnTo>
                    <a:pt x="260" y="260"/>
                  </a:lnTo>
                  <a:lnTo>
                    <a:pt x="212" y="290"/>
                  </a:lnTo>
                  <a:lnTo>
                    <a:pt x="151" y="302"/>
                  </a:lnTo>
                  <a:lnTo>
                    <a:pt x="91" y="290"/>
                  </a:lnTo>
                  <a:lnTo>
                    <a:pt x="43" y="260"/>
                  </a:lnTo>
                  <a:lnTo>
                    <a:pt x="13" y="211"/>
                  </a:lnTo>
                  <a:lnTo>
                    <a:pt x="0" y="151"/>
                  </a:lnTo>
                  <a:lnTo>
                    <a:pt x="13"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8" name="Freeform 790"/>
            <p:cNvSpPr>
              <a:spLocks/>
            </p:cNvSpPr>
            <p:nvPr/>
          </p:nvSpPr>
          <p:spPr bwMode="auto">
            <a:xfrm>
              <a:off x="2680616" y="1890201"/>
              <a:ext cx="105542" cy="103486"/>
            </a:xfrm>
            <a:custGeom>
              <a:avLst/>
              <a:gdLst>
                <a:gd name="T0" fmla="*/ 157 w 308"/>
                <a:gd name="T1" fmla="*/ 0 h 302"/>
                <a:gd name="T2" fmla="*/ 218 w 308"/>
                <a:gd name="T3" fmla="*/ 12 h 302"/>
                <a:gd name="T4" fmla="*/ 266 w 308"/>
                <a:gd name="T5" fmla="*/ 42 h 302"/>
                <a:gd name="T6" fmla="*/ 296 w 308"/>
                <a:gd name="T7" fmla="*/ 91 h 302"/>
                <a:gd name="T8" fmla="*/ 308 w 308"/>
                <a:gd name="T9" fmla="*/ 151 h 302"/>
                <a:gd name="T10" fmla="*/ 296 w 308"/>
                <a:gd name="T11" fmla="*/ 211 h 302"/>
                <a:gd name="T12" fmla="*/ 266 w 308"/>
                <a:gd name="T13" fmla="*/ 260 h 302"/>
                <a:gd name="T14" fmla="*/ 218 w 308"/>
                <a:gd name="T15" fmla="*/ 290 h 302"/>
                <a:gd name="T16" fmla="*/ 157 w 308"/>
                <a:gd name="T17" fmla="*/ 302 h 302"/>
                <a:gd name="T18" fmla="*/ 97 w 308"/>
                <a:gd name="T19" fmla="*/ 290 h 302"/>
                <a:gd name="T20" fmla="*/ 49 w 308"/>
                <a:gd name="T21" fmla="*/ 260 h 302"/>
                <a:gd name="T22" fmla="*/ 12 w 308"/>
                <a:gd name="T23" fmla="*/ 211 h 302"/>
                <a:gd name="T24" fmla="*/ 0 w 308"/>
                <a:gd name="T25" fmla="*/ 151 h 302"/>
                <a:gd name="T26" fmla="*/ 12 w 308"/>
                <a:gd name="T27" fmla="*/ 91 h 302"/>
                <a:gd name="T28" fmla="*/ 49 w 308"/>
                <a:gd name="T29" fmla="*/ 42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8" y="12"/>
                  </a:lnTo>
                  <a:lnTo>
                    <a:pt x="266" y="42"/>
                  </a:lnTo>
                  <a:lnTo>
                    <a:pt x="296" y="91"/>
                  </a:lnTo>
                  <a:lnTo>
                    <a:pt x="308" y="151"/>
                  </a:lnTo>
                  <a:lnTo>
                    <a:pt x="296" y="211"/>
                  </a:lnTo>
                  <a:lnTo>
                    <a:pt x="266" y="260"/>
                  </a:lnTo>
                  <a:lnTo>
                    <a:pt x="218" y="290"/>
                  </a:lnTo>
                  <a:lnTo>
                    <a:pt x="157" y="302"/>
                  </a:lnTo>
                  <a:lnTo>
                    <a:pt x="97" y="290"/>
                  </a:lnTo>
                  <a:lnTo>
                    <a:pt x="49" y="260"/>
                  </a:lnTo>
                  <a:lnTo>
                    <a:pt x="12" y="211"/>
                  </a:lnTo>
                  <a:lnTo>
                    <a:pt x="0" y="151"/>
                  </a:lnTo>
                  <a:lnTo>
                    <a:pt x="12" y="91"/>
                  </a:lnTo>
                  <a:lnTo>
                    <a:pt x="49"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9" name="Freeform 791"/>
            <p:cNvSpPr>
              <a:spLocks/>
            </p:cNvSpPr>
            <p:nvPr/>
          </p:nvSpPr>
          <p:spPr bwMode="auto">
            <a:xfrm>
              <a:off x="2806718" y="1890201"/>
              <a:ext cx="103486" cy="103486"/>
            </a:xfrm>
            <a:custGeom>
              <a:avLst/>
              <a:gdLst>
                <a:gd name="T0" fmla="*/ 151 w 302"/>
                <a:gd name="T1" fmla="*/ 0 h 302"/>
                <a:gd name="T2" fmla="*/ 211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60 h 302"/>
                <a:gd name="T14" fmla="*/ 211 w 302"/>
                <a:gd name="T15" fmla="*/ 290 h 302"/>
                <a:gd name="T16" fmla="*/ 151 w 302"/>
                <a:gd name="T17" fmla="*/ 302 h 302"/>
                <a:gd name="T18" fmla="*/ 91 w 302"/>
                <a:gd name="T19" fmla="*/ 290 h 302"/>
                <a:gd name="T20" fmla="*/ 43 w 302"/>
                <a:gd name="T21" fmla="*/ 260 h 302"/>
                <a:gd name="T22" fmla="*/ 12 w 302"/>
                <a:gd name="T23" fmla="*/ 211 h 302"/>
                <a:gd name="T24" fmla="*/ 0 w 302"/>
                <a:gd name="T25" fmla="*/ 151 h 302"/>
                <a:gd name="T26" fmla="*/ 12 w 302"/>
                <a:gd name="T27" fmla="*/ 91 h 302"/>
                <a:gd name="T28" fmla="*/ 43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2"/>
                  </a:lnTo>
                  <a:lnTo>
                    <a:pt x="290" y="91"/>
                  </a:lnTo>
                  <a:lnTo>
                    <a:pt x="302" y="151"/>
                  </a:lnTo>
                  <a:lnTo>
                    <a:pt x="290" y="211"/>
                  </a:lnTo>
                  <a:lnTo>
                    <a:pt x="260" y="260"/>
                  </a:lnTo>
                  <a:lnTo>
                    <a:pt x="211" y="290"/>
                  </a:lnTo>
                  <a:lnTo>
                    <a:pt x="151" y="302"/>
                  </a:lnTo>
                  <a:lnTo>
                    <a:pt x="91" y="290"/>
                  </a:lnTo>
                  <a:lnTo>
                    <a:pt x="43" y="260"/>
                  </a:lnTo>
                  <a:lnTo>
                    <a:pt x="12" y="211"/>
                  </a:lnTo>
                  <a:lnTo>
                    <a:pt x="0" y="151"/>
                  </a:lnTo>
                  <a:lnTo>
                    <a:pt x="12"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0" name="Freeform 792"/>
            <p:cNvSpPr>
              <a:spLocks/>
            </p:cNvSpPr>
            <p:nvPr/>
          </p:nvSpPr>
          <p:spPr bwMode="auto">
            <a:xfrm>
              <a:off x="2930764" y="1890201"/>
              <a:ext cx="105542" cy="103486"/>
            </a:xfrm>
            <a:custGeom>
              <a:avLst/>
              <a:gdLst>
                <a:gd name="T0" fmla="*/ 151 w 308"/>
                <a:gd name="T1" fmla="*/ 0 h 302"/>
                <a:gd name="T2" fmla="*/ 211 w 308"/>
                <a:gd name="T3" fmla="*/ 12 h 302"/>
                <a:gd name="T4" fmla="*/ 260 w 308"/>
                <a:gd name="T5" fmla="*/ 42 h 302"/>
                <a:gd name="T6" fmla="*/ 296 w 308"/>
                <a:gd name="T7" fmla="*/ 91 h 302"/>
                <a:gd name="T8" fmla="*/ 308 w 308"/>
                <a:gd name="T9" fmla="*/ 151 h 302"/>
                <a:gd name="T10" fmla="*/ 296 w 308"/>
                <a:gd name="T11" fmla="*/ 211 h 302"/>
                <a:gd name="T12" fmla="*/ 260 w 308"/>
                <a:gd name="T13" fmla="*/ 260 h 302"/>
                <a:gd name="T14" fmla="*/ 211 w 308"/>
                <a:gd name="T15" fmla="*/ 290 h 302"/>
                <a:gd name="T16" fmla="*/ 151 w 308"/>
                <a:gd name="T17" fmla="*/ 302 h 302"/>
                <a:gd name="T18" fmla="*/ 97 w 308"/>
                <a:gd name="T19" fmla="*/ 290 h 302"/>
                <a:gd name="T20" fmla="*/ 42 w 308"/>
                <a:gd name="T21" fmla="*/ 260 h 302"/>
                <a:gd name="T22" fmla="*/ 12 w 308"/>
                <a:gd name="T23" fmla="*/ 211 h 302"/>
                <a:gd name="T24" fmla="*/ 0 w 308"/>
                <a:gd name="T25" fmla="*/ 151 h 302"/>
                <a:gd name="T26" fmla="*/ 12 w 308"/>
                <a:gd name="T27" fmla="*/ 91 h 302"/>
                <a:gd name="T28" fmla="*/ 42 w 308"/>
                <a:gd name="T29" fmla="*/ 42 h 302"/>
                <a:gd name="T30" fmla="*/ 97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1" y="12"/>
                  </a:lnTo>
                  <a:lnTo>
                    <a:pt x="260" y="42"/>
                  </a:lnTo>
                  <a:lnTo>
                    <a:pt x="296" y="91"/>
                  </a:lnTo>
                  <a:lnTo>
                    <a:pt x="308" y="151"/>
                  </a:lnTo>
                  <a:lnTo>
                    <a:pt x="296" y="211"/>
                  </a:lnTo>
                  <a:lnTo>
                    <a:pt x="260" y="260"/>
                  </a:lnTo>
                  <a:lnTo>
                    <a:pt x="211" y="290"/>
                  </a:lnTo>
                  <a:lnTo>
                    <a:pt x="151" y="302"/>
                  </a:lnTo>
                  <a:lnTo>
                    <a:pt x="97" y="290"/>
                  </a:lnTo>
                  <a:lnTo>
                    <a:pt x="42" y="260"/>
                  </a:lnTo>
                  <a:lnTo>
                    <a:pt x="12" y="211"/>
                  </a:lnTo>
                  <a:lnTo>
                    <a:pt x="0" y="151"/>
                  </a:lnTo>
                  <a:lnTo>
                    <a:pt x="12" y="91"/>
                  </a:lnTo>
                  <a:lnTo>
                    <a:pt x="42" y="42"/>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1" name="Freeform 793"/>
            <p:cNvSpPr>
              <a:spLocks/>
            </p:cNvSpPr>
            <p:nvPr/>
          </p:nvSpPr>
          <p:spPr bwMode="auto">
            <a:xfrm>
              <a:off x="3054811" y="1890201"/>
              <a:ext cx="105542" cy="103486"/>
            </a:xfrm>
            <a:custGeom>
              <a:avLst/>
              <a:gdLst>
                <a:gd name="T0" fmla="*/ 157 w 308"/>
                <a:gd name="T1" fmla="*/ 0 h 302"/>
                <a:gd name="T2" fmla="*/ 217 w 308"/>
                <a:gd name="T3" fmla="*/ 12 h 302"/>
                <a:gd name="T4" fmla="*/ 266 w 308"/>
                <a:gd name="T5" fmla="*/ 42 h 302"/>
                <a:gd name="T6" fmla="*/ 296 w 308"/>
                <a:gd name="T7" fmla="*/ 91 h 302"/>
                <a:gd name="T8" fmla="*/ 308 w 308"/>
                <a:gd name="T9" fmla="*/ 151 h 302"/>
                <a:gd name="T10" fmla="*/ 296 w 308"/>
                <a:gd name="T11" fmla="*/ 211 h 302"/>
                <a:gd name="T12" fmla="*/ 266 w 308"/>
                <a:gd name="T13" fmla="*/ 260 h 302"/>
                <a:gd name="T14" fmla="*/ 217 w 308"/>
                <a:gd name="T15" fmla="*/ 290 h 302"/>
                <a:gd name="T16" fmla="*/ 157 w 308"/>
                <a:gd name="T17" fmla="*/ 302 h 302"/>
                <a:gd name="T18" fmla="*/ 97 w 308"/>
                <a:gd name="T19" fmla="*/ 290 h 302"/>
                <a:gd name="T20" fmla="*/ 48 w 308"/>
                <a:gd name="T21" fmla="*/ 260 h 302"/>
                <a:gd name="T22" fmla="*/ 12 w 308"/>
                <a:gd name="T23" fmla="*/ 211 h 302"/>
                <a:gd name="T24" fmla="*/ 0 w 308"/>
                <a:gd name="T25" fmla="*/ 151 h 302"/>
                <a:gd name="T26" fmla="*/ 12 w 308"/>
                <a:gd name="T27" fmla="*/ 91 h 302"/>
                <a:gd name="T28" fmla="*/ 48 w 308"/>
                <a:gd name="T29" fmla="*/ 42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7" y="12"/>
                  </a:lnTo>
                  <a:lnTo>
                    <a:pt x="266" y="42"/>
                  </a:lnTo>
                  <a:lnTo>
                    <a:pt x="296" y="91"/>
                  </a:lnTo>
                  <a:lnTo>
                    <a:pt x="308" y="151"/>
                  </a:lnTo>
                  <a:lnTo>
                    <a:pt x="296" y="211"/>
                  </a:lnTo>
                  <a:lnTo>
                    <a:pt x="266" y="260"/>
                  </a:lnTo>
                  <a:lnTo>
                    <a:pt x="217" y="290"/>
                  </a:lnTo>
                  <a:lnTo>
                    <a:pt x="157" y="302"/>
                  </a:lnTo>
                  <a:lnTo>
                    <a:pt x="97" y="290"/>
                  </a:lnTo>
                  <a:lnTo>
                    <a:pt x="48" y="260"/>
                  </a:lnTo>
                  <a:lnTo>
                    <a:pt x="12" y="211"/>
                  </a:lnTo>
                  <a:lnTo>
                    <a:pt x="0" y="151"/>
                  </a:lnTo>
                  <a:lnTo>
                    <a:pt x="12" y="91"/>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2" name="Freeform 794"/>
            <p:cNvSpPr>
              <a:spLocks/>
            </p:cNvSpPr>
            <p:nvPr/>
          </p:nvSpPr>
          <p:spPr bwMode="auto">
            <a:xfrm>
              <a:off x="3180913" y="1890201"/>
              <a:ext cx="103486" cy="103486"/>
            </a:xfrm>
            <a:custGeom>
              <a:avLst/>
              <a:gdLst>
                <a:gd name="T0" fmla="*/ 151 w 302"/>
                <a:gd name="T1" fmla="*/ 0 h 302"/>
                <a:gd name="T2" fmla="*/ 211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60 h 302"/>
                <a:gd name="T14" fmla="*/ 211 w 302"/>
                <a:gd name="T15" fmla="*/ 290 h 302"/>
                <a:gd name="T16" fmla="*/ 151 w 302"/>
                <a:gd name="T17" fmla="*/ 302 h 302"/>
                <a:gd name="T18" fmla="*/ 91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2"/>
                  </a:lnTo>
                  <a:lnTo>
                    <a:pt x="290" y="91"/>
                  </a:lnTo>
                  <a:lnTo>
                    <a:pt x="302" y="151"/>
                  </a:lnTo>
                  <a:lnTo>
                    <a:pt x="290" y="211"/>
                  </a:lnTo>
                  <a:lnTo>
                    <a:pt x="260" y="260"/>
                  </a:lnTo>
                  <a:lnTo>
                    <a:pt x="211" y="290"/>
                  </a:lnTo>
                  <a:lnTo>
                    <a:pt x="151" y="302"/>
                  </a:lnTo>
                  <a:lnTo>
                    <a:pt x="91" y="290"/>
                  </a:lnTo>
                  <a:lnTo>
                    <a:pt x="42" y="260"/>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3" name="Freeform 795"/>
            <p:cNvSpPr>
              <a:spLocks/>
            </p:cNvSpPr>
            <p:nvPr/>
          </p:nvSpPr>
          <p:spPr bwMode="auto">
            <a:xfrm>
              <a:off x="3304959" y="1890201"/>
              <a:ext cx="105542" cy="103486"/>
            </a:xfrm>
            <a:custGeom>
              <a:avLst/>
              <a:gdLst>
                <a:gd name="T0" fmla="*/ 151 w 308"/>
                <a:gd name="T1" fmla="*/ 0 h 302"/>
                <a:gd name="T2" fmla="*/ 211 w 308"/>
                <a:gd name="T3" fmla="*/ 12 h 302"/>
                <a:gd name="T4" fmla="*/ 259 w 308"/>
                <a:gd name="T5" fmla="*/ 42 h 302"/>
                <a:gd name="T6" fmla="*/ 296 w 308"/>
                <a:gd name="T7" fmla="*/ 91 h 302"/>
                <a:gd name="T8" fmla="*/ 308 w 308"/>
                <a:gd name="T9" fmla="*/ 151 h 302"/>
                <a:gd name="T10" fmla="*/ 296 w 308"/>
                <a:gd name="T11" fmla="*/ 211 h 302"/>
                <a:gd name="T12" fmla="*/ 259 w 308"/>
                <a:gd name="T13" fmla="*/ 260 h 302"/>
                <a:gd name="T14" fmla="*/ 211 w 308"/>
                <a:gd name="T15" fmla="*/ 290 h 302"/>
                <a:gd name="T16" fmla="*/ 151 w 308"/>
                <a:gd name="T17" fmla="*/ 302 h 302"/>
                <a:gd name="T18" fmla="*/ 97 w 308"/>
                <a:gd name="T19" fmla="*/ 290 h 302"/>
                <a:gd name="T20" fmla="*/ 42 w 308"/>
                <a:gd name="T21" fmla="*/ 260 h 302"/>
                <a:gd name="T22" fmla="*/ 12 w 308"/>
                <a:gd name="T23" fmla="*/ 211 h 302"/>
                <a:gd name="T24" fmla="*/ 0 w 308"/>
                <a:gd name="T25" fmla="*/ 151 h 302"/>
                <a:gd name="T26" fmla="*/ 12 w 308"/>
                <a:gd name="T27" fmla="*/ 91 h 302"/>
                <a:gd name="T28" fmla="*/ 42 w 308"/>
                <a:gd name="T29" fmla="*/ 42 h 302"/>
                <a:gd name="T30" fmla="*/ 97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1" y="12"/>
                  </a:lnTo>
                  <a:lnTo>
                    <a:pt x="259" y="42"/>
                  </a:lnTo>
                  <a:lnTo>
                    <a:pt x="296" y="91"/>
                  </a:lnTo>
                  <a:lnTo>
                    <a:pt x="308" y="151"/>
                  </a:lnTo>
                  <a:lnTo>
                    <a:pt x="296" y="211"/>
                  </a:lnTo>
                  <a:lnTo>
                    <a:pt x="259" y="260"/>
                  </a:lnTo>
                  <a:lnTo>
                    <a:pt x="211" y="290"/>
                  </a:lnTo>
                  <a:lnTo>
                    <a:pt x="151" y="302"/>
                  </a:lnTo>
                  <a:lnTo>
                    <a:pt x="97" y="290"/>
                  </a:lnTo>
                  <a:lnTo>
                    <a:pt x="42" y="260"/>
                  </a:lnTo>
                  <a:lnTo>
                    <a:pt x="12" y="211"/>
                  </a:lnTo>
                  <a:lnTo>
                    <a:pt x="0" y="151"/>
                  </a:lnTo>
                  <a:lnTo>
                    <a:pt x="12" y="91"/>
                  </a:lnTo>
                  <a:lnTo>
                    <a:pt x="42" y="42"/>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4" name="Freeform 796"/>
            <p:cNvSpPr>
              <a:spLocks/>
            </p:cNvSpPr>
            <p:nvPr/>
          </p:nvSpPr>
          <p:spPr bwMode="auto">
            <a:xfrm>
              <a:off x="3429006" y="1890201"/>
              <a:ext cx="105542" cy="103486"/>
            </a:xfrm>
            <a:custGeom>
              <a:avLst/>
              <a:gdLst>
                <a:gd name="T0" fmla="*/ 157 w 308"/>
                <a:gd name="T1" fmla="*/ 0 h 302"/>
                <a:gd name="T2" fmla="*/ 217 w 308"/>
                <a:gd name="T3" fmla="*/ 12 h 302"/>
                <a:gd name="T4" fmla="*/ 265 w 308"/>
                <a:gd name="T5" fmla="*/ 42 h 302"/>
                <a:gd name="T6" fmla="*/ 296 w 308"/>
                <a:gd name="T7" fmla="*/ 91 h 302"/>
                <a:gd name="T8" fmla="*/ 308 w 308"/>
                <a:gd name="T9" fmla="*/ 151 h 302"/>
                <a:gd name="T10" fmla="*/ 296 w 308"/>
                <a:gd name="T11" fmla="*/ 211 h 302"/>
                <a:gd name="T12" fmla="*/ 265 w 308"/>
                <a:gd name="T13" fmla="*/ 260 h 302"/>
                <a:gd name="T14" fmla="*/ 217 w 308"/>
                <a:gd name="T15" fmla="*/ 290 h 302"/>
                <a:gd name="T16" fmla="*/ 157 w 308"/>
                <a:gd name="T17" fmla="*/ 302 h 302"/>
                <a:gd name="T18" fmla="*/ 97 w 308"/>
                <a:gd name="T19" fmla="*/ 290 h 302"/>
                <a:gd name="T20" fmla="*/ 48 w 308"/>
                <a:gd name="T21" fmla="*/ 260 h 302"/>
                <a:gd name="T22" fmla="*/ 12 w 308"/>
                <a:gd name="T23" fmla="*/ 211 h 302"/>
                <a:gd name="T24" fmla="*/ 0 w 308"/>
                <a:gd name="T25" fmla="*/ 151 h 302"/>
                <a:gd name="T26" fmla="*/ 12 w 308"/>
                <a:gd name="T27" fmla="*/ 91 h 302"/>
                <a:gd name="T28" fmla="*/ 48 w 308"/>
                <a:gd name="T29" fmla="*/ 42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7" y="12"/>
                  </a:lnTo>
                  <a:lnTo>
                    <a:pt x="265" y="42"/>
                  </a:lnTo>
                  <a:lnTo>
                    <a:pt x="296" y="91"/>
                  </a:lnTo>
                  <a:lnTo>
                    <a:pt x="308" y="151"/>
                  </a:lnTo>
                  <a:lnTo>
                    <a:pt x="296" y="211"/>
                  </a:lnTo>
                  <a:lnTo>
                    <a:pt x="265" y="260"/>
                  </a:lnTo>
                  <a:lnTo>
                    <a:pt x="217" y="290"/>
                  </a:lnTo>
                  <a:lnTo>
                    <a:pt x="157" y="302"/>
                  </a:lnTo>
                  <a:lnTo>
                    <a:pt x="97" y="290"/>
                  </a:lnTo>
                  <a:lnTo>
                    <a:pt x="48" y="260"/>
                  </a:lnTo>
                  <a:lnTo>
                    <a:pt x="12" y="211"/>
                  </a:lnTo>
                  <a:lnTo>
                    <a:pt x="0" y="151"/>
                  </a:lnTo>
                  <a:lnTo>
                    <a:pt x="12" y="91"/>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5" name="Freeform 797"/>
            <p:cNvSpPr>
              <a:spLocks/>
            </p:cNvSpPr>
            <p:nvPr/>
          </p:nvSpPr>
          <p:spPr bwMode="auto">
            <a:xfrm>
              <a:off x="4538913" y="1890201"/>
              <a:ext cx="103486" cy="103486"/>
            </a:xfrm>
            <a:custGeom>
              <a:avLst/>
              <a:gdLst>
                <a:gd name="T0" fmla="*/ 151 w 302"/>
                <a:gd name="T1" fmla="*/ 0 h 302"/>
                <a:gd name="T2" fmla="*/ 211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60 h 302"/>
                <a:gd name="T14" fmla="*/ 211 w 302"/>
                <a:gd name="T15" fmla="*/ 290 h 302"/>
                <a:gd name="T16" fmla="*/ 151 w 302"/>
                <a:gd name="T17" fmla="*/ 302 h 302"/>
                <a:gd name="T18" fmla="*/ 91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2"/>
                  </a:lnTo>
                  <a:lnTo>
                    <a:pt x="290" y="91"/>
                  </a:lnTo>
                  <a:lnTo>
                    <a:pt x="302" y="151"/>
                  </a:lnTo>
                  <a:lnTo>
                    <a:pt x="290" y="211"/>
                  </a:lnTo>
                  <a:lnTo>
                    <a:pt x="260" y="260"/>
                  </a:lnTo>
                  <a:lnTo>
                    <a:pt x="211" y="290"/>
                  </a:lnTo>
                  <a:lnTo>
                    <a:pt x="151" y="302"/>
                  </a:lnTo>
                  <a:lnTo>
                    <a:pt x="91" y="290"/>
                  </a:lnTo>
                  <a:lnTo>
                    <a:pt x="42" y="260"/>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6" name="Freeform 798"/>
            <p:cNvSpPr>
              <a:spLocks/>
            </p:cNvSpPr>
            <p:nvPr/>
          </p:nvSpPr>
          <p:spPr bwMode="auto">
            <a:xfrm>
              <a:off x="1434325" y="2026583"/>
              <a:ext cx="105542" cy="105542"/>
            </a:xfrm>
            <a:custGeom>
              <a:avLst/>
              <a:gdLst>
                <a:gd name="T0" fmla="*/ 151 w 308"/>
                <a:gd name="T1" fmla="*/ 0 h 308"/>
                <a:gd name="T2" fmla="*/ 211 w 308"/>
                <a:gd name="T3" fmla="*/ 12 h 308"/>
                <a:gd name="T4" fmla="*/ 259 w 308"/>
                <a:gd name="T5" fmla="*/ 49 h 308"/>
                <a:gd name="T6" fmla="*/ 296 w 308"/>
                <a:gd name="T7" fmla="*/ 97 h 308"/>
                <a:gd name="T8" fmla="*/ 308 w 308"/>
                <a:gd name="T9" fmla="*/ 157 h 308"/>
                <a:gd name="T10" fmla="*/ 296 w 308"/>
                <a:gd name="T11" fmla="*/ 212 h 308"/>
                <a:gd name="T12" fmla="*/ 259 w 308"/>
                <a:gd name="T13" fmla="*/ 266 h 308"/>
                <a:gd name="T14" fmla="*/ 211 w 308"/>
                <a:gd name="T15" fmla="*/ 296 h 308"/>
                <a:gd name="T16" fmla="*/ 151 w 308"/>
                <a:gd name="T17" fmla="*/ 308 h 308"/>
                <a:gd name="T18" fmla="*/ 90 w 308"/>
                <a:gd name="T19" fmla="*/ 296 h 308"/>
                <a:gd name="T20" fmla="*/ 42 w 308"/>
                <a:gd name="T21" fmla="*/ 266 h 308"/>
                <a:gd name="T22" fmla="*/ 12 w 308"/>
                <a:gd name="T23" fmla="*/ 212 h 308"/>
                <a:gd name="T24" fmla="*/ 0 w 308"/>
                <a:gd name="T25" fmla="*/ 157 h 308"/>
                <a:gd name="T26" fmla="*/ 12 w 308"/>
                <a:gd name="T27" fmla="*/ 97 h 308"/>
                <a:gd name="T28" fmla="*/ 42 w 308"/>
                <a:gd name="T29" fmla="*/ 49 h 308"/>
                <a:gd name="T30" fmla="*/ 90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1" y="12"/>
                  </a:lnTo>
                  <a:lnTo>
                    <a:pt x="259" y="49"/>
                  </a:lnTo>
                  <a:lnTo>
                    <a:pt x="296" y="97"/>
                  </a:lnTo>
                  <a:lnTo>
                    <a:pt x="308" y="157"/>
                  </a:lnTo>
                  <a:lnTo>
                    <a:pt x="296" y="212"/>
                  </a:lnTo>
                  <a:lnTo>
                    <a:pt x="259" y="266"/>
                  </a:lnTo>
                  <a:lnTo>
                    <a:pt x="211" y="296"/>
                  </a:lnTo>
                  <a:lnTo>
                    <a:pt x="151" y="308"/>
                  </a:lnTo>
                  <a:lnTo>
                    <a:pt x="90" y="296"/>
                  </a:lnTo>
                  <a:lnTo>
                    <a:pt x="42" y="266"/>
                  </a:lnTo>
                  <a:lnTo>
                    <a:pt x="12" y="212"/>
                  </a:lnTo>
                  <a:lnTo>
                    <a:pt x="0" y="157"/>
                  </a:lnTo>
                  <a:lnTo>
                    <a:pt x="12" y="97"/>
                  </a:lnTo>
                  <a:lnTo>
                    <a:pt x="42" y="49"/>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7" name="Freeform 799"/>
            <p:cNvSpPr>
              <a:spLocks/>
            </p:cNvSpPr>
            <p:nvPr/>
          </p:nvSpPr>
          <p:spPr bwMode="auto">
            <a:xfrm>
              <a:off x="2182716" y="2026583"/>
              <a:ext cx="105200" cy="105542"/>
            </a:xfrm>
            <a:custGeom>
              <a:avLst/>
              <a:gdLst>
                <a:gd name="T0" fmla="*/ 150 w 307"/>
                <a:gd name="T1" fmla="*/ 0 h 308"/>
                <a:gd name="T2" fmla="*/ 211 w 307"/>
                <a:gd name="T3" fmla="*/ 12 h 308"/>
                <a:gd name="T4" fmla="*/ 259 w 307"/>
                <a:gd name="T5" fmla="*/ 49 h 308"/>
                <a:gd name="T6" fmla="*/ 295 w 307"/>
                <a:gd name="T7" fmla="*/ 97 h 308"/>
                <a:gd name="T8" fmla="*/ 307 w 307"/>
                <a:gd name="T9" fmla="*/ 157 h 308"/>
                <a:gd name="T10" fmla="*/ 295 w 307"/>
                <a:gd name="T11" fmla="*/ 212 h 308"/>
                <a:gd name="T12" fmla="*/ 259 w 307"/>
                <a:gd name="T13" fmla="*/ 266 h 308"/>
                <a:gd name="T14" fmla="*/ 211 w 307"/>
                <a:gd name="T15" fmla="*/ 296 h 308"/>
                <a:gd name="T16" fmla="*/ 150 w 307"/>
                <a:gd name="T17" fmla="*/ 308 h 308"/>
                <a:gd name="T18" fmla="*/ 90 w 307"/>
                <a:gd name="T19" fmla="*/ 296 h 308"/>
                <a:gd name="T20" fmla="*/ 42 w 307"/>
                <a:gd name="T21" fmla="*/ 266 h 308"/>
                <a:gd name="T22" fmla="*/ 12 w 307"/>
                <a:gd name="T23" fmla="*/ 212 h 308"/>
                <a:gd name="T24" fmla="*/ 0 w 307"/>
                <a:gd name="T25" fmla="*/ 157 h 308"/>
                <a:gd name="T26" fmla="*/ 12 w 307"/>
                <a:gd name="T27" fmla="*/ 97 h 308"/>
                <a:gd name="T28" fmla="*/ 42 w 307"/>
                <a:gd name="T29" fmla="*/ 49 h 308"/>
                <a:gd name="T30" fmla="*/ 90 w 307"/>
                <a:gd name="T31" fmla="*/ 12 h 308"/>
                <a:gd name="T32" fmla="*/ 150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0" y="0"/>
                  </a:moveTo>
                  <a:lnTo>
                    <a:pt x="211" y="12"/>
                  </a:lnTo>
                  <a:lnTo>
                    <a:pt x="259" y="49"/>
                  </a:lnTo>
                  <a:lnTo>
                    <a:pt x="295" y="97"/>
                  </a:lnTo>
                  <a:lnTo>
                    <a:pt x="307" y="157"/>
                  </a:lnTo>
                  <a:lnTo>
                    <a:pt x="295" y="212"/>
                  </a:lnTo>
                  <a:lnTo>
                    <a:pt x="259" y="266"/>
                  </a:lnTo>
                  <a:lnTo>
                    <a:pt x="211" y="296"/>
                  </a:lnTo>
                  <a:lnTo>
                    <a:pt x="150" y="308"/>
                  </a:lnTo>
                  <a:lnTo>
                    <a:pt x="90" y="296"/>
                  </a:lnTo>
                  <a:lnTo>
                    <a:pt x="42" y="266"/>
                  </a:lnTo>
                  <a:lnTo>
                    <a:pt x="12" y="212"/>
                  </a:lnTo>
                  <a:lnTo>
                    <a:pt x="0" y="157"/>
                  </a:lnTo>
                  <a:lnTo>
                    <a:pt x="12" y="97"/>
                  </a:lnTo>
                  <a:lnTo>
                    <a:pt x="42" y="49"/>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8" name="Freeform 800"/>
            <p:cNvSpPr>
              <a:spLocks/>
            </p:cNvSpPr>
            <p:nvPr/>
          </p:nvSpPr>
          <p:spPr bwMode="auto">
            <a:xfrm>
              <a:off x="2306763" y="2026583"/>
              <a:ext cx="105200" cy="105542"/>
            </a:xfrm>
            <a:custGeom>
              <a:avLst/>
              <a:gdLst>
                <a:gd name="T0" fmla="*/ 156 w 307"/>
                <a:gd name="T1" fmla="*/ 0 h 308"/>
                <a:gd name="T2" fmla="*/ 211 w 307"/>
                <a:gd name="T3" fmla="*/ 12 h 308"/>
                <a:gd name="T4" fmla="*/ 265 w 307"/>
                <a:gd name="T5" fmla="*/ 49 h 308"/>
                <a:gd name="T6" fmla="*/ 295 w 307"/>
                <a:gd name="T7" fmla="*/ 97 h 308"/>
                <a:gd name="T8" fmla="*/ 307 w 307"/>
                <a:gd name="T9" fmla="*/ 157 h 308"/>
                <a:gd name="T10" fmla="*/ 295 w 307"/>
                <a:gd name="T11" fmla="*/ 212 h 308"/>
                <a:gd name="T12" fmla="*/ 265 w 307"/>
                <a:gd name="T13" fmla="*/ 266 h 308"/>
                <a:gd name="T14" fmla="*/ 211 w 307"/>
                <a:gd name="T15" fmla="*/ 296 h 308"/>
                <a:gd name="T16" fmla="*/ 156 w 307"/>
                <a:gd name="T17" fmla="*/ 308 h 308"/>
                <a:gd name="T18" fmla="*/ 96 w 307"/>
                <a:gd name="T19" fmla="*/ 296 h 308"/>
                <a:gd name="T20" fmla="*/ 48 w 307"/>
                <a:gd name="T21" fmla="*/ 266 h 308"/>
                <a:gd name="T22" fmla="*/ 12 w 307"/>
                <a:gd name="T23" fmla="*/ 212 h 308"/>
                <a:gd name="T24" fmla="*/ 0 w 307"/>
                <a:gd name="T25" fmla="*/ 157 h 308"/>
                <a:gd name="T26" fmla="*/ 12 w 307"/>
                <a:gd name="T27" fmla="*/ 97 h 308"/>
                <a:gd name="T28" fmla="*/ 48 w 307"/>
                <a:gd name="T29" fmla="*/ 49 h 308"/>
                <a:gd name="T30" fmla="*/ 96 w 307"/>
                <a:gd name="T31" fmla="*/ 12 h 308"/>
                <a:gd name="T32" fmla="*/ 156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6" y="0"/>
                  </a:moveTo>
                  <a:lnTo>
                    <a:pt x="211" y="12"/>
                  </a:lnTo>
                  <a:lnTo>
                    <a:pt x="265" y="49"/>
                  </a:lnTo>
                  <a:lnTo>
                    <a:pt x="295" y="97"/>
                  </a:lnTo>
                  <a:lnTo>
                    <a:pt x="307" y="157"/>
                  </a:lnTo>
                  <a:lnTo>
                    <a:pt x="295" y="212"/>
                  </a:lnTo>
                  <a:lnTo>
                    <a:pt x="265" y="266"/>
                  </a:lnTo>
                  <a:lnTo>
                    <a:pt x="211" y="296"/>
                  </a:lnTo>
                  <a:lnTo>
                    <a:pt x="156" y="308"/>
                  </a:lnTo>
                  <a:lnTo>
                    <a:pt x="96" y="296"/>
                  </a:lnTo>
                  <a:lnTo>
                    <a:pt x="48" y="266"/>
                  </a:lnTo>
                  <a:lnTo>
                    <a:pt x="12" y="212"/>
                  </a:lnTo>
                  <a:lnTo>
                    <a:pt x="0" y="157"/>
                  </a:lnTo>
                  <a:lnTo>
                    <a:pt x="12" y="97"/>
                  </a:lnTo>
                  <a:lnTo>
                    <a:pt x="48" y="49"/>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9" name="Freeform 801"/>
            <p:cNvSpPr>
              <a:spLocks/>
            </p:cNvSpPr>
            <p:nvPr/>
          </p:nvSpPr>
          <p:spPr bwMode="auto">
            <a:xfrm>
              <a:off x="2432865" y="2026583"/>
              <a:ext cx="103144" cy="105542"/>
            </a:xfrm>
            <a:custGeom>
              <a:avLst/>
              <a:gdLst>
                <a:gd name="T0" fmla="*/ 150 w 301"/>
                <a:gd name="T1" fmla="*/ 0 h 308"/>
                <a:gd name="T2" fmla="*/ 211 w 301"/>
                <a:gd name="T3" fmla="*/ 12 h 308"/>
                <a:gd name="T4" fmla="*/ 259 w 301"/>
                <a:gd name="T5" fmla="*/ 49 h 308"/>
                <a:gd name="T6" fmla="*/ 289 w 301"/>
                <a:gd name="T7" fmla="*/ 97 h 308"/>
                <a:gd name="T8" fmla="*/ 301 w 301"/>
                <a:gd name="T9" fmla="*/ 157 h 308"/>
                <a:gd name="T10" fmla="*/ 289 w 301"/>
                <a:gd name="T11" fmla="*/ 212 h 308"/>
                <a:gd name="T12" fmla="*/ 259 w 301"/>
                <a:gd name="T13" fmla="*/ 266 h 308"/>
                <a:gd name="T14" fmla="*/ 211 w 301"/>
                <a:gd name="T15" fmla="*/ 296 h 308"/>
                <a:gd name="T16" fmla="*/ 150 w 301"/>
                <a:gd name="T17" fmla="*/ 308 h 308"/>
                <a:gd name="T18" fmla="*/ 90 w 301"/>
                <a:gd name="T19" fmla="*/ 296 h 308"/>
                <a:gd name="T20" fmla="*/ 42 w 301"/>
                <a:gd name="T21" fmla="*/ 266 h 308"/>
                <a:gd name="T22" fmla="*/ 12 w 301"/>
                <a:gd name="T23" fmla="*/ 212 h 308"/>
                <a:gd name="T24" fmla="*/ 0 w 301"/>
                <a:gd name="T25" fmla="*/ 157 h 308"/>
                <a:gd name="T26" fmla="*/ 12 w 301"/>
                <a:gd name="T27" fmla="*/ 97 h 308"/>
                <a:gd name="T28" fmla="*/ 42 w 301"/>
                <a:gd name="T29" fmla="*/ 49 h 308"/>
                <a:gd name="T30" fmla="*/ 90 w 301"/>
                <a:gd name="T31" fmla="*/ 12 h 308"/>
                <a:gd name="T32" fmla="*/ 150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0" y="0"/>
                  </a:moveTo>
                  <a:lnTo>
                    <a:pt x="211" y="12"/>
                  </a:lnTo>
                  <a:lnTo>
                    <a:pt x="259" y="49"/>
                  </a:lnTo>
                  <a:lnTo>
                    <a:pt x="289" y="97"/>
                  </a:lnTo>
                  <a:lnTo>
                    <a:pt x="301" y="157"/>
                  </a:lnTo>
                  <a:lnTo>
                    <a:pt x="289" y="212"/>
                  </a:lnTo>
                  <a:lnTo>
                    <a:pt x="259" y="266"/>
                  </a:lnTo>
                  <a:lnTo>
                    <a:pt x="211" y="296"/>
                  </a:lnTo>
                  <a:lnTo>
                    <a:pt x="150" y="308"/>
                  </a:lnTo>
                  <a:lnTo>
                    <a:pt x="90" y="296"/>
                  </a:lnTo>
                  <a:lnTo>
                    <a:pt x="42" y="266"/>
                  </a:lnTo>
                  <a:lnTo>
                    <a:pt x="12" y="212"/>
                  </a:lnTo>
                  <a:lnTo>
                    <a:pt x="0" y="157"/>
                  </a:lnTo>
                  <a:lnTo>
                    <a:pt x="12" y="97"/>
                  </a:lnTo>
                  <a:lnTo>
                    <a:pt x="42" y="49"/>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0" name="Freeform 802"/>
            <p:cNvSpPr>
              <a:spLocks/>
            </p:cNvSpPr>
            <p:nvPr/>
          </p:nvSpPr>
          <p:spPr bwMode="auto">
            <a:xfrm>
              <a:off x="2556569" y="2026583"/>
              <a:ext cx="105542" cy="105542"/>
            </a:xfrm>
            <a:custGeom>
              <a:avLst/>
              <a:gdLst>
                <a:gd name="T0" fmla="*/ 151 w 308"/>
                <a:gd name="T1" fmla="*/ 0 h 308"/>
                <a:gd name="T2" fmla="*/ 212 w 308"/>
                <a:gd name="T3" fmla="*/ 12 h 308"/>
                <a:gd name="T4" fmla="*/ 260 w 308"/>
                <a:gd name="T5" fmla="*/ 49 h 308"/>
                <a:gd name="T6" fmla="*/ 296 w 308"/>
                <a:gd name="T7" fmla="*/ 97 h 308"/>
                <a:gd name="T8" fmla="*/ 308 w 308"/>
                <a:gd name="T9" fmla="*/ 157 h 308"/>
                <a:gd name="T10" fmla="*/ 296 w 308"/>
                <a:gd name="T11" fmla="*/ 212 h 308"/>
                <a:gd name="T12" fmla="*/ 260 w 308"/>
                <a:gd name="T13" fmla="*/ 266 h 308"/>
                <a:gd name="T14" fmla="*/ 212 w 308"/>
                <a:gd name="T15" fmla="*/ 296 h 308"/>
                <a:gd name="T16" fmla="*/ 151 w 308"/>
                <a:gd name="T17" fmla="*/ 308 h 308"/>
                <a:gd name="T18" fmla="*/ 91 w 308"/>
                <a:gd name="T19" fmla="*/ 296 h 308"/>
                <a:gd name="T20" fmla="*/ 43 w 308"/>
                <a:gd name="T21" fmla="*/ 266 h 308"/>
                <a:gd name="T22" fmla="*/ 13 w 308"/>
                <a:gd name="T23" fmla="*/ 212 h 308"/>
                <a:gd name="T24" fmla="*/ 0 w 308"/>
                <a:gd name="T25" fmla="*/ 157 h 308"/>
                <a:gd name="T26" fmla="*/ 13 w 308"/>
                <a:gd name="T27" fmla="*/ 97 h 308"/>
                <a:gd name="T28" fmla="*/ 43 w 308"/>
                <a:gd name="T29" fmla="*/ 49 h 308"/>
                <a:gd name="T30" fmla="*/ 91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2" y="12"/>
                  </a:lnTo>
                  <a:lnTo>
                    <a:pt x="260" y="49"/>
                  </a:lnTo>
                  <a:lnTo>
                    <a:pt x="296" y="97"/>
                  </a:lnTo>
                  <a:lnTo>
                    <a:pt x="308" y="157"/>
                  </a:lnTo>
                  <a:lnTo>
                    <a:pt x="296" y="212"/>
                  </a:lnTo>
                  <a:lnTo>
                    <a:pt x="260" y="266"/>
                  </a:lnTo>
                  <a:lnTo>
                    <a:pt x="212" y="296"/>
                  </a:lnTo>
                  <a:lnTo>
                    <a:pt x="151" y="308"/>
                  </a:lnTo>
                  <a:lnTo>
                    <a:pt x="91" y="296"/>
                  </a:lnTo>
                  <a:lnTo>
                    <a:pt x="43" y="266"/>
                  </a:lnTo>
                  <a:lnTo>
                    <a:pt x="13" y="212"/>
                  </a:lnTo>
                  <a:lnTo>
                    <a:pt x="0" y="157"/>
                  </a:lnTo>
                  <a:lnTo>
                    <a:pt x="13" y="97"/>
                  </a:lnTo>
                  <a:lnTo>
                    <a:pt x="43" y="49"/>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1" name="Freeform 803"/>
            <p:cNvSpPr>
              <a:spLocks/>
            </p:cNvSpPr>
            <p:nvPr/>
          </p:nvSpPr>
          <p:spPr bwMode="auto">
            <a:xfrm>
              <a:off x="2680616" y="2026583"/>
              <a:ext cx="105542" cy="105542"/>
            </a:xfrm>
            <a:custGeom>
              <a:avLst/>
              <a:gdLst>
                <a:gd name="T0" fmla="*/ 157 w 308"/>
                <a:gd name="T1" fmla="*/ 0 h 308"/>
                <a:gd name="T2" fmla="*/ 218 w 308"/>
                <a:gd name="T3" fmla="*/ 12 h 308"/>
                <a:gd name="T4" fmla="*/ 266 w 308"/>
                <a:gd name="T5" fmla="*/ 49 h 308"/>
                <a:gd name="T6" fmla="*/ 296 w 308"/>
                <a:gd name="T7" fmla="*/ 97 h 308"/>
                <a:gd name="T8" fmla="*/ 308 w 308"/>
                <a:gd name="T9" fmla="*/ 157 h 308"/>
                <a:gd name="T10" fmla="*/ 296 w 308"/>
                <a:gd name="T11" fmla="*/ 212 h 308"/>
                <a:gd name="T12" fmla="*/ 266 w 308"/>
                <a:gd name="T13" fmla="*/ 266 h 308"/>
                <a:gd name="T14" fmla="*/ 218 w 308"/>
                <a:gd name="T15" fmla="*/ 296 h 308"/>
                <a:gd name="T16" fmla="*/ 157 w 308"/>
                <a:gd name="T17" fmla="*/ 308 h 308"/>
                <a:gd name="T18" fmla="*/ 97 w 308"/>
                <a:gd name="T19" fmla="*/ 296 h 308"/>
                <a:gd name="T20" fmla="*/ 49 w 308"/>
                <a:gd name="T21" fmla="*/ 266 h 308"/>
                <a:gd name="T22" fmla="*/ 12 w 308"/>
                <a:gd name="T23" fmla="*/ 212 h 308"/>
                <a:gd name="T24" fmla="*/ 0 w 308"/>
                <a:gd name="T25" fmla="*/ 157 h 308"/>
                <a:gd name="T26" fmla="*/ 12 w 308"/>
                <a:gd name="T27" fmla="*/ 97 h 308"/>
                <a:gd name="T28" fmla="*/ 49 w 308"/>
                <a:gd name="T29" fmla="*/ 49 h 308"/>
                <a:gd name="T30" fmla="*/ 97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8" y="12"/>
                  </a:lnTo>
                  <a:lnTo>
                    <a:pt x="266" y="49"/>
                  </a:lnTo>
                  <a:lnTo>
                    <a:pt x="296" y="97"/>
                  </a:lnTo>
                  <a:lnTo>
                    <a:pt x="308" y="157"/>
                  </a:lnTo>
                  <a:lnTo>
                    <a:pt x="296" y="212"/>
                  </a:lnTo>
                  <a:lnTo>
                    <a:pt x="266" y="266"/>
                  </a:lnTo>
                  <a:lnTo>
                    <a:pt x="218" y="296"/>
                  </a:lnTo>
                  <a:lnTo>
                    <a:pt x="157" y="308"/>
                  </a:lnTo>
                  <a:lnTo>
                    <a:pt x="97" y="296"/>
                  </a:lnTo>
                  <a:lnTo>
                    <a:pt x="49" y="266"/>
                  </a:lnTo>
                  <a:lnTo>
                    <a:pt x="12" y="212"/>
                  </a:lnTo>
                  <a:lnTo>
                    <a:pt x="0" y="157"/>
                  </a:lnTo>
                  <a:lnTo>
                    <a:pt x="12" y="97"/>
                  </a:lnTo>
                  <a:lnTo>
                    <a:pt x="49" y="49"/>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2" name="Freeform 804"/>
            <p:cNvSpPr>
              <a:spLocks/>
            </p:cNvSpPr>
            <p:nvPr/>
          </p:nvSpPr>
          <p:spPr bwMode="auto">
            <a:xfrm>
              <a:off x="2806718" y="2026583"/>
              <a:ext cx="103486" cy="105542"/>
            </a:xfrm>
            <a:custGeom>
              <a:avLst/>
              <a:gdLst>
                <a:gd name="T0" fmla="*/ 151 w 302"/>
                <a:gd name="T1" fmla="*/ 0 h 308"/>
                <a:gd name="T2" fmla="*/ 211 w 302"/>
                <a:gd name="T3" fmla="*/ 12 h 308"/>
                <a:gd name="T4" fmla="*/ 260 w 302"/>
                <a:gd name="T5" fmla="*/ 49 h 308"/>
                <a:gd name="T6" fmla="*/ 290 w 302"/>
                <a:gd name="T7" fmla="*/ 97 h 308"/>
                <a:gd name="T8" fmla="*/ 302 w 302"/>
                <a:gd name="T9" fmla="*/ 157 h 308"/>
                <a:gd name="T10" fmla="*/ 290 w 302"/>
                <a:gd name="T11" fmla="*/ 212 h 308"/>
                <a:gd name="T12" fmla="*/ 260 w 302"/>
                <a:gd name="T13" fmla="*/ 266 h 308"/>
                <a:gd name="T14" fmla="*/ 211 w 302"/>
                <a:gd name="T15" fmla="*/ 296 h 308"/>
                <a:gd name="T16" fmla="*/ 151 w 302"/>
                <a:gd name="T17" fmla="*/ 308 h 308"/>
                <a:gd name="T18" fmla="*/ 91 w 302"/>
                <a:gd name="T19" fmla="*/ 296 h 308"/>
                <a:gd name="T20" fmla="*/ 43 w 302"/>
                <a:gd name="T21" fmla="*/ 266 h 308"/>
                <a:gd name="T22" fmla="*/ 12 w 302"/>
                <a:gd name="T23" fmla="*/ 212 h 308"/>
                <a:gd name="T24" fmla="*/ 0 w 302"/>
                <a:gd name="T25" fmla="*/ 157 h 308"/>
                <a:gd name="T26" fmla="*/ 12 w 302"/>
                <a:gd name="T27" fmla="*/ 97 h 308"/>
                <a:gd name="T28" fmla="*/ 43 w 302"/>
                <a:gd name="T29" fmla="*/ 49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9"/>
                  </a:lnTo>
                  <a:lnTo>
                    <a:pt x="290" y="97"/>
                  </a:lnTo>
                  <a:lnTo>
                    <a:pt x="302" y="157"/>
                  </a:lnTo>
                  <a:lnTo>
                    <a:pt x="290" y="212"/>
                  </a:lnTo>
                  <a:lnTo>
                    <a:pt x="260" y="266"/>
                  </a:lnTo>
                  <a:lnTo>
                    <a:pt x="211" y="296"/>
                  </a:lnTo>
                  <a:lnTo>
                    <a:pt x="151" y="308"/>
                  </a:lnTo>
                  <a:lnTo>
                    <a:pt x="91" y="296"/>
                  </a:lnTo>
                  <a:lnTo>
                    <a:pt x="43" y="266"/>
                  </a:lnTo>
                  <a:lnTo>
                    <a:pt x="12" y="212"/>
                  </a:lnTo>
                  <a:lnTo>
                    <a:pt x="0" y="157"/>
                  </a:lnTo>
                  <a:lnTo>
                    <a:pt x="12" y="97"/>
                  </a:lnTo>
                  <a:lnTo>
                    <a:pt x="43" y="49"/>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3" name="Freeform 805"/>
            <p:cNvSpPr>
              <a:spLocks/>
            </p:cNvSpPr>
            <p:nvPr/>
          </p:nvSpPr>
          <p:spPr bwMode="auto">
            <a:xfrm>
              <a:off x="2930764" y="2026583"/>
              <a:ext cx="105542" cy="105542"/>
            </a:xfrm>
            <a:custGeom>
              <a:avLst/>
              <a:gdLst>
                <a:gd name="T0" fmla="*/ 151 w 308"/>
                <a:gd name="T1" fmla="*/ 0 h 308"/>
                <a:gd name="T2" fmla="*/ 211 w 308"/>
                <a:gd name="T3" fmla="*/ 12 h 308"/>
                <a:gd name="T4" fmla="*/ 260 w 308"/>
                <a:gd name="T5" fmla="*/ 49 h 308"/>
                <a:gd name="T6" fmla="*/ 296 w 308"/>
                <a:gd name="T7" fmla="*/ 97 h 308"/>
                <a:gd name="T8" fmla="*/ 308 w 308"/>
                <a:gd name="T9" fmla="*/ 157 h 308"/>
                <a:gd name="T10" fmla="*/ 296 w 308"/>
                <a:gd name="T11" fmla="*/ 212 h 308"/>
                <a:gd name="T12" fmla="*/ 260 w 308"/>
                <a:gd name="T13" fmla="*/ 266 h 308"/>
                <a:gd name="T14" fmla="*/ 211 w 308"/>
                <a:gd name="T15" fmla="*/ 296 h 308"/>
                <a:gd name="T16" fmla="*/ 151 w 308"/>
                <a:gd name="T17" fmla="*/ 308 h 308"/>
                <a:gd name="T18" fmla="*/ 97 w 308"/>
                <a:gd name="T19" fmla="*/ 296 h 308"/>
                <a:gd name="T20" fmla="*/ 42 w 308"/>
                <a:gd name="T21" fmla="*/ 266 h 308"/>
                <a:gd name="T22" fmla="*/ 12 w 308"/>
                <a:gd name="T23" fmla="*/ 212 h 308"/>
                <a:gd name="T24" fmla="*/ 0 w 308"/>
                <a:gd name="T25" fmla="*/ 157 h 308"/>
                <a:gd name="T26" fmla="*/ 12 w 308"/>
                <a:gd name="T27" fmla="*/ 97 h 308"/>
                <a:gd name="T28" fmla="*/ 42 w 308"/>
                <a:gd name="T29" fmla="*/ 49 h 308"/>
                <a:gd name="T30" fmla="*/ 97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1" y="12"/>
                  </a:lnTo>
                  <a:lnTo>
                    <a:pt x="260" y="49"/>
                  </a:lnTo>
                  <a:lnTo>
                    <a:pt x="296" y="97"/>
                  </a:lnTo>
                  <a:lnTo>
                    <a:pt x="308" y="157"/>
                  </a:lnTo>
                  <a:lnTo>
                    <a:pt x="296" y="212"/>
                  </a:lnTo>
                  <a:lnTo>
                    <a:pt x="260" y="266"/>
                  </a:lnTo>
                  <a:lnTo>
                    <a:pt x="211" y="296"/>
                  </a:lnTo>
                  <a:lnTo>
                    <a:pt x="151" y="308"/>
                  </a:lnTo>
                  <a:lnTo>
                    <a:pt x="97" y="296"/>
                  </a:lnTo>
                  <a:lnTo>
                    <a:pt x="42" y="266"/>
                  </a:lnTo>
                  <a:lnTo>
                    <a:pt x="12" y="212"/>
                  </a:lnTo>
                  <a:lnTo>
                    <a:pt x="0" y="157"/>
                  </a:lnTo>
                  <a:lnTo>
                    <a:pt x="12" y="97"/>
                  </a:lnTo>
                  <a:lnTo>
                    <a:pt x="42" y="49"/>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4" name="Freeform 806"/>
            <p:cNvSpPr>
              <a:spLocks/>
            </p:cNvSpPr>
            <p:nvPr/>
          </p:nvSpPr>
          <p:spPr bwMode="auto">
            <a:xfrm>
              <a:off x="3054811" y="2026583"/>
              <a:ext cx="105542" cy="105542"/>
            </a:xfrm>
            <a:custGeom>
              <a:avLst/>
              <a:gdLst>
                <a:gd name="T0" fmla="*/ 157 w 308"/>
                <a:gd name="T1" fmla="*/ 0 h 308"/>
                <a:gd name="T2" fmla="*/ 217 w 308"/>
                <a:gd name="T3" fmla="*/ 12 h 308"/>
                <a:gd name="T4" fmla="*/ 266 w 308"/>
                <a:gd name="T5" fmla="*/ 49 h 308"/>
                <a:gd name="T6" fmla="*/ 296 w 308"/>
                <a:gd name="T7" fmla="*/ 97 h 308"/>
                <a:gd name="T8" fmla="*/ 308 w 308"/>
                <a:gd name="T9" fmla="*/ 157 h 308"/>
                <a:gd name="T10" fmla="*/ 296 w 308"/>
                <a:gd name="T11" fmla="*/ 212 h 308"/>
                <a:gd name="T12" fmla="*/ 266 w 308"/>
                <a:gd name="T13" fmla="*/ 266 h 308"/>
                <a:gd name="T14" fmla="*/ 217 w 308"/>
                <a:gd name="T15" fmla="*/ 296 h 308"/>
                <a:gd name="T16" fmla="*/ 157 w 308"/>
                <a:gd name="T17" fmla="*/ 308 h 308"/>
                <a:gd name="T18" fmla="*/ 97 w 308"/>
                <a:gd name="T19" fmla="*/ 296 h 308"/>
                <a:gd name="T20" fmla="*/ 48 w 308"/>
                <a:gd name="T21" fmla="*/ 266 h 308"/>
                <a:gd name="T22" fmla="*/ 12 w 308"/>
                <a:gd name="T23" fmla="*/ 212 h 308"/>
                <a:gd name="T24" fmla="*/ 0 w 308"/>
                <a:gd name="T25" fmla="*/ 157 h 308"/>
                <a:gd name="T26" fmla="*/ 12 w 308"/>
                <a:gd name="T27" fmla="*/ 97 h 308"/>
                <a:gd name="T28" fmla="*/ 48 w 308"/>
                <a:gd name="T29" fmla="*/ 49 h 308"/>
                <a:gd name="T30" fmla="*/ 97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7" y="12"/>
                  </a:lnTo>
                  <a:lnTo>
                    <a:pt x="266" y="49"/>
                  </a:lnTo>
                  <a:lnTo>
                    <a:pt x="296" y="97"/>
                  </a:lnTo>
                  <a:lnTo>
                    <a:pt x="308" y="157"/>
                  </a:lnTo>
                  <a:lnTo>
                    <a:pt x="296" y="212"/>
                  </a:lnTo>
                  <a:lnTo>
                    <a:pt x="266" y="266"/>
                  </a:lnTo>
                  <a:lnTo>
                    <a:pt x="217" y="296"/>
                  </a:lnTo>
                  <a:lnTo>
                    <a:pt x="157" y="308"/>
                  </a:lnTo>
                  <a:lnTo>
                    <a:pt x="97" y="296"/>
                  </a:lnTo>
                  <a:lnTo>
                    <a:pt x="48" y="266"/>
                  </a:lnTo>
                  <a:lnTo>
                    <a:pt x="12" y="212"/>
                  </a:lnTo>
                  <a:lnTo>
                    <a:pt x="0" y="157"/>
                  </a:lnTo>
                  <a:lnTo>
                    <a:pt x="12" y="97"/>
                  </a:lnTo>
                  <a:lnTo>
                    <a:pt x="48" y="49"/>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5" name="Freeform 807"/>
            <p:cNvSpPr>
              <a:spLocks/>
            </p:cNvSpPr>
            <p:nvPr/>
          </p:nvSpPr>
          <p:spPr bwMode="auto">
            <a:xfrm>
              <a:off x="3180913" y="2026583"/>
              <a:ext cx="103486" cy="105542"/>
            </a:xfrm>
            <a:custGeom>
              <a:avLst/>
              <a:gdLst>
                <a:gd name="T0" fmla="*/ 151 w 302"/>
                <a:gd name="T1" fmla="*/ 0 h 308"/>
                <a:gd name="T2" fmla="*/ 211 w 302"/>
                <a:gd name="T3" fmla="*/ 12 h 308"/>
                <a:gd name="T4" fmla="*/ 260 w 302"/>
                <a:gd name="T5" fmla="*/ 49 h 308"/>
                <a:gd name="T6" fmla="*/ 290 w 302"/>
                <a:gd name="T7" fmla="*/ 97 h 308"/>
                <a:gd name="T8" fmla="*/ 302 w 302"/>
                <a:gd name="T9" fmla="*/ 157 h 308"/>
                <a:gd name="T10" fmla="*/ 290 w 302"/>
                <a:gd name="T11" fmla="*/ 212 h 308"/>
                <a:gd name="T12" fmla="*/ 260 w 302"/>
                <a:gd name="T13" fmla="*/ 266 h 308"/>
                <a:gd name="T14" fmla="*/ 211 w 302"/>
                <a:gd name="T15" fmla="*/ 296 h 308"/>
                <a:gd name="T16" fmla="*/ 151 w 302"/>
                <a:gd name="T17" fmla="*/ 308 h 308"/>
                <a:gd name="T18" fmla="*/ 91 w 302"/>
                <a:gd name="T19" fmla="*/ 296 h 308"/>
                <a:gd name="T20" fmla="*/ 42 w 302"/>
                <a:gd name="T21" fmla="*/ 266 h 308"/>
                <a:gd name="T22" fmla="*/ 12 w 302"/>
                <a:gd name="T23" fmla="*/ 212 h 308"/>
                <a:gd name="T24" fmla="*/ 0 w 302"/>
                <a:gd name="T25" fmla="*/ 157 h 308"/>
                <a:gd name="T26" fmla="*/ 12 w 302"/>
                <a:gd name="T27" fmla="*/ 97 h 308"/>
                <a:gd name="T28" fmla="*/ 42 w 302"/>
                <a:gd name="T29" fmla="*/ 49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9"/>
                  </a:lnTo>
                  <a:lnTo>
                    <a:pt x="290" y="97"/>
                  </a:lnTo>
                  <a:lnTo>
                    <a:pt x="302" y="157"/>
                  </a:lnTo>
                  <a:lnTo>
                    <a:pt x="290" y="212"/>
                  </a:lnTo>
                  <a:lnTo>
                    <a:pt x="260" y="266"/>
                  </a:lnTo>
                  <a:lnTo>
                    <a:pt x="211" y="296"/>
                  </a:lnTo>
                  <a:lnTo>
                    <a:pt x="151" y="308"/>
                  </a:lnTo>
                  <a:lnTo>
                    <a:pt x="91" y="296"/>
                  </a:lnTo>
                  <a:lnTo>
                    <a:pt x="42" y="266"/>
                  </a:lnTo>
                  <a:lnTo>
                    <a:pt x="12" y="212"/>
                  </a:lnTo>
                  <a:lnTo>
                    <a:pt x="0" y="157"/>
                  </a:lnTo>
                  <a:lnTo>
                    <a:pt x="12" y="97"/>
                  </a:lnTo>
                  <a:lnTo>
                    <a:pt x="42" y="49"/>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6" name="Freeform 808"/>
            <p:cNvSpPr>
              <a:spLocks/>
            </p:cNvSpPr>
            <p:nvPr/>
          </p:nvSpPr>
          <p:spPr bwMode="auto">
            <a:xfrm>
              <a:off x="3304959" y="2026583"/>
              <a:ext cx="105542" cy="105542"/>
            </a:xfrm>
            <a:custGeom>
              <a:avLst/>
              <a:gdLst>
                <a:gd name="T0" fmla="*/ 151 w 308"/>
                <a:gd name="T1" fmla="*/ 0 h 308"/>
                <a:gd name="T2" fmla="*/ 211 w 308"/>
                <a:gd name="T3" fmla="*/ 12 h 308"/>
                <a:gd name="T4" fmla="*/ 259 w 308"/>
                <a:gd name="T5" fmla="*/ 49 h 308"/>
                <a:gd name="T6" fmla="*/ 296 w 308"/>
                <a:gd name="T7" fmla="*/ 97 h 308"/>
                <a:gd name="T8" fmla="*/ 308 w 308"/>
                <a:gd name="T9" fmla="*/ 157 h 308"/>
                <a:gd name="T10" fmla="*/ 296 w 308"/>
                <a:gd name="T11" fmla="*/ 212 h 308"/>
                <a:gd name="T12" fmla="*/ 259 w 308"/>
                <a:gd name="T13" fmla="*/ 266 h 308"/>
                <a:gd name="T14" fmla="*/ 211 w 308"/>
                <a:gd name="T15" fmla="*/ 296 h 308"/>
                <a:gd name="T16" fmla="*/ 151 w 308"/>
                <a:gd name="T17" fmla="*/ 308 h 308"/>
                <a:gd name="T18" fmla="*/ 97 w 308"/>
                <a:gd name="T19" fmla="*/ 296 h 308"/>
                <a:gd name="T20" fmla="*/ 42 w 308"/>
                <a:gd name="T21" fmla="*/ 266 h 308"/>
                <a:gd name="T22" fmla="*/ 12 w 308"/>
                <a:gd name="T23" fmla="*/ 212 h 308"/>
                <a:gd name="T24" fmla="*/ 0 w 308"/>
                <a:gd name="T25" fmla="*/ 157 h 308"/>
                <a:gd name="T26" fmla="*/ 12 w 308"/>
                <a:gd name="T27" fmla="*/ 97 h 308"/>
                <a:gd name="T28" fmla="*/ 42 w 308"/>
                <a:gd name="T29" fmla="*/ 49 h 308"/>
                <a:gd name="T30" fmla="*/ 97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1" y="12"/>
                  </a:lnTo>
                  <a:lnTo>
                    <a:pt x="259" y="49"/>
                  </a:lnTo>
                  <a:lnTo>
                    <a:pt x="296" y="97"/>
                  </a:lnTo>
                  <a:lnTo>
                    <a:pt x="308" y="157"/>
                  </a:lnTo>
                  <a:lnTo>
                    <a:pt x="296" y="212"/>
                  </a:lnTo>
                  <a:lnTo>
                    <a:pt x="259" y="266"/>
                  </a:lnTo>
                  <a:lnTo>
                    <a:pt x="211" y="296"/>
                  </a:lnTo>
                  <a:lnTo>
                    <a:pt x="151" y="308"/>
                  </a:lnTo>
                  <a:lnTo>
                    <a:pt x="97" y="296"/>
                  </a:lnTo>
                  <a:lnTo>
                    <a:pt x="42" y="266"/>
                  </a:lnTo>
                  <a:lnTo>
                    <a:pt x="12" y="212"/>
                  </a:lnTo>
                  <a:lnTo>
                    <a:pt x="0" y="157"/>
                  </a:lnTo>
                  <a:lnTo>
                    <a:pt x="12" y="97"/>
                  </a:lnTo>
                  <a:lnTo>
                    <a:pt x="42" y="49"/>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7" name="Freeform 809"/>
            <p:cNvSpPr>
              <a:spLocks/>
            </p:cNvSpPr>
            <p:nvPr/>
          </p:nvSpPr>
          <p:spPr bwMode="auto">
            <a:xfrm>
              <a:off x="4662959" y="2026583"/>
              <a:ext cx="105542" cy="105542"/>
            </a:xfrm>
            <a:custGeom>
              <a:avLst/>
              <a:gdLst>
                <a:gd name="T0" fmla="*/ 157 w 308"/>
                <a:gd name="T1" fmla="*/ 0 h 308"/>
                <a:gd name="T2" fmla="*/ 211 w 308"/>
                <a:gd name="T3" fmla="*/ 12 h 308"/>
                <a:gd name="T4" fmla="*/ 260 w 308"/>
                <a:gd name="T5" fmla="*/ 49 h 308"/>
                <a:gd name="T6" fmla="*/ 296 w 308"/>
                <a:gd name="T7" fmla="*/ 97 h 308"/>
                <a:gd name="T8" fmla="*/ 308 w 308"/>
                <a:gd name="T9" fmla="*/ 157 h 308"/>
                <a:gd name="T10" fmla="*/ 296 w 308"/>
                <a:gd name="T11" fmla="*/ 212 h 308"/>
                <a:gd name="T12" fmla="*/ 260 w 308"/>
                <a:gd name="T13" fmla="*/ 266 h 308"/>
                <a:gd name="T14" fmla="*/ 211 w 308"/>
                <a:gd name="T15" fmla="*/ 296 h 308"/>
                <a:gd name="T16" fmla="*/ 157 w 308"/>
                <a:gd name="T17" fmla="*/ 308 h 308"/>
                <a:gd name="T18" fmla="*/ 97 w 308"/>
                <a:gd name="T19" fmla="*/ 296 h 308"/>
                <a:gd name="T20" fmla="*/ 48 w 308"/>
                <a:gd name="T21" fmla="*/ 266 h 308"/>
                <a:gd name="T22" fmla="*/ 12 w 308"/>
                <a:gd name="T23" fmla="*/ 212 h 308"/>
                <a:gd name="T24" fmla="*/ 0 w 308"/>
                <a:gd name="T25" fmla="*/ 157 h 308"/>
                <a:gd name="T26" fmla="*/ 12 w 308"/>
                <a:gd name="T27" fmla="*/ 97 h 308"/>
                <a:gd name="T28" fmla="*/ 48 w 308"/>
                <a:gd name="T29" fmla="*/ 49 h 308"/>
                <a:gd name="T30" fmla="*/ 97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1" y="12"/>
                  </a:lnTo>
                  <a:lnTo>
                    <a:pt x="260" y="49"/>
                  </a:lnTo>
                  <a:lnTo>
                    <a:pt x="296" y="97"/>
                  </a:lnTo>
                  <a:lnTo>
                    <a:pt x="308" y="157"/>
                  </a:lnTo>
                  <a:lnTo>
                    <a:pt x="296" y="212"/>
                  </a:lnTo>
                  <a:lnTo>
                    <a:pt x="260" y="266"/>
                  </a:lnTo>
                  <a:lnTo>
                    <a:pt x="211" y="296"/>
                  </a:lnTo>
                  <a:lnTo>
                    <a:pt x="157" y="308"/>
                  </a:lnTo>
                  <a:lnTo>
                    <a:pt x="97" y="296"/>
                  </a:lnTo>
                  <a:lnTo>
                    <a:pt x="48" y="266"/>
                  </a:lnTo>
                  <a:lnTo>
                    <a:pt x="12" y="212"/>
                  </a:lnTo>
                  <a:lnTo>
                    <a:pt x="0" y="157"/>
                  </a:lnTo>
                  <a:lnTo>
                    <a:pt x="12" y="97"/>
                  </a:lnTo>
                  <a:lnTo>
                    <a:pt x="48" y="49"/>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8" name="Freeform 810"/>
            <p:cNvSpPr>
              <a:spLocks/>
            </p:cNvSpPr>
            <p:nvPr/>
          </p:nvSpPr>
          <p:spPr bwMode="auto">
            <a:xfrm>
              <a:off x="2182716" y="2165364"/>
              <a:ext cx="105200" cy="105200"/>
            </a:xfrm>
            <a:custGeom>
              <a:avLst/>
              <a:gdLst>
                <a:gd name="T0" fmla="*/ 150 w 307"/>
                <a:gd name="T1" fmla="*/ 0 h 307"/>
                <a:gd name="T2" fmla="*/ 211 w 307"/>
                <a:gd name="T3" fmla="*/ 12 h 307"/>
                <a:gd name="T4" fmla="*/ 259 w 307"/>
                <a:gd name="T5" fmla="*/ 48 h 307"/>
                <a:gd name="T6" fmla="*/ 295 w 307"/>
                <a:gd name="T7" fmla="*/ 96 h 307"/>
                <a:gd name="T8" fmla="*/ 307 w 307"/>
                <a:gd name="T9" fmla="*/ 150 h 307"/>
                <a:gd name="T10" fmla="*/ 295 w 307"/>
                <a:gd name="T11" fmla="*/ 211 h 307"/>
                <a:gd name="T12" fmla="*/ 259 w 307"/>
                <a:gd name="T13" fmla="*/ 259 h 307"/>
                <a:gd name="T14" fmla="*/ 211 w 307"/>
                <a:gd name="T15" fmla="*/ 295 h 307"/>
                <a:gd name="T16" fmla="*/ 150 w 307"/>
                <a:gd name="T17" fmla="*/ 307 h 307"/>
                <a:gd name="T18" fmla="*/ 90 w 307"/>
                <a:gd name="T19" fmla="*/ 295 h 307"/>
                <a:gd name="T20" fmla="*/ 42 w 307"/>
                <a:gd name="T21" fmla="*/ 259 h 307"/>
                <a:gd name="T22" fmla="*/ 12 w 307"/>
                <a:gd name="T23" fmla="*/ 211 h 307"/>
                <a:gd name="T24" fmla="*/ 0 w 307"/>
                <a:gd name="T25" fmla="*/ 150 h 307"/>
                <a:gd name="T26" fmla="*/ 12 w 307"/>
                <a:gd name="T27" fmla="*/ 96 h 307"/>
                <a:gd name="T28" fmla="*/ 42 w 307"/>
                <a:gd name="T29" fmla="*/ 48 h 307"/>
                <a:gd name="T30" fmla="*/ 90 w 307"/>
                <a:gd name="T31" fmla="*/ 12 h 307"/>
                <a:gd name="T32" fmla="*/ 150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0" y="0"/>
                  </a:moveTo>
                  <a:lnTo>
                    <a:pt x="211" y="12"/>
                  </a:lnTo>
                  <a:lnTo>
                    <a:pt x="259" y="48"/>
                  </a:lnTo>
                  <a:lnTo>
                    <a:pt x="295" y="96"/>
                  </a:lnTo>
                  <a:lnTo>
                    <a:pt x="307" y="150"/>
                  </a:lnTo>
                  <a:lnTo>
                    <a:pt x="295" y="211"/>
                  </a:lnTo>
                  <a:lnTo>
                    <a:pt x="259" y="259"/>
                  </a:lnTo>
                  <a:lnTo>
                    <a:pt x="211" y="295"/>
                  </a:lnTo>
                  <a:lnTo>
                    <a:pt x="150" y="307"/>
                  </a:lnTo>
                  <a:lnTo>
                    <a:pt x="90" y="295"/>
                  </a:lnTo>
                  <a:lnTo>
                    <a:pt x="42" y="259"/>
                  </a:lnTo>
                  <a:lnTo>
                    <a:pt x="12" y="211"/>
                  </a:lnTo>
                  <a:lnTo>
                    <a:pt x="0" y="150"/>
                  </a:lnTo>
                  <a:lnTo>
                    <a:pt x="12" y="96"/>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9" name="Freeform 811"/>
            <p:cNvSpPr>
              <a:spLocks/>
            </p:cNvSpPr>
            <p:nvPr/>
          </p:nvSpPr>
          <p:spPr bwMode="auto">
            <a:xfrm>
              <a:off x="2306763" y="2165364"/>
              <a:ext cx="105200" cy="105200"/>
            </a:xfrm>
            <a:custGeom>
              <a:avLst/>
              <a:gdLst>
                <a:gd name="T0" fmla="*/ 156 w 307"/>
                <a:gd name="T1" fmla="*/ 0 h 307"/>
                <a:gd name="T2" fmla="*/ 211 w 307"/>
                <a:gd name="T3" fmla="*/ 12 h 307"/>
                <a:gd name="T4" fmla="*/ 265 w 307"/>
                <a:gd name="T5" fmla="*/ 48 h 307"/>
                <a:gd name="T6" fmla="*/ 295 w 307"/>
                <a:gd name="T7" fmla="*/ 96 h 307"/>
                <a:gd name="T8" fmla="*/ 307 w 307"/>
                <a:gd name="T9" fmla="*/ 150 h 307"/>
                <a:gd name="T10" fmla="*/ 295 w 307"/>
                <a:gd name="T11" fmla="*/ 211 h 307"/>
                <a:gd name="T12" fmla="*/ 265 w 307"/>
                <a:gd name="T13" fmla="*/ 259 h 307"/>
                <a:gd name="T14" fmla="*/ 211 w 307"/>
                <a:gd name="T15" fmla="*/ 295 h 307"/>
                <a:gd name="T16" fmla="*/ 156 w 307"/>
                <a:gd name="T17" fmla="*/ 307 h 307"/>
                <a:gd name="T18" fmla="*/ 96 w 307"/>
                <a:gd name="T19" fmla="*/ 295 h 307"/>
                <a:gd name="T20" fmla="*/ 48 w 307"/>
                <a:gd name="T21" fmla="*/ 259 h 307"/>
                <a:gd name="T22" fmla="*/ 12 w 307"/>
                <a:gd name="T23" fmla="*/ 211 h 307"/>
                <a:gd name="T24" fmla="*/ 0 w 307"/>
                <a:gd name="T25" fmla="*/ 150 h 307"/>
                <a:gd name="T26" fmla="*/ 12 w 307"/>
                <a:gd name="T27" fmla="*/ 96 h 307"/>
                <a:gd name="T28" fmla="*/ 48 w 307"/>
                <a:gd name="T29" fmla="*/ 48 h 307"/>
                <a:gd name="T30" fmla="*/ 96 w 307"/>
                <a:gd name="T31" fmla="*/ 12 h 307"/>
                <a:gd name="T32" fmla="*/ 156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6" y="0"/>
                  </a:moveTo>
                  <a:lnTo>
                    <a:pt x="211" y="12"/>
                  </a:lnTo>
                  <a:lnTo>
                    <a:pt x="265" y="48"/>
                  </a:lnTo>
                  <a:lnTo>
                    <a:pt x="295" y="96"/>
                  </a:lnTo>
                  <a:lnTo>
                    <a:pt x="307" y="150"/>
                  </a:lnTo>
                  <a:lnTo>
                    <a:pt x="295" y="211"/>
                  </a:lnTo>
                  <a:lnTo>
                    <a:pt x="265" y="259"/>
                  </a:lnTo>
                  <a:lnTo>
                    <a:pt x="211" y="295"/>
                  </a:lnTo>
                  <a:lnTo>
                    <a:pt x="156" y="307"/>
                  </a:lnTo>
                  <a:lnTo>
                    <a:pt x="96" y="295"/>
                  </a:lnTo>
                  <a:lnTo>
                    <a:pt x="48" y="259"/>
                  </a:lnTo>
                  <a:lnTo>
                    <a:pt x="12" y="211"/>
                  </a:lnTo>
                  <a:lnTo>
                    <a:pt x="0" y="150"/>
                  </a:lnTo>
                  <a:lnTo>
                    <a:pt x="12" y="96"/>
                  </a:lnTo>
                  <a:lnTo>
                    <a:pt x="48" y="48"/>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0" name="Freeform 812"/>
            <p:cNvSpPr>
              <a:spLocks/>
            </p:cNvSpPr>
            <p:nvPr/>
          </p:nvSpPr>
          <p:spPr bwMode="auto">
            <a:xfrm>
              <a:off x="2432865" y="2165364"/>
              <a:ext cx="103144" cy="105200"/>
            </a:xfrm>
            <a:custGeom>
              <a:avLst/>
              <a:gdLst>
                <a:gd name="T0" fmla="*/ 150 w 301"/>
                <a:gd name="T1" fmla="*/ 0 h 307"/>
                <a:gd name="T2" fmla="*/ 211 w 301"/>
                <a:gd name="T3" fmla="*/ 12 h 307"/>
                <a:gd name="T4" fmla="*/ 259 w 301"/>
                <a:gd name="T5" fmla="*/ 48 h 307"/>
                <a:gd name="T6" fmla="*/ 289 w 301"/>
                <a:gd name="T7" fmla="*/ 96 h 307"/>
                <a:gd name="T8" fmla="*/ 301 w 301"/>
                <a:gd name="T9" fmla="*/ 150 h 307"/>
                <a:gd name="T10" fmla="*/ 289 w 301"/>
                <a:gd name="T11" fmla="*/ 211 h 307"/>
                <a:gd name="T12" fmla="*/ 259 w 301"/>
                <a:gd name="T13" fmla="*/ 259 h 307"/>
                <a:gd name="T14" fmla="*/ 211 w 301"/>
                <a:gd name="T15" fmla="*/ 295 h 307"/>
                <a:gd name="T16" fmla="*/ 150 w 301"/>
                <a:gd name="T17" fmla="*/ 307 h 307"/>
                <a:gd name="T18" fmla="*/ 90 w 301"/>
                <a:gd name="T19" fmla="*/ 295 h 307"/>
                <a:gd name="T20" fmla="*/ 42 w 301"/>
                <a:gd name="T21" fmla="*/ 259 h 307"/>
                <a:gd name="T22" fmla="*/ 12 w 301"/>
                <a:gd name="T23" fmla="*/ 211 h 307"/>
                <a:gd name="T24" fmla="*/ 0 w 301"/>
                <a:gd name="T25" fmla="*/ 150 h 307"/>
                <a:gd name="T26" fmla="*/ 12 w 301"/>
                <a:gd name="T27" fmla="*/ 96 h 307"/>
                <a:gd name="T28" fmla="*/ 42 w 301"/>
                <a:gd name="T29" fmla="*/ 48 h 307"/>
                <a:gd name="T30" fmla="*/ 90 w 301"/>
                <a:gd name="T31" fmla="*/ 12 h 307"/>
                <a:gd name="T32" fmla="*/ 150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0" y="0"/>
                  </a:moveTo>
                  <a:lnTo>
                    <a:pt x="211" y="12"/>
                  </a:lnTo>
                  <a:lnTo>
                    <a:pt x="259" y="48"/>
                  </a:lnTo>
                  <a:lnTo>
                    <a:pt x="289" y="96"/>
                  </a:lnTo>
                  <a:lnTo>
                    <a:pt x="301" y="150"/>
                  </a:lnTo>
                  <a:lnTo>
                    <a:pt x="289" y="211"/>
                  </a:lnTo>
                  <a:lnTo>
                    <a:pt x="259" y="259"/>
                  </a:lnTo>
                  <a:lnTo>
                    <a:pt x="211" y="295"/>
                  </a:lnTo>
                  <a:lnTo>
                    <a:pt x="150" y="307"/>
                  </a:lnTo>
                  <a:lnTo>
                    <a:pt x="90" y="295"/>
                  </a:lnTo>
                  <a:lnTo>
                    <a:pt x="42" y="259"/>
                  </a:lnTo>
                  <a:lnTo>
                    <a:pt x="12" y="211"/>
                  </a:lnTo>
                  <a:lnTo>
                    <a:pt x="0" y="150"/>
                  </a:lnTo>
                  <a:lnTo>
                    <a:pt x="12" y="96"/>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1" name="Freeform 813"/>
            <p:cNvSpPr>
              <a:spLocks/>
            </p:cNvSpPr>
            <p:nvPr/>
          </p:nvSpPr>
          <p:spPr bwMode="auto">
            <a:xfrm>
              <a:off x="2556569" y="2165364"/>
              <a:ext cx="105542" cy="105200"/>
            </a:xfrm>
            <a:custGeom>
              <a:avLst/>
              <a:gdLst>
                <a:gd name="T0" fmla="*/ 151 w 308"/>
                <a:gd name="T1" fmla="*/ 0 h 307"/>
                <a:gd name="T2" fmla="*/ 212 w 308"/>
                <a:gd name="T3" fmla="*/ 12 h 307"/>
                <a:gd name="T4" fmla="*/ 260 w 308"/>
                <a:gd name="T5" fmla="*/ 48 h 307"/>
                <a:gd name="T6" fmla="*/ 296 w 308"/>
                <a:gd name="T7" fmla="*/ 96 h 307"/>
                <a:gd name="T8" fmla="*/ 308 w 308"/>
                <a:gd name="T9" fmla="*/ 150 h 307"/>
                <a:gd name="T10" fmla="*/ 296 w 308"/>
                <a:gd name="T11" fmla="*/ 211 h 307"/>
                <a:gd name="T12" fmla="*/ 260 w 308"/>
                <a:gd name="T13" fmla="*/ 259 h 307"/>
                <a:gd name="T14" fmla="*/ 212 w 308"/>
                <a:gd name="T15" fmla="*/ 295 h 307"/>
                <a:gd name="T16" fmla="*/ 151 w 308"/>
                <a:gd name="T17" fmla="*/ 307 h 307"/>
                <a:gd name="T18" fmla="*/ 91 w 308"/>
                <a:gd name="T19" fmla="*/ 295 h 307"/>
                <a:gd name="T20" fmla="*/ 43 w 308"/>
                <a:gd name="T21" fmla="*/ 259 h 307"/>
                <a:gd name="T22" fmla="*/ 13 w 308"/>
                <a:gd name="T23" fmla="*/ 211 h 307"/>
                <a:gd name="T24" fmla="*/ 0 w 308"/>
                <a:gd name="T25" fmla="*/ 150 h 307"/>
                <a:gd name="T26" fmla="*/ 13 w 308"/>
                <a:gd name="T27" fmla="*/ 96 h 307"/>
                <a:gd name="T28" fmla="*/ 43 w 308"/>
                <a:gd name="T29" fmla="*/ 48 h 307"/>
                <a:gd name="T30" fmla="*/ 91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2" y="12"/>
                  </a:lnTo>
                  <a:lnTo>
                    <a:pt x="260" y="48"/>
                  </a:lnTo>
                  <a:lnTo>
                    <a:pt x="296" y="96"/>
                  </a:lnTo>
                  <a:lnTo>
                    <a:pt x="308" y="150"/>
                  </a:lnTo>
                  <a:lnTo>
                    <a:pt x="296" y="211"/>
                  </a:lnTo>
                  <a:lnTo>
                    <a:pt x="260" y="259"/>
                  </a:lnTo>
                  <a:lnTo>
                    <a:pt x="212" y="295"/>
                  </a:lnTo>
                  <a:lnTo>
                    <a:pt x="151" y="307"/>
                  </a:lnTo>
                  <a:lnTo>
                    <a:pt x="91" y="295"/>
                  </a:lnTo>
                  <a:lnTo>
                    <a:pt x="43" y="259"/>
                  </a:lnTo>
                  <a:lnTo>
                    <a:pt x="13" y="211"/>
                  </a:lnTo>
                  <a:lnTo>
                    <a:pt x="0" y="150"/>
                  </a:lnTo>
                  <a:lnTo>
                    <a:pt x="13" y="96"/>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2" name="Freeform 814"/>
            <p:cNvSpPr>
              <a:spLocks/>
            </p:cNvSpPr>
            <p:nvPr/>
          </p:nvSpPr>
          <p:spPr bwMode="auto">
            <a:xfrm>
              <a:off x="2680616" y="2165364"/>
              <a:ext cx="105542" cy="105200"/>
            </a:xfrm>
            <a:custGeom>
              <a:avLst/>
              <a:gdLst>
                <a:gd name="T0" fmla="*/ 157 w 308"/>
                <a:gd name="T1" fmla="*/ 0 h 307"/>
                <a:gd name="T2" fmla="*/ 218 w 308"/>
                <a:gd name="T3" fmla="*/ 12 h 307"/>
                <a:gd name="T4" fmla="*/ 266 w 308"/>
                <a:gd name="T5" fmla="*/ 48 h 307"/>
                <a:gd name="T6" fmla="*/ 296 w 308"/>
                <a:gd name="T7" fmla="*/ 96 h 307"/>
                <a:gd name="T8" fmla="*/ 308 w 308"/>
                <a:gd name="T9" fmla="*/ 150 h 307"/>
                <a:gd name="T10" fmla="*/ 296 w 308"/>
                <a:gd name="T11" fmla="*/ 211 h 307"/>
                <a:gd name="T12" fmla="*/ 266 w 308"/>
                <a:gd name="T13" fmla="*/ 259 h 307"/>
                <a:gd name="T14" fmla="*/ 218 w 308"/>
                <a:gd name="T15" fmla="*/ 295 h 307"/>
                <a:gd name="T16" fmla="*/ 157 w 308"/>
                <a:gd name="T17" fmla="*/ 307 h 307"/>
                <a:gd name="T18" fmla="*/ 97 w 308"/>
                <a:gd name="T19" fmla="*/ 295 h 307"/>
                <a:gd name="T20" fmla="*/ 49 w 308"/>
                <a:gd name="T21" fmla="*/ 259 h 307"/>
                <a:gd name="T22" fmla="*/ 12 w 308"/>
                <a:gd name="T23" fmla="*/ 211 h 307"/>
                <a:gd name="T24" fmla="*/ 0 w 308"/>
                <a:gd name="T25" fmla="*/ 150 h 307"/>
                <a:gd name="T26" fmla="*/ 12 w 308"/>
                <a:gd name="T27" fmla="*/ 96 h 307"/>
                <a:gd name="T28" fmla="*/ 49 w 308"/>
                <a:gd name="T29" fmla="*/ 48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8" y="12"/>
                  </a:lnTo>
                  <a:lnTo>
                    <a:pt x="266" y="48"/>
                  </a:lnTo>
                  <a:lnTo>
                    <a:pt x="296" y="96"/>
                  </a:lnTo>
                  <a:lnTo>
                    <a:pt x="308" y="150"/>
                  </a:lnTo>
                  <a:lnTo>
                    <a:pt x="296" y="211"/>
                  </a:lnTo>
                  <a:lnTo>
                    <a:pt x="266" y="259"/>
                  </a:lnTo>
                  <a:lnTo>
                    <a:pt x="218" y="295"/>
                  </a:lnTo>
                  <a:lnTo>
                    <a:pt x="157" y="307"/>
                  </a:lnTo>
                  <a:lnTo>
                    <a:pt x="97" y="295"/>
                  </a:lnTo>
                  <a:lnTo>
                    <a:pt x="49" y="259"/>
                  </a:lnTo>
                  <a:lnTo>
                    <a:pt x="12" y="211"/>
                  </a:lnTo>
                  <a:lnTo>
                    <a:pt x="0" y="150"/>
                  </a:lnTo>
                  <a:lnTo>
                    <a:pt x="12" y="96"/>
                  </a:lnTo>
                  <a:lnTo>
                    <a:pt x="49"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3" name="Freeform 815"/>
            <p:cNvSpPr>
              <a:spLocks/>
            </p:cNvSpPr>
            <p:nvPr/>
          </p:nvSpPr>
          <p:spPr bwMode="auto">
            <a:xfrm>
              <a:off x="2806718" y="2165364"/>
              <a:ext cx="103486" cy="105200"/>
            </a:xfrm>
            <a:custGeom>
              <a:avLst/>
              <a:gdLst>
                <a:gd name="T0" fmla="*/ 151 w 302"/>
                <a:gd name="T1" fmla="*/ 0 h 307"/>
                <a:gd name="T2" fmla="*/ 211 w 302"/>
                <a:gd name="T3" fmla="*/ 12 h 307"/>
                <a:gd name="T4" fmla="*/ 260 w 302"/>
                <a:gd name="T5" fmla="*/ 48 h 307"/>
                <a:gd name="T6" fmla="*/ 290 w 302"/>
                <a:gd name="T7" fmla="*/ 96 h 307"/>
                <a:gd name="T8" fmla="*/ 302 w 302"/>
                <a:gd name="T9" fmla="*/ 150 h 307"/>
                <a:gd name="T10" fmla="*/ 290 w 302"/>
                <a:gd name="T11" fmla="*/ 211 h 307"/>
                <a:gd name="T12" fmla="*/ 260 w 302"/>
                <a:gd name="T13" fmla="*/ 259 h 307"/>
                <a:gd name="T14" fmla="*/ 211 w 302"/>
                <a:gd name="T15" fmla="*/ 295 h 307"/>
                <a:gd name="T16" fmla="*/ 151 w 302"/>
                <a:gd name="T17" fmla="*/ 307 h 307"/>
                <a:gd name="T18" fmla="*/ 91 w 302"/>
                <a:gd name="T19" fmla="*/ 295 h 307"/>
                <a:gd name="T20" fmla="*/ 43 w 302"/>
                <a:gd name="T21" fmla="*/ 259 h 307"/>
                <a:gd name="T22" fmla="*/ 12 w 302"/>
                <a:gd name="T23" fmla="*/ 211 h 307"/>
                <a:gd name="T24" fmla="*/ 0 w 302"/>
                <a:gd name="T25" fmla="*/ 150 h 307"/>
                <a:gd name="T26" fmla="*/ 12 w 302"/>
                <a:gd name="T27" fmla="*/ 96 h 307"/>
                <a:gd name="T28" fmla="*/ 43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60" y="48"/>
                  </a:lnTo>
                  <a:lnTo>
                    <a:pt x="290" y="96"/>
                  </a:lnTo>
                  <a:lnTo>
                    <a:pt x="302" y="150"/>
                  </a:lnTo>
                  <a:lnTo>
                    <a:pt x="290" y="211"/>
                  </a:lnTo>
                  <a:lnTo>
                    <a:pt x="260" y="259"/>
                  </a:lnTo>
                  <a:lnTo>
                    <a:pt x="211" y="295"/>
                  </a:lnTo>
                  <a:lnTo>
                    <a:pt x="151" y="307"/>
                  </a:lnTo>
                  <a:lnTo>
                    <a:pt x="91" y="295"/>
                  </a:lnTo>
                  <a:lnTo>
                    <a:pt x="43" y="259"/>
                  </a:lnTo>
                  <a:lnTo>
                    <a:pt x="12" y="211"/>
                  </a:lnTo>
                  <a:lnTo>
                    <a:pt x="0" y="150"/>
                  </a:lnTo>
                  <a:lnTo>
                    <a:pt x="12" y="96"/>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4" name="Freeform 816"/>
            <p:cNvSpPr>
              <a:spLocks/>
            </p:cNvSpPr>
            <p:nvPr/>
          </p:nvSpPr>
          <p:spPr bwMode="auto">
            <a:xfrm>
              <a:off x="2930764" y="2165364"/>
              <a:ext cx="105542" cy="105200"/>
            </a:xfrm>
            <a:custGeom>
              <a:avLst/>
              <a:gdLst>
                <a:gd name="T0" fmla="*/ 151 w 308"/>
                <a:gd name="T1" fmla="*/ 0 h 307"/>
                <a:gd name="T2" fmla="*/ 211 w 308"/>
                <a:gd name="T3" fmla="*/ 12 h 307"/>
                <a:gd name="T4" fmla="*/ 260 w 308"/>
                <a:gd name="T5" fmla="*/ 48 h 307"/>
                <a:gd name="T6" fmla="*/ 296 w 308"/>
                <a:gd name="T7" fmla="*/ 96 h 307"/>
                <a:gd name="T8" fmla="*/ 308 w 308"/>
                <a:gd name="T9" fmla="*/ 150 h 307"/>
                <a:gd name="T10" fmla="*/ 296 w 308"/>
                <a:gd name="T11" fmla="*/ 211 h 307"/>
                <a:gd name="T12" fmla="*/ 260 w 308"/>
                <a:gd name="T13" fmla="*/ 259 h 307"/>
                <a:gd name="T14" fmla="*/ 211 w 308"/>
                <a:gd name="T15" fmla="*/ 295 h 307"/>
                <a:gd name="T16" fmla="*/ 151 w 308"/>
                <a:gd name="T17" fmla="*/ 307 h 307"/>
                <a:gd name="T18" fmla="*/ 97 w 308"/>
                <a:gd name="T19" fmla="*/ 295 h 307"/>
                <a:gd name="T20" fmla="*/ 42 w 308"/>
                <a:gd name="T21" fmla="*/ 259 h 307"/>
                <a:gd name="T22" fmla="*/ 12 w 308"/>
                <a:gd name="T23" fmla="*/ 211 h 307"/>
                <a:gd name="T24" fmla="*/ 0 w 308"/>
                <a:gd name="T25" fmla="*/ 150 h 307"/>
                <a:gd name="T26" fmla="*/ 12 w 308"/>
                <a:gd name="T27" fmla="*/ 96 h 307"/>
                <a:gd name="T28" fmla="*/ 42 w 308"/>
                <a:gd name="T29" fmla="*/ 48 h 307"/>
                <a:gd name="T30" fmla="*/ 97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1" y="12"/>
                  </a:lnTo>
                  <a:lnTo>
                    <a:pt x="260" y="48"/>
                  </a:lnTo>
                  <a:lnTo>
                    <a:pt x="296" y="96"/>
                  </a:lnTo>
                  <a:lnTo>
                    <a:pt x="308" y="150"/>
                  </a:lnTo>
                  <a:lnTo>
                    <a:pt x="296" y="211"/>
                  </a:lnTo>
                  <a:lnTo>
                    <a:pt x="260" y="259"/>
                  </a:lnTo>
                  <a:lnTo>
                    <a:pt x="211" y="295"/>
                  </a:lnTo>
                  <a:lnTo>
                    <a:pt x="151" y="307"/>
                  </a:lnTo>
                  <a:lnTo>
                    <a:pt x="97" y="295"/>
                  </a:lnTo>
                  <a:lnTo>
                    <a:pt x="42" y="259"/>
                  </a:lnTo>
                  <a:lnTo>
                    <a:pt x="12" y="211"/>
                  </a:lnTo>
                  <a:lnTo>
                    <a:pt x="0" y="150"/>
                  </a:lnTo>
                  <a:lnTo>
                    <a:pt x="12" y="96"/>
                  </a:lnTo>
                  <a:lnTo>
                    <a:pt x="42" y="48"/>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5" name="Freeform 817"/>
            <p:cNvSpPr>
              <a:spLocks/>
            </p:cNvSpPr>
            <p:nvPr/>
          </p:nvSpPr>
          <p:spPr bwMode="auto">
            <a:xfrm>
              <a:off x="3054811" y="2165364"/>
              <a:ext cx="105542" cy="105200"/>
            </a:xfrm>
            <a:custGeom>
              <a:avLst/>
              <a:gdLst>
                <a:gd name="T0" fmla="*/ 157 w 308"/>
                <a:gd name="T1" fmla="*/ 0 h 307"/>
                <a:gd name="T2" fmla="*/ 217 w 308"/>
                <a:gd name="T3" fmla="*/ 12 h 307"/>
                <a:gd name="T4" fmla="*/ 266 w 308"/>
                <a:gd name="T5" fmla="*/ 48 h 307"/>
                <a:gd name="T6" fmla="*/ 296 w 308"/>
                <a:gd name="T7" fmla="*/ 96 h 307"/>
                <a:gd name="T8" fmla="*/ 308 w 308"/>
                <a:gd name="T9" fmla="*/ 150 h 307"/>
                <a:gd name="T10" fmla="*/ 296 w 308"/>
                <a:gd name="T11" fmla="*/ 211 h 307"/>
                <a:gd name="T12" fmla="*/ 266 w 308"/>
                <a:gd name="T13" fmla="*/ 259 h 307"/>
                <a:gd name="T14" fmla="*/ 217 w 308"/>
                <a:gd name="T15" fmla="*/ 295 h 307"/>
                <a:gd name="T16" fmla="*/ 157 w 308"/>
                <a:gd name="T17" fmla="*/ 307 h 307"/>
                <a:gd name="T18" fmla="*/ 97 w 308"/>
                <a:gd name="T19" fmla="*/ 295 h 307"/>
                <a:gd name="T20" fmla="*/ 48 w 308"/>
                <a:gd name="T21" fmla="*/ 259 h 307"/>
                <a:gd name="T22" fmla="*/ 12 w 308"/>
                <a:gd name="T23" fmla="*/ 211 h 307"/>
                <a:gd name="T24" fmla="*/ 0 w 308"/>
                <a:gd name="T25" fmla="*/ 150 h 307"/>
                <a:gd name="T26" fmla="*/ 12 w 308"/>
                <a:gd name="T27" fmla="*/ 96 h 307"/>
                <a:gd name="T28" fmla="*/ 48 w 308"/>
                <a:gd name="T29" fmla="*/ 48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7" y="12"/>
                  </a:lnTo>
                  <a:lnTo>
                    <a:pt x="266" y="48"/>
                  </a:lnTo>
                  <a:lnTo>
                    <a:pt x="296" y="96"/>
                  </a:lnTo>
                  <a:lnTo>
                    <a:pt x="308" y="150"/>
                  </a:lnTo>
                  <a:lnTo>
                    <a:pt x="296" y="211"/>
                  </a:lnTo>
                  <a:lnTo>
                    <a:pt x="266" y="259"/>
                  </a:lnTo>
                  <a:lnTo>
                    <a:pt x="217" y="295"/>
                  </a:lnTo>
                  <a:lnTo>
                    <a:pt x="157" y="307"/>
                  </a:lnTo>
                  <a:lnTo>
                    <a:pt x="97" y="295"/>
                  </a:lnTo>
                  <a:lnTo>
                    <a:pt x="48" y="259"/>
                  </a:lnTo>
                  <a:lnTo>
                    <a:pt x="12" y="211"/>
                  </a:lnTo>
                  <a:lnTo>
                    <a:pt x="0" y="150"/>
                  </a:lnTo>
                  <a:lnTo>
                    <a:pt x="12" y="96"/>
                  </a:lnTo>
                  <a:lnTo>
                    <a:pt x="48"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6" name="Freeform 818"/>
            <p:cNvSpPr>
              <a:spLocks/>
            </p:cNvSpPr>
            <p:nvPr/>
          </p:nvSpPr>
          <p:spPr bwMode="auto">
            <a:xfrm>
              <a:off x="3180913" y="2165364"/>
              <a:ext cx="103486" cy="105200"/>
            </a:xfrm>
            <a:custGeom>
              <a:avLst/>
              <a:gdLst>
                <a:gd name="T0" fmla="*/ 151 w 302"/>
                <a:gd name="T1" fmla="*/ 0 h 307"/>
                <a:gd name="T2" fmla="*/ 211 w 302"/>
                <a:gd name="T3" fmla="*/ 12 h 307"/>
                <a:gd name="T4" fmla="*/ 260 w 302"/>
                <a:gd name="T5" fmla="*/ 48 h 307"/>
                <a:gd name="T6" fmla="*/ 290 w 302"/>
                <a:gd name="T7" fmla="*/ 96 h 307"/>
                <a:gd name="T8" fmla="*/ 302 w 302"/>
                <a:gd name="T9" fmla="*/ 150 h 307"/>
                <a:gd name="T10" fmla="*/ 290 w 302"/>
                <a:gd name="T11" fmla="*/ 211 h 307"/>
                <a:gd name="T12" fmla="*/ 260 w 302"/>
                <a:gd name="T13" fmla="*/ 259 h 307"/>
                <a:gd name="T14" fmla="*/ 211 w 302"/>
                <a:gd name="T15" fmla="*/ 295 h 307"/>
                <a:gd name="T16" fmla="*/ 151 w 302"/>
                <a:gd name="T17" fmla="*/ 307 h 307"/>
                <a:gd name="T18" fmla="*/ 91 w 302"/>
                <a:gd name="T19" fmla="*/ 295 h 307"/>
                <a:gd name="T20" fmla="*/ 42 w 302"/>
                <a:gd name="T21" fmla="*/ 259 h 307"/>
                <a:gd name="T22" fmla="*/ 12 w 302"/>
                <a:gd name="T23" fmla="*/ 211 h 307"/>
                <a:gd name="T24" fmla="*/ 0 w 302"/>
                <a:gd name="T25" fmla="*/ 150 h 307"/>
                <a:gd name="T26" fmla="*/ 12 w 302"/>
                <a:gd name="T27" fmla="*/ 96 h 307"/>
                <a:gd name="T28" fmla="*/ 42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60" y="48"/>
                  </a:lnTo>
                  <a:lnTo>
                    <a:pt x="290" y="96"/>
                  </a:lnTo>
                  <a:lnTo>
                    <a:pt x="302" y="150"/>
                  </a:lnTo>
                  <a:lnTo>
                    <a:pt x="290" y="211"/>
                  </a:lnTo>
                  <a:lnTo>
                    <a:pt x="260" y="259"/>
                  </a:lnTo>
                  <a:lnTo>
                    <a:pt x="211" y="295"/>
                  </a:lnTo>
                  <a:lnTo>
                    <a:pt x="151" y="307"/>
                  </a:lnTo>
                  <a:lnTo>
                    <a:pt x="91" y="295"/>
                  </a:lnTo>
                  <a:lnTo>
                    <a:pt x="42" y="259"/>
                  </a:lnTo>
                  <a:lnTo>
                    <a:pt x="12" y="211"/>
                  </a:lnTo>
                  <a:lnTo>
                    <a:pt x="0" y="150"/>
                  </a:lnTo>
                  <a:lnTo>
                    <a:pt x="12" y="96"/>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7" name="Freeform 819"/>
            <p:cNvSpPr>
              <a:spLocks/>
            </p:cNvSpPr>
            <p:nvPr/>
          </p:nvSpPr>
          <p:spPr bwMode="auto">
            <a:xfrm>
              <a:off x="4538913" y="2165364"/>
              <a:ext cx="103486" cy="105200"/>
            </a:xfrm>
            <a:custGeom>
              <a:avLst/>
              <a:gdLst>
                <a:gd name="T0" fmla="*/ 151 w 302"/>
                <a:gd name="T1" fmla="*/ 0 h 307"/>
                <a:gd name="T2" fmla="*/ 211 w 302"/>
                <a:gd name="T3" fmla="*/ 12 h 307"/>
                <a:gd name="T4" fmla="*/ 260 w 302"/>
                <a:gd name="T5" fmla="*/ 48 h 307"/>
                <a:gd name="T6" fmla="*/ 290 w 302"/>
                <a:gd name="T7" fmla="*/ 96 h 307"/>
                <a:gd name="T8" fmla="*/ 302 w 302"/>
                <a:gd name="T9" fmla="*/ 150 h 307"/>
                <a:gd name="T10" fmla="*/ 290 w 302"/>
                <a:gd name="T11" fmla="*/ 211 h 307"/>
                <a:gd name="T12" fmla="*/ 260 w 302"/>
                <a:gd name="T13" fmla="*/ 259 h 307"/>
                <a:gd name="T14" fmla="*/ 211 w 302"/>
                <a:gd name="T15" fmla="*/ 295 h 307"/>
                <a:gd name="T16" fmla="*/ 151 w 302"/>
                <a:gd name="T17" fmla="*/ 307 h 307"/>
                <a:gd name="T18" fmla="*/ 91 w 302"/>
                <a:gd name="T19" fmla="*/ 295 h 307"/>
                <a:gd name="T20" fmla="*/ 42 w 302"/>
                <a:gd name="T21" fmla="*/ 259 h 307"/>
                <a:gd name="T22" fmla="*/ 12 w 302"/>
                <a:gd name="T23" fmla="*/ 211 h 307"/>
                <a:gd name="T24" fmla="*/ 0 w 302"/>
                <a:gd name="T25" fmla="*/ 150 h 307"/>
                <a:gd name="T26" fmla="*/ 12 w 302"/>
                <a:gd name="T27" fmla="*/ 96 h 307"/>
                <a:gd name="T28" fmla="*/ 42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60" y="48"/>
                  </a:lnTo>
                  <a:lnTo>
                    <a:pt x="290" y="96"/>
                  </a:lnTo>
                  <a:lnTo>
                    <a:pt x="302" y="150"/>
                  </a:lnTo>
                  <a:lnTo>
                    <a:pt x="290" y="211"/>
                  </a:lnTo>
                  <a:lnTo>
                    <a:pt x="260" y="259"/>
                  </a:lnTo>
                  <a:lnTo>
                    <a:pt x="211" y="295"/>
                  </a:lnTo>
                  <a:lnTo>
                    <a:pt x="151" y="307"/>
                  </a:lnTo>
                  <a:lnTo>
                    <a:pt x="91" y="295"/>
                  </a:lnTo>
                  <a:lnTo>
                    <a:pt x="42" y="259"/>
                  </a:lnTo>
                  <a:lnTo>
                    <a:pt x="12" y="211"/>
                  </a:lnTo>
                  <a:lnTo>
                    <a:pt x="0" y="150"/>
                  </a:lnTo>
                  <a:lnTo>
                    <a:pt x="12" y="96"/>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8" name="Freeform 820"/>
            <p:cNvSpPr>
              <a:spLocks/>
            </p:cNvSpPr>
            <p:nvPr/>
          </p:nvSpPr>
          <p:spPr bwMode="auto">
            <a:xfrm>
              <a:off x="4662959" y="2165364"/>
              <a:ext cx="105542" cy="105200"/>
            </a:xfrm>
            <a:custGeom>
              <a:avLst/>
              <a:gdLst>
                <a:gd name="T0" fmla="*/ 157 w 308"/>
                <a:gd name="T1" fmla="*/ 0 h 307"/>
                <a:gd name="T2" fmla="*/ 211 w 308"/>
                <a:gd name="T3" fmla="*/ 12 h 307"/>
                <a:gd name="T4" fmla="*/ 260 w 308"/>
                <a:gd name="T5" fmla="*/ 48 h 307"/>
                <a:gd name="T6" fmla="*/ 296 w 308"/>
                <a:gd name="T7" fmla="*/ 96 h 307"/>
                <a:gd name="T8" fmla="*/ 308 w 308"/>
                <a:gd name="T9" fmla="*/ 150 h 307"/>
                <a:gd name="T10" fmla="*/ 296 w 308"/>
                <a:gd name="T11" fmla="*/ 211 h 307"/>
                <a:gd name="T12" fmla="*/ 260 w 308"/>
                <a:gd name="T13" fmla="*/ 259 h 307"/>
                <a:gd name="T14" fmla="*/ 211 w 308"/>
                <a:gd name="T15" fmla="*/ 295 h 307"/>
                <a:gd name="T16" fmla="*/ 157 w 308"/>
                <a:gd name="T17" fmla="*/ 307 h 307"/>
                <a:gd name="T18" fmla="*/ 97 w 308"/>
                <a:gd name="T19" fmla="*/ 295 h 307"/>
                <a:gd name="T20" fmla="*/ 48 w 308"/>
                <a:gd name="T21" fmla="*/ 259 h 307"/>
                <a:gd name="T22" fmla="*/ 12 w 308"/>
                <a:gd name="T23" fmla="*/ 211 h 307"/>
                <a:gd name="T24" fmla="*/ 0 w 308"/>
                <a:gd name="T25" fmla="*/ 150 h 307"/>
                <a:gd name="T26" fmla="*/ 12 w 308"/>
                <a:gd name="T27" fmla="*/ 96 h 307"/>
                <a:gd name="T28" fmla="*/ 48 w 308"/>
                <a:gd name="T29" fmla="*/ 48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1" y="12"/>
                  </a:lnTo>
                  <a:lnTo>
                    <a:pt x="260" y="48"/>
                  </a:lnTo>
                  <a:lnTo>
                    <a:pt x="296" y="96"/>
                  </a:lnTo>
                  <a:lnTo>
                    <a:pt x="308" y="150"/>
                  </a:lnTo>
                  <a:lnTo>
                    <a:pt x="296" y="211"/>
                  </a:lnTo>
                  <a:lnTo>
                    <a:pt x="260" y="259"/>
                  </a:lnTo>
                  <a:lnTo>
                    <a:pt x="211" y="295"/>
                  </a:lnTo>
                  <a:lnTo>
                    <a:pt x="157" y="307"/>
                  </a:lnTo>
                  <a:lnTo>
                    <a:pt x="97" y="295"/>
                  </a:lnTo>
                  <a:lnTo>
                    <a:pt x="48" y="259"/>
                  </a:lnTo>
                  <a:lnTo>
                    <a:pt x="12" y="211"/>
                  </a:lnTo>
                  <a:lnTo>
                    <a:pt x="0" y="150"/>
                  </a:lnTo>
                  <a:lnTo>
                    <a:pt x="12" y="96"/>
                  </a:lnTo>
                  <a:lnTo>
                    <a:pt x="48"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9" name="Freeform 821"/>
            <p:cNvSpPr>
              <a:spLocks/>
            </p:cNvSpPr>
            <p:nvPr/>
          </p:nvSpPr>
          <p:spPr bwMode="auto">
            <a:xfrm>
              <a:off x="2182716" y="2303802"/>
              <a:ext cx="105200" cy="105200"/>
            </a:xfrm>
            <a:custGeom>
              <a:avLst/>
              <a:gdLst>
                <a:gd name="T0" fmla="*/ 150 w 307"/>
                <a:gd name="T1" fmla="*/ 0 h 307"/>
                <a:gd name="T2" fmla="*/ 211 w 307"/>
                <a:gd name="T3" fmla="*/ 12 h 307"/>
                <a:gd name="T4" fmla="*/ 259 w 307"/>
                <a:gd name="T5" fmla="*/ 42 h 307"/>
                <a:gd name="T6" fmla="*/ 295 w 307"/>
                <a:gd name="T7" fmla="*/ 90 h 307"/>
                <a:gd name="T8" fmla="*/ 307 w 307"/>
                <a:gd name="T9" fmla="*/ 151 h 307"/>
                <a:gd name="T10" fmla="*/ 295 w 307"/>
                <a:gd name="T11" fmla="*/ 211 h 307"/>
                <a:gd name="T12" fmla="*/ 259 w 307"/>
                <a:gd name="T13" fmla="*/ 259 h 307"/>
                <a:gd name="T14" fmla="*/ 211 w 307"/>
                <a:gd name="T15" fmla="*/ 295 h 307"/>
                <a:gd name="T16" fmla="*/ 150 w 307"/>
                <a:gd name="T17" fmla="*/ 307 h 307"/>
                <a:gd name="T18" fmla="*/ 90 w 307"/>
                <a:gd name="T19" fmla="*/ 295 h 307"/>
                <a:gd name="T20" fmla="*/ 42 w 307"/>
                <a:gd name="T21" fmla="*/ 259 h 307"/>
                <a:gd name="T22" fmla="*/ 12 w 307"/>
                <a:gd name="T23" fmla="*/ 211 h 307"/>
                <a:gd name="T24" fmla="*/ 0 w 307"/>
                <a:gd name="T25" fmla="*/ 151 h 307"/>
                <a:gd name="T26" fmla="*/ 12 w 307"/>
                <a:gd name="T27" fmla="*/ 90 h 307"/>
                <a:gd name="T28" fmla="*/ 42 w 307"/>
                <a:gd name="T29" fmla="*/ 42 h 307"/>
                <a:gd name="T30" fmla="*/ 90 w 307"/>
                <a:gd name="T31" fmla="*/ 12 h 307"/>
                <a:gd name="T32" fmla="*/ 150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0" y="0"/>
                  </a:moveTo>
                  <a:lnTo>
                    <a:pt x="211" y="12"/>
                  </a:lnTo>
                  <a:lnTo>
                    <a:pt x="259" y="42"/>
                  </a:lnTo>
                  <a:lnTo>
                    <a:pt x="295" y="90"/>
                  </a:lnTo>
                  <a:lnTo>
                    <a:pt x="307" y="151"/>
                  </a:lnTo>
                  <a:lnTo>
                    <a:pt x="295" y="211"/>
                  </a:lnTo>
                  <a:lnTo>
                    <a:pt x="259" y="259"/>
                  </a:lnTo>
                  <a:lnTo>
                    <a:pt x="211" y="295"/>
                  </a:lnTo>
                  <a:lnTo>
                    <a:pt x="150" y="307"/>
                  </a:lnTo>
                  <a:lnTo>
                    <a:pt x="90" y="295"/>
                  </a:lnTo>
                  <a:lnTo>
                    <a:pt x="42" y="259"/>
                  </a:lnTo>
                  <a:lnTo>
                    <a:pt x="12" y="211"/>
                  </a:lnTo>
                  <a:lnTo>
                    <a:pt x="0" y="151"/>
                  </a:lnTo>
                  <a:lnTo>
                    <a:pt x="12" y="90"/>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0" name="Freeform 822"/>
            <p:cNvSpPr>
              <a:spLocks/>
            </p:cNvSpPr>
            <p:nvPr/>
          </p:nvSpPr>
          <p:spPr bwMode="auto">
            <a:xfrm>
              <a:off x="2306763" y="2303802"/>
              <a:ext cx="105200" cy="105200"/>
            </a:xfrm>
            <a:custGeom>
              <a:avLst/>
              <a:gdLst>
                <a:gd name="T0" fmla="*/ 156 w 307"/>
                <a:gd name="T1" fmla="*/ 0 h 307"/>
                <a:gd name="T2" fmla="*/ 211 w 307"/>
                <a:gd name="T3" fmla="*/ 12 h 307"/>
                <a:gd name="T4" fmla="*/ 265 w 307"/>
                <a:gd name="T5" fmla="*/ 42 h 307"/>
                <a:gd name="T6" fmla="*/ 295 w 307"/>
                <a:gd name="T7" fmla="*/ 90 h 307"/>
                <a:gd name="T8" fmla="*/ 307 w 307"/>
                <a:gd name="T9" fmla="*/ 151 h 307"/>
                <a:gd name="T10" fmla="*/ 295 w 307"/>
                <a:gd name="T11" fmla="*/ 211 h 307"/>
                <a:gd name="T12" fmla="*/ 265 w 307"/>
                <a:gd name="T13" fmla="*/ 259 h 307"/>
                <a:gd name="T14" fmla="*/ 211 w 307"/>
                <a:gd name="T15" fmla="*/ 295 h 307"/>
                <a:gd name="T16" fmla="*/ 156 w 307"/>
                <a:gd name="T17" fmla="*/ 307 h 307"/>
                <a:gd name="T18" fmla="*/ 96 w 307"/>
                <a:gd name="T19" fmla="*/ 295 h 307"/>
                <a:gd name="T20" fmla="*/ 48 w 307"/>
                <a:gd name="T21" fmla="*/ 259 h 307"/>
                <a:gd name="T22" fmla="*/ 12 w 307"/>
                <a:gd name="T23" fmla="*/ 211 h 307"/>
                <a:gd name="T24" fmla="*/ 0 w 307"/>
                <a:gd name="T25" fmla="*/ 151 h 307"/>
                <a:gd name="T26" fmla="*/ 12 w 307"/>
                <a:gd name="T27" fmla="*/ 90 h 307"/>
                <a:gd name="T28" fmla="*/ 48 w 307"/>
                <a:gd name="T29" fmla="*/ 42 h 307"/>
                <a:gd name="T30" fmla="*/ 96 w 307"/>
                <a:gd name="T31" fmla="*/ 12 h 307"/>
                <a:gd name="T32" fmla="*/ 156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6" y="0"/>
                  </a:moveTo>
                  <a:lnTo>
                    <a:pt x="211" y="12"/>
                  </a:lnTo>
                  <a:lnTo>
                    <a:pt x="265" y="42"/>
                  </a:lnTo>
                  <a:lnTo>
                    <a:pt x="295" y="90"/>
                  </a:lnTo>
                  <a:lnTo>
                    <a:pt x="307" y="151"/>
                  </a:lnTo>
                  <a:lnTo>
                    <a:pt x="295" y="211"/>
                  </a:lnTo>
                  <a:lnTo>
                    <a:pt x="265" y="259"/>
                  </a:lnTo>
                  <a:lnTo>
                    <a:pt x="211" y="295"/>
                  </a:lnTo>
                  <a:lnTo>
                    <a:pt x="156" y="307"/>
                  </a:lnTo>
                  <a:lnTo>
                    <a:pt x="96" y="295"/>
                  </a:lnTo>
                  <a:lnTo>
                    <a:pt x="48" y="259"/>
                  </a:lnTo>
                  <a:lnTo>
                    <a:pt x="12" y="211"/>
                  </a:lnTo>
                  <a:lnTo>
                    <a:pt x="0" y="151"/>
                  </a:lnTo>
                  <a:lnTo>
                    <a:pt x="12" y="90"/>
                  </a:lnTo>
                  <a:lnTo>
                    <a:pt x="48" y="42"/>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1" name="Freeform 823"/>
            <p:cNvSpPr>
              <a:spLocks/>
            </p:cNvSpPr>
            <p:nvPr/>
          </p:nvSpPr>
          <p:spPr bwMode="auto">
            <a:xfrm>
              <a:off x="2432865" y="2303802"/>
              <a:ext cx="103144" cy="105200"/>
            </a:xfrm>
            <a:custGeom>
              <a:avLst/>
              <a:gdLst>
                <a:gd name="T0" fmla="*/ 150 w 301"/>
                <a:gd name="T1" fmla="*/ 0 h 307"/>
                <a:gd name="T2" fmla="*/ 211 w 301"/>
                <a:gd name="T3" fmla="*/ 12 h 307"/>
                <a:gd name="T4" fmla="*/ 259 w 301"/>
                <a:gd name="T5" fmla="*/ 42 h 307"/>
                <a:gd name="T6" fmla="*/ 289 w 301"/>
                <a:gd name="T7" fmla="*/ 90 h 307"/>
                <a:gd name="T8" fmla="*/ 301 w 301"/>
                <a:gd name="T9" fmla="*/ 151 h 307"/>
                <a:gd name="T10" fmla="*/ 289 w 301"/>
                <a:gd name="T11" fmla="*/ 211 h 307"/>
                <a:gd name="T12" fmla="*/ 259 w 301"/>
                <a:gd name="T13" fmla="*/ 259 h 307"/>
                <a:gd name="T14" fmla="*/ 211 w 301"/>
                <a:gd name="T15" fmla="*/ 295 h 307"/>
                <a:gd name="T16" fmla="*/ 150 w 301"/>
                <a:gd name="T17" fmla="*/ 307 h 307"/>
                <a:gd name="T18" fmla="*/ 90 w 301"/>
                <a:gd name="T19" fmla="*/ 295 h 307"/>
                <a:gd name="T20" fmla="*/ 42 w 301"/>
                <a:gd name="T21" fmla="*/ 259 h 307"/>
                <a:gd name="T22" fmla="*/ 12 w 301"/>
                <a:gd name="T23" fmla="*/ 211 h 307"/>
                <a:gd name="T24" fmla="*/ 0 w 301"/>
                <a:gd name="T25" fmla="*/ 151 h 307"/>
                <a:gd name="T26" fmla="*/ 12 w 301"/>
                <a:gd name="T27" fmla="*/ 90 h 307"/>
                <a:gd name="T28" fmla="*/ 42 w 301"/>
                <a:gd name="T29" fmla="*/ 42 h 307"/>
                <a:gd name="T30" fmla="*/ 90 w 301"/>
                <a:gd name="T31" fmla="*/ 12 h 307"/>
                <a:gd name="T32" fmla="*/ 150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0" y="0"/>
                  </a:moveTo>
                  <a:lnTo>
                    <a:pt x="211" y="12"/>
                  </a:lnTo>
                  <a:lnTo>
                    <a:pt x="259" y="42"/>
                  </a:lnTo>
                  <a:lnTo>
                    <a:pt x="289" y="90"/>
                  </a:lnTo>
                  <a:lnTo>
                    <a:pt x="301" y="151"/>
                  </a:lnTo>
                  <a:lnTo>
                    <a:pt x="289" y="211"/>
                  </a:lnTo>
                  <a:lnTo>
                    <a:pt x="259" y="259"/>
                  </a:lnTo>
                  <a:lnTo>
                    <a:pt x="211" y="295"/>
                  </a:lnTo>
                  <a:lnTo>
                    <a:pt x="150" y="307"/>
                  </a:lnTo>
                  <a:lnTo>
                    <a:pt x="90" y="295"/>
                  </a:lnTo>
                  <a:lnTo>
                    <a:pt x="42" y="259"/>
                  </a:lnTo>
                  <a:lnTo>
                    <a:pt x="12" y="211"/>
                  </a:lnTo>
                  <a:lnTo>
                    <a:pt x="0" y="151"/>
                  </a:lnTo>
                  <a:lnTo>
                    <a:pt x="12" y="90"/>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2" name="Freeform 824"/>
            <p:cNvSpPr>
              <a:spLocks/>
            </p:cNvSpPr>
            <p:nvPr/>
          </p:nvSpPr>
          <p:spPr bwMode="auto">
            <a:xfrm>
              <a:off x="2556569" y="2303802"/>
              <a:ext cx="105542" cy="105200"/>
            </a:xfrm>
            <a:custGeom>
              <a:avLst/>
              <a:gdLst>
                <a:gd name="T0" fmla="*/ 151 w 308"/>
                <a:gd name="T1" fmla="*/ 0 h 307"/>
                <a:gd name="T2" fmla="*/ 212 w 308"/>
                <a:gd name="T3" fmla="*/ 12 h 307"/>
                <a:gd name="T4" fmla="*/ 260 w 308"/>
                <a:gd name="T5" fmla="*/ 42 h 307"/>
                <a:gd name="T6" fmla="*/ 296 w 308"/>
                <a:gd name="T7" fmla="*/ 90 h 307"/>
                <a:gd name="T8" fmla="*/ 308 w 308"/>
                <a:gd name="T9" fmla="*/ 151 h 307"/>
                <a:gd name="T10" fmla="*/ 296 w 308"/>
                <a:gd name="T11" fmla="*/ 211 h 307"/>
                <a:gd name="T12" fmla="*/ 260 w 308"/>
                <a:gd name="T13" fmla="*/ 259 h 307"/>
                <a:gd name="T14" fmla="*/ 212 w 308"/>
                <a:gd name="T15" fmla="*/ 295 h 307"/>
                <a:gd name="T16" fmla="*/ 151 w 308"/>
                <a:gd name="T17" fmla="*/ 307 h 307"/>
                <a:gd name="T18" fmla="*/ 91 w 308"/>
                <a:gd name="T19" fmla="*/ 295 h 307"/>
                <a:gd name="T20" fmla="*/ 43 w 308"/>
                <a:gd name="T21" fmla="*/ 259 h 307"/>
                <a:gd name="T22" fmla="*/ 13 w 308"/>
                <a:gd name="T23" fmla="*/ 211 h 307"/>
                <a:gd name="T24" fmla="*/ 0 w 308"/>
                <a:gd name="T25" fmla="*/ 151 h 307"/>
                <a:gd name="T26" fmla="*/ 13 w 308"/>
                <a:gd name="T27" fmla="*/ 90 h 307"/>
                <a:gd name="T28" fmla="*/ 43 w 308"/>
                <a:gd name="T29" fmla="*/ 42 h 307"/>
                <a:gd name="T30" fmla="*/ 91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2" y="12"/>
                  </a:lnTo>
                  <a:lnTo>
                    <a:pt x="260" y="42"/>
                  </a:lnTo>
                  <a:lnTo>
                    <a:pt x="296" y="90"/>
                  </a:lnTo>
                  <a:lnTo>
                    <a:pt x="308" y="151"/>
                  </a:lnTo>
                  <a:lnTo>
                    <a:pt x="296" y="211"/>
                  </a:lnTo>
                  <a:lnTo>
                    <a:pt x="260" y="259"/>
                  </a:lnTo>
                  <a:lnTo>
                    <a:pt x="212" y="295"/>
                  </a:lnTo>
                  <a:lnTo>
                    <a:pt x="151" y="307"/>
                  </a:lnTo>
                  <a:lnTo>
                    <a:pt x="91" y="295"/>
                  </a:lnTo>
                  <a:lnTo>
                    <a:pt x="43" y="259"/>
                  </a:lnTo>
                  <a:lnTo>
                    <a:pt x="13" y="211"/>
                  </a:lnTo>
                  <a:lnTo>
                    <a:pt x="0" y="151"/>
                  </a:lnTo>
                  <a:lnTo>
                    <a:pt x="13" y="90"/>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3" name="Freeform 825"/>
            <p:cNvSpPr>
              <a:spLocks/>
            </p:cNvSpPr>
            <p:nvPr/>
          </p:nvSpPr>
          <p:spPr bwMode="auto">
            <a:xfrm>
              <a:off x="2680616" y="2303802"/>
              <a:ext cx="105542" cy="105200"/>
            </a:xfrm>
            <a:custGeom>
              <a:avLst/>
              <a:gdLst>
                <a:gd name="T0" fmla="*/ 157 w 308"/>
                <a:gd name="T1" fmla="*/ 0 h 307"/>
                <a:gd name="T2" fmla="*/ 218 w 308"/>
                <a:gd name="T3" fmla="*/ 12 h 307"/>
                <a:gd name="T4" fmla="*/ 266 w 308"/>
                <a:gd name="T5" fmla="*/ 42 h 307"/>
                <a:gd name="T6" fmla="*/ 296 w 308"/>
                <a:gd name="T7" fmla="*/ 90 h 307"/>
                <a:gd name="T8" fmla="*/ 308 w 308"/>
                <a:gd name="T9" fmla="*/ 151 h 307"/>
                <a:gd name="T10" fmla="*/ 296 w 308"/>
                <a:gd name="T11" fmla="*/ 211 h 307"/>
                <a:gd name="T12" fmla="*/ 266 w 308"/>
                <a:gd name="T13" fmla="*/ 259 h 307"/>
                <a:gd name="T14" fmla="*/ 218 w 308"/>
                <a:gd name="T15" fmla="*/ 295 h 307"/>
                <a:gd name="T16" fmla="*/ 157 w 308"/>
                <a:gd name="T17" fmla="*/ 307 h 307"/>
                <a:gd name="T18" fmla="*/ 97 w 308"/>
                <a:gd name="T19" fmla="*/ 295 h 307"/>
                <a:gd name="T20" fmla="*/ 49 w 308"/>
                <a:gd name="T21" fmla="*/ 259 h 307"/>
                <a:gd name="T22" fmla="*/ 12 w 308"/>
                <a:gd name="T23" fmla="*/ 211 h 307"/>
                <a:gd name="T24" fmla="*/ 0 w 308"/>
                <a:gd name="T25" fmla="*/ 151 h 307"/>
                <a:gd name="T26" fmla="*/ 12 w 308"/>
                <a:gd name="T27" fmla="*/ 90 h 307"/>
                <a:gd name="T28" fmla="*/ 49 w 308"/>
                <a:gd name="T29" fmla="*/ 42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8" y="12"/>
                  </a:lnTo>
                  <a:lnTo>
                    <a:pt x="266" y="42"/>
                  </a:lnTo>
                  <a:lnTo>
                    <a:pt x="296" y="90"/>
                  </a:lnTo>
                  <a:lnTo>
                    <a:pt x="308" y="151"/>
                  </a:lnTo>
                  <a:lnTo>
                    <a:pt x="296" y="211"/>
                  </a:lnTo>
                  <a:lnTo>
                    <a:pt x="266" y="259"/>
                  </a:lnTo>
                  <a:lnTo>
                    <a:pt x="218" y="295"/>
                  </a:lnTo>
                  <a:lnTo>
                    <a:pt x="157" y="307"/>
                  </a:lnTo>
                  <a:lnTo>
                    <a:pt x="97" y="295"/>
                  </a:lnTo>
                  <a:lnTo>
                    <a:pt x="49" y="259"/>
                  </a:lnTo>
                  <a:lnTo>
                    <a:pt x="12" y="211"/>
                  </a:lnTo>
                  <a:lnTo>
                    <a:pt x="0" y="151"/>
                  </a:lnTo>
                  <a:lnTo>
                    <a:pt x="12" y="90"/>
                  </a:lnTo>
                  <a:lnTo>
                    <a:pt x="49"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4" name="Freeform 826"/>
            <p:cNvSpPr>
              <a:spLocks/>
            </p:cNvSpPr>
            <p:nvPr/>
          </p:nvSpPr>
          <p:spPr bwMode="auto">
            <a:xfrm>
              <a:off x="2806718" y="2303802"/>
              <a:ext cx="103486" cy="105200"/>
            </a:xfrm>
            <a:custGeom>
              <a:avLst/>
              <a:gdLst>
                <a:gd name="T0" fmla="*/ 151 w 302"/>
                <a:gd name="T1" fmla="*/ 0 h 307"/>
                <a:gd name="T2" fmla="*/ 211 w 302"/>
                <a:gd name="T3" fmla="*/ 12 h 307"/>
                <a:gd name="T4" fmla="*/ 260 w 302"/>
                <a:gd name="T5" fmla="*/ 42 h 307"/>
                <a:gd name="T6" fmla="*/ 290 w 302"/>
                <a:gd name="T7" fmla="*/ 90 h 307"/>
                <a:gd name="T8" fmla="*/ 302 w 302"/>
                <a:gd name="T9" fmla="*/ 151 h 307"/>
                <a:gd name="T10" fmla="*/ 290 w 302"/>
                <a:gd name="T11" fmla="*/ 211 h 307"/>
                <a:gd name="T12" fmla="*/ 260 w 302"/>
                <a:gd name="T13" fmla="*/ 259 h 307"/>
                <a:gd name="T14" fmla="*/ 211 w 302"/>
                <a:gd name="T15" fmla="*/ 295 h 307"/>
                <a:gd name="T16" fmla="*/ 151 w 302"/>
                <a:gd name="T17" fmla="*/ 307 h 307"/>
                <a:gd name="T18" fmla="*/ 91 w 302"/>
                <a:gd name="T19" fmla="*/ 295 h 307"/>
                <a:gd name="T20" fmla="*/ 43 w 302"/>
                <a:gd name="T21" fmla="*/ 259 h 307"/>
                <a:gd name="T22" fmla="*/ 12 w 302"/>
                <a:gd name="T23" fmla="*/ 211 h 307"/>
                <a:gd name="T24" fmla="*/ 0 w 302"/>
                <a:gd name="T25" fmla="*/ 151 h 307"/>
                <a:gd name="T26" fmla="*/ 12 w 302"/>
                <a:gd name="T27" fmla="*/ 90 h 307"/>
                <a:gd name="T28" fmla="*/ 43 w 302"/>
                <a:gd name="T29" fmla="*/ 42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60" y="42"/>
                  </a:lnTo>
                  <a:lnTo>
                    <a:pt x="290" y="90"/>
                  </a:lnTo>
                  <a:lnTo>
                    <a:pt x="302" y="151"/>
                  </a:lnTo>
                  <a:lnTo>
                    <a:pt x="290" y="211"/>
                  </a:lnTo>
                  <a:lnTo>
                    <a:pt x="260" y="259"/>
                  </a:lnTo>
                  <a:lnTo>
                    <a:pt x="211" y="295"/>
                  </a:lnTo>
                  <a:lnTo>
                    <a:pt x="151" y="307"/>
                  </a:lnTo>
                  <a:lnTo>
                    <a:pt x="91" y="295"/>
                  </a:lnTo>
                  <a:lnTo>
                    <a:pt x="43" y="259"/>
                  </a:lnTo>
                  <a:lnTo>
                    <a:pt x="12" y="211"/>
                  </a:lnTo>
                  <a:lnTo>
                    <a:pt x="0" y="151"/>
                  </a:lnTo>
                  <a:lnTo>
                    <a:pt x="12" y="90"/>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5" name="Freeform 827"/>
            <p:cNvSpPr>
              <a:spLocks/>
            </p:cNvSpPr>
            <p:nvPr/>
          </p:nvSpPr>
          <p:spPr bwMode="auto">
            <a:xfrm>
              <a:off x="2930764" y="2303802"/>
              <a:ext cx="105542" cy="105200"/>
            </a:xfrm>
            <a:custGeom>
              <a:avLst/>
              <a:gdLst>
                <a:gd name="T0" fmla="*/ 151 w 308"/>
                <a:gd name="T1" fmla="*/ 0 h 307"/>
                <a:gd name="T2" fmla="*/ 211 w 308"/>
                <a:gd name="T3" fmla="*/ 12 h 307"/>
                <a:gd name="T4" fmla="*/ 260 w 308"/>
                <a:gd name="T5" fmla="*/ 42 h 307"/>
                <a:gd name="T6" fmla="*/ 296 w 308"/>
                <a:gd name="T7" fmla="*/ 90 h 307"/>
                <a:gd name="T8" fmla="*/ 308 w 308"/>
                <a:gd name="T9" fmla="*/ 151 h 307"/>
                <a:gd name="T10" fmla="*/ 296 w 308"/>
                <a:gd name="T11" fmla="*/ 211 h 307"/>
                <a:gd name="T12" fmla="*/ 260 w 308"/>
                <a:gd name="T13" fmla="*/ 259 h 307"/>
                <a:gd name="T14" fmla="*/ 211 w 308"/>
                <a:gd name="T15" fmla="*/ 295 h 307"/>
                <a:gd name="T16" fmla="*/ 151 w 308"/>
                <a:gd name="T17" fmla="*/ 307 h 307"/>
                <a:gd name="T18" fmla="*/ 97 w 308"/>
                <a:gd name="T19" fmla="*/ 295 h 307"/>
                <a:gd name="T20" fmla="*/ 42 w 308"/>
                <a:gd name="T21" fmla="*/ 259 h 307"/>
                <a:gd name="T22" fmla="*/ 12 w 308"/>
                <a:gd name="T23" fmla="*/ 211 h 307"/>
                <a:gd name="T24" fmla="*/ 0 w 308"/>
                <a:gd name="T25" fmla="*/ 151 h 307"/>
                <a:gd name="T26" fmla="*/ 12 w 308"/>
                <a:gd name="T27" fmla="*/ 90 h 307"/>
                <a:gd name="T28" fmla="*/ 42 w 308"/>
                <a:gd name="T29" fmla="*/ 42 h 307"/>
                <a:gd name="T30" fmla="*/ 97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1" y="12"/>
                  </a:lnTo>
                  <a:lnTo>
                    <a:pt x="260" y="42"/>
                  </a:lnTo>
                  <a:lnTo>
                    <a:pt x="296" y="90"/>
                  </a:lnTo>
                  <a:lnTo>
                    <a:pt x="308" y="151"/>
                  </a:lnTo>
                  <a:lnTo>
                    <a:pt x="296" y="211"/>
                  </a:lnTo>
                  <a:lnTo>
                    <a:pt x="260" y="259"/>
                  </a:lnTo>
                  <a:lnTo>
                    <a:pt x="211" y="295"/>
                  </a:lnTo>
                  <a:lnTo>
                    <a:pt x="151" y="307"/>
                  </a:lnTo>
                  <a:lnTo>
                    <a:pt x="97" y="295"/>
                  </a:lnTo>
                  <a:lnTo>
                    <a:pt x="42" y="259"/>
                  </a:lnTo>
                  <a:lnTo>
                    <a:pt x="12" y="211"/>
                  </a:lnTo>
                  <a:lnTo>
                    <a:pt x="0" y="151"/>
                  </a:lnTo>
                  <a:lnTo>
                    <a:pt x="12" y="90"/>
                  </a:lnTo>
                  <a:lnTo>
                    <a:pt x="42" y="42"/>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6" name="Freeform 828"/>
            <p:cNvSpPr>
              <a:spLocks/>
            </p:cNvSpPr>
            <p:nvPr/>
          </p:nvSpPr>
          <p:spPr bwMode="auto">
            <a:xfrm>
              <a:off x="3054811" y="2303802"/>
              <a:ext cx="105542" cy="105200"/>
            </a:xfrm>
            <a:custGeom>
              <a:avLst/>
              <a:gdLst>
                <a:gd name="T0" fmla="*/ 157 w 308"/>
                <a:gd name="T1" fmla="*/ 0 h 307"/>
                <a:gd name="T2" fmla="*/ 217 w 308"/>
                <a:gd name="T3" fmla="*/ 12 h 307"/>
                <a:gd name="T4" fmla="*/ 266 w 308"/>
                <a:gd name="T5" fmla="*/ 42 h 307"/>
                <a:gd name="T6" fmla="*/ 296 w 308"/>
                <a:gd name="T7" fmla="*/ 90 h 307"/>
                <a:gd name="T8" fmla="*/ 308 w 308"/>
                <a:gd name="T9" fmla="*/ 151 h 307"/>
                <a:gd name="T10" fmla="*/ 296 w 308"/>
                <a:gd name="T11" fmla="*/ 211 h 307"/>
                <a:gd name="T12" fmla="*/ 266 w 308"/>
                <a:gd name="T13" fmla="*/ 259 h 307"/>
                <a:gd name="T14" fmla="*/ 217 w 308"/>
                <a:gd name="T15" fmla="*/ 295 h 307"/>
                <a:gd name="T16" fmla="*/ 157 w 308"/>
                <a:gd name="T17" fmla="*/ 307 h 307"/>
                <a:gd name="T18" fmla="*/ 97 w 308"/>
                <a:gd name="T19" fmla="*/ 295 h 307"/>
                <a:gd name="T20" fmla="*/ 48 w 308"/>
                <a:gd name="T21" fmla="*/ 259 h 307"/>
                <a:gd name="T22" fmla="*/ 12 w 308"/>
                <a:gd name="T23" fmla="*/ 211 h 307"/>
                <a:gd name="T24" fmla="*/ 0 w 308"/>
                <a:gd name="T25" fmla="*/ 151 h 307"/>
                <a:gd name="T26" fmla="*/ 12 w 308"/>
                <a:gd name="T27" fmla="*/ 90 h 307"/>
                <a:gd name="T28" fmla="*/ 48 w 308"/>
                <a:gd name="T29" fmla="*/ 42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7" y="12"/>
                  </a:lnTo>
                  <a:lnTo>
                    <a:pt x="266" y="42"/>
                  </a:lnTo>
                  <a:lnTo>
                    <a:pt x="296" y="90"/>
                  </a:lnTo>
                  <a:lnTo>
                    <a:pt x="308" y="151"/>
                  </a:lnTo>
                  <a:lnTo>
                    <a:pt x="296" y="211"/>
                  </a:lnTo>
                  <a:lnTo>
                    <a:pt x="266" y="259"/>
                  </a:lnTo>
                  <a:lnTo>
                    <a:pt x="217" y="295"/>
                  </a:lnTo>
                  <a:lnTo>
                    <a:pt x="157" y="307"/>
                  </a:lnTo>
                  <a:lnTo>
                    <a:pt x="97" y="295"/>
                  </a:lnTo>
                  <a:lnTo>
                    <a:pt x="48" y="259"/>
                  </a:lnTo>
                  <a:lnTo>
                    <a:pt x="12" y="211"/>
                  </a:lnTo>
                  <a:lnTo>
                    <a:pt x="0" y="151"/>
                  </a:lnTo>
                  <a:lnTo>
                    <a:pt x="12" y="90"/>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7" name="Freeform 829"/>
            <p:cNvSpPr>
              <a:spLocks/>
            </p:cNvSpPr>
            <p:nvPr/>
          </p:nvSpPr>
          <p:spPr bwMode="auto">
            <a:xfrm>
              <a:off x="4538913" y="2303802"/>
              <a:ext cx="103486" cy="105200"/>
            </a:xfrm>
            <a:custGeom>
              <a:avLst/>
              <a:gdLst>
                <a:gd name="T0" fmla="*/ 151 w 302"/>
                <a:gd name="T1" fmla="*/ 0 h 307"/>
                <a:gd name="T2" fmla="*/ 211 w 302"/>
                <a:gd name="T3" fmla="*/ 12 h 307"/>
                <a:gd name="T4" fmla="*/ 260 w 302"/>
                <a:gd name="T5" fmla="*/ 42 h 307"/>
                <a:gd name="T6" fmla="*/ 290 w 302"/>
                <a:gd name="T7" fmla="*/ 90 h 307"/>
                <a:gd name="T8" fmla="*/ 302 w 302"/>
                <a:gd name="T9" fmla="*/ 151 h 307"/>
                <a:gd name="T10" fmla="*/ 290 w 302"/>
                <a:gd name="T11" fmla="*/ 211 h 307"/>
                <a:gd name="T12" fmla="*/ 260 w 302"/>
                <a:gd name="T13" fmla="*/ 259 h 307"/>
                <a:gd name="T14" fmla="*/ 211 w 302"/>
                <a:gd name="T15" fmla="*/ 295 h 307"/>
                <a:gd name="T16" fmla="*/ 151 w 302"/>
                <a:gd name="T17" fmla="*/ 307 h 307"/>
                <a:gd name="T18" fmla="*/ 91 w 302"/>
                <a:gd name="T19" fmla="*/ 295 h 307"/>
                <a:gd name="T20" fmla="*/ 42 w 302"/>
                <a:gd name="T21" fmla="*/ 259 h 307"/>
                <a:gd name="T22" fmla="*/ 12 w 302"/>
                <a:gd name="T23" fmla="*/ 211 h 307"/>
                <a:gd name="T24" fmla="*/ 0 w 302"/>
                <a:gd name="T25" fmla="*/ 151 h 307"/>
                <a:gd name="T26" fmla="*/ 12 w 302"/>
                <a:gd name="T27" fmla="*/ 90 h 307"/>
                <a:gd name="T28" fmla="*/ 42 w 302"/>
                <a:gd name="T29" fmla="*/ 42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60" y="42"/>
                  </a:lnTo>
                  <a:lnTo>
                    <a:pt x="290" y="90"/>
                  </a:lnTo>
                  <a:lnTo>
                    <a:pt x="302" y="151"/>
                  </a:lnTo>
                  <a:lnTo>
                    <a:pt x="290" y="211"/>
                  </a:lnTo>
                  <a:lnTo>
                    <a:pt x="260" y="259"/>
                  </a:lnTo>
                  <a:lnTo>
                    <a:pt x="211" y="295"/>
                  </a:lnTo>
                  <a:lnTo>
                    <a:pt x="151" y="307"/>
                  </a:lnTo>
                  <a:lnTo>
                    <a:pt x="91" y="295"/>
                  </a:lnTo>
                  <a:lnTo>
                    <a:pt x="42" y="259"/>
                  </a:lnTo>
                  <a:lnTo>
                    <a:pt x="12" y="211"/>
                  </a:lnTo>
                  <a:lnTo>
                    <a:pt x="0" y="151"/>
                  </a:lnTo>
                  <a:lnTo>
                    <a:pt x="12" y="90"/>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8" name="Freeform 830"/>
            <p:cNvSpPr>
              <a:spLocks/>
            </p:cNvSpPr>
            <p:nvPr/>
          </p:nvSpPr>
          <p:spPr bwMode="auto">
            <a:xfrm>
              <a:off x="4662959" y="2303802"/>
              <a:ext cx="105542" cy="105200"/>
            </a:xfrm>
            <a:custGeom>
              <a:avLst/>
              <a:gdLst>
                <a:gd name="T0" fmla="*/ 157 w 308"/>
                <a:gd name="T1" fmla="*/ 0 h 307"/>
                <a:gd name="T2" fmla="*/ 211 w 308"/>
                <a:gd name="T3" fmla="*/ 12 h 307"/>
                <a:gd name="T4" fmla="*/ 260 w 308"/>
                <a:gd name="T5" fmla="*/ 42 h 307"/>
                <a:gd name="T6" fmla="*/ 296 w 308"/>
                <a:gd name="T7" fmla="*/ 90 h 307"/>
                <a:gd name="T8" fmla="*/ 308 w 308"/>
                <a:gd name="T9" fmla="*/ 151 h 307"/>
                <a:gd name="T10" fmla="*/ 296 w 308"/>
                <a:gd name="T11" fmla="*/ 211 h 307"/>
                <a:gd name="T12" fmla="*/ 260 w 308"/>
                <a:gd name="T13" fmla="*/ 259 h 307"/>
                <a:gd name="T14" fmla="*/ 211 w 308"/>
                <a:gd name="T15" fmla="*/ 295 h 307"/>
                <a:gd name="T16" fmla="*/ 157 w 308"/>
                <a:gd name="T17" fmla="*/ 307 h 307"/>
                <a:gd name="T18" fmla="*/ 97 w 308"/>
                <a:gd name="T19" fmla="*/ 295 h 307"/>
                <a:gd name="T20" fmla="*/ 48 w 308"/>
                <a:gd name="T21" fmla="*/ 259 h 307"/>
                <a:gd name="T22" fmla="*/ 12 w 308"/>
                <a:gd name="T23" fmla="*/ 211 h 307"/>
                <a:gd name="T24" fmla="*/ 0 w 308"/>
                <a:gd name="T25" fmla="*/ 151 h 307"/>
                <a:gd name="T26" fmla="*/ 12 w 308"/>
                <a:gd name="T27" fmla="*/ 90 h 307"/>
                <a:gd name="T28" fmla="*/ 48 w 308"/>
                <a:gd name="T29" fmla="*/ 42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1" y="12"/>
                  </a:lnTo>
                  <a:lnTo>
                    <a:pt x="260" y="42"/>
                  </a:lnTo>
                  <a:lnTo>
                    <a:pt x="296" y="90"/>
                  </a:lnTo>
                  <a:lnTo>
                    <a:pt x="308" y="151"/>
                  </a:lnTo>
                  <a:lnTo>
                    <a:pt x="296" y="211"/>
                  </a:lnTo>
                  <a:lnTo>
                    <a:pt x="260" y="259"/>
                  </a:lnTo>
                  <a:lnTo>
                    <a:pt x="211" y="295"/>
                  </a:lnTo>
                  <a:lnTo>
                    <a:pt x="157" y="307"/>
                  </a:lnTo>
                  <a:lnTo>
                    <a:pt x="97" y="295"/>
                  </a:lnTo>
                  <a:lnTo>
                    <a:pt x="48" y="259"/>
                  </a:lnTo>
                  <a:lnTo>
                    <a:pt x="12" y="211"/>
                  </a:lnTo>
                  <a:lnTo>
                    <a:pt x="0" y="151"/>
                  </a:lnTo>
                  <a:lnTo>
                    <a:pt x="12" y="90"/>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9" name="Freeform 831"/>
            <p:cNvSpPr>
              <a:spLocks/>
            </p:cNvSpPr>
            <p:nvPr/>
          </p:nvSpPr>
          <p:spPr bwMode="auto">
            <a:xfrm>
              <a:off x="2182716" y="2442242"/>
              <a:ext cx="105200" cy="103144"/>
            </a:xfrm>
            <a:custGeom>
              <a:avLst/>
              <a:gdLst>
                <a:gd name="T0" fmla="*/ 150 w 307"/>
                <a:gd name="T1" fmla="*/ 0 h 301"/>
                <a:gd name="T2" fmla="*/ 211 w 307"/>
                <a:gd name="T3" fmla="*/ 12 h 301"/>
                <a:gd name="T4" fmla="*/ 259 w 307"/>
                <a:gd name="T5" fmla="*/ 42 h 301"/>
                <a:gd name="T6" fmla="*/ 295 w 307"/>
                <a:gd name="T7" fmla="*/ 90 h 301"/>
                <a:gd name="T8" fmla="*/ 307 w 307"/>
                <a:gd name="T9" fmla="*/ 151 h 301"/>
                <a:gd name="T10" fmla="*/ 295 w 307"/>
                <a:gd name="T11" fmla="*/ 211 h 301"/>
                <a:gd name="T12" fmla="*/ 259 w 307"/>
                <a:gd name="T13" fmla="*/ 259 h 301"/>
                <a:gd name="T14" fmla="*/ 211 w 307"/>
                <a:gd name="T15" fmla="*/ 289 h 301"/>
                <a:gd name="T16" fmla="*/ 150 w 307"/>
                <a:gd name="T17" fmla="*/ 301 h 301"/>
                <a:gd name="T18" fmla="*/ 90 w 307"/>
                <a:gd name="T19" fmla="*/ 289 h 301"/>
                <a:gd name="T20" fmla="*/ 42 w 307"/>
                <a:gd name="T21" fmla="*/ 259 h 301"/>
                <a:gd name="T22" fmla="*/ 12 w 307"/>
                <a:gd name="T23" fmla="*/ 211 h 301"/>
                <a:gd name="T24" fmla="*/ 0 w 307"/>
                <a:gd name="T25" fmla="*/ 151 h 301"/>
                <a:gd name="T26" fmla="*/ 12 w 307"/>
                <a:gd name="T27" fmla="*/ 90 h 301"/>
                <a:gd name="T28" fmla="*/ 42 w 307"/>
                <a:gd name="T29" fmla="*/ 42 h 301"/>
                <a:gd name="T30" fmla="*/ 90 w 307"/>
                <a:gd name="T31" fmla="*/ 12 h 301"/>
                <a:gd name="T32" fmla="*/ 150 w 307"/>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1">
                  <a:moveTo>
                    <a:pt x="150" y="0"/>
                  </a:moveTo>
                  <a:lnTo>
                    <a:pt x="211" y="12"/>
                  </a:lnTo>
                  <a:lnTo>
                    <a:pt x="259" y="42"/>
                  </a:lnTo>
                  <a:lnTo>
                    <a:pt x="295" y="90"/>
                  </a:lnTo>
                  <a:lnTo>
                    <a:pt x="307" y="151"/>
                  </a:lnTo>
                  <a:lnTo>
                    <a:pt x="295" y="211"/>
                  </a:lnTo>
                  <a:lnTo>
                    <a:pt x="259" y="259"/>
                  </a:lnTo>
                  <a:lnTo>
                    <a:pt x="211" y="289"/>
                  </a:lnTo>
                  <a:lnTo>
                    <a:pt x="150" y="301"/>
                  </a:lnTo>
                  <a:lnTo>
                    <a:pt x="90" y="289"/>
                  </a:lnTo>
                  <a:lnTo>
                    <a:pt x="42" y="259"/>
                  </a:lnTo>
                  <a:lnTo>
                    <a:pt x="12" y="211"/>
                  </a:lnTo>
                  <a:lnTo>
                    <a:pt x="0" y="151"/>
                  </a:lnTo>
                  <a:lnTo>
                    <a:pt x="12" y="90"/>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0" name="Freeform 832"/>
            <p:cNvSpPr>
              <a:spLocks/>
            </p:cNvSpPr>
            <p:nvPr/>
          </p:nvSpPr>
          <p:spPr bwMode="auto">
            <a:xfrm>
              <a:off x="2306763" y="2442242"/>
              <a:ext cx="105200" cy="103144"/>
            </a:xfrm>
            <a:custGeom>
              <a:avLst/>
              <a:gdLst>
                <a:gd name="T0" fmla="*/ 156 w 307"/>
                <a:gd name="T1" fmla="*/ 0 h 301"/>
                <a:gd name="T2" fmla="*/ 211 w 307"/>
                <a:gd name="T3" fmla="*/ 12 h 301"/>
                <a:gd name="T4" fmla="*/ 265 w 307"/>
                <a:gd name="T5" fmla="*/ 42 h 301"/>
                <a:gd name="T6" fmla="*/ 295 w 307"/>
                <a:gd name="T7" fmla="*/ 90 h 301"/>
                <a:gd name="T8" fmla="*/ 307 w 307"/>
                <a:gd name="T9" fmla="*/ 151 h 301"/>
                <a:gd name="T10" fmla="*/ 295 w 307"/>
                <a:gd name="T11" fmla="*/ 211 h 301"/>
                <a:gd name="T12" fmla="*/ 265 w 307"/>
                <a:gd name="T13" fmla="*/ 259 h 301"/>
                <a:gd name="T14" fmla="*/ 211 w 307"/>
                <a:gd name="T15" fmla="*/ 289 h 301"/>
                <a:gd name="T16" fmla="*/ 156 w 307"/>
                <a:gd name="T17" fmla="*/ 301 h 301"/>
                <a:gd name="T18" fmla="*/ 96 w 307"/>
                <a:gd name="T19" fmla="*/ 289 h 301"/>
                <a:gd name="T20" fmla="*/ 48 w 307"/>
                <a:gd name="T21" fmla="*/ 259 h 301"/>
                <a:gd name="T22" fmla="*/ 12 w 307"/>
                <a:gd name="T23" fmla="*/ 211 h 301"/>
                <a:gd name="T24" fmla="*/ 0 w 307"/>
                <a:gd name="T25" fmla="*/ 151 h 301"/>
                <a:gd name="T26" fmla="*/ 12 w 307"/>
                <a:gd name="T27" fmla="*/ 90 h 301"/>
                <a:gd name="T28" fmla="*/ 48 w 307"/>
                <a:gd name="T29" fmla="*/ 42 h 301"/>
                <a:gd name="T30" fmla="*/ 96 w 307"/>
                <a:gd name="T31" fmla="*/ 12 h 301"/>
                <a:gd name="T32" fmla="*/ 156 w 307"/>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1">
                  <a:moveTo>
                    <a:pt x="156" y="0"/>
                  </a:moveTo>
                  <a:lnTo>
                    <a:pt x="211" y="12"/>
                  </a:lnTo>
                  <a:lnTo>
                    <a:pt x="265" y="42"/>
                  </a:lnTo>
                  <a:lnTo>
                    <a:pt x="295" y="90"/>
                  </a:lnTo>
                  <a:lnTo>
                    <a:pt x="307" y="151"/>
                  </a:lnTo>
                  <a:lnTo>
                    <a:pt x="295" y="211"/>
                  </a:lnTo>
                  <a:lnTo>
                    <a:pt x="265" y="259"/>
                  </a:lnTo>
                  <a:lnTo>
                    <a:pt x="211" y="289"/>
                  </a:lnTo>
                  <a:lnTo>
                    <a:pt x="156" y="301"/>
                  </a:lnTo>
                  <a:lnTo>
                    <a:pt x="96" y="289"/>
                  </a:lnTo>
                  <a:lnTo>
                    <a:pt x="48" y="259"/>
                  </a:lnTo>
                  <a:lnTo>
                    <a:pt x="12" y="211"/>
                  </a:lnTo>
                  <a:lnTo>
                    <a:pt x="0" y="151"/>
                  </a:lnTo>
                  <a:lnTo>
                    <a:pt x="12" y="90"/>
                  </a:lnTo>
                  <a:lnTo>
                    <a:pt x="48" y="42"/>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1" name="Freeform 833"/>
            <p:cNvSpPr>
              <a:spLocks/>
            </p:cNvSpPr>
            <p:nvPr/>
          </p:nvSpPr>
          <p:spPr bwMode="auto">
            <a:xfrm>
              <a:off x="2432865" y="2442242"/>
              <a:ext cx="103144" cy="103144"/>
            </a:xfrm>
            <a:custGeom>
              <a:avLst/>
              <a:gdLst>
                <a:gd name="T0" fmla="*/ 150 w 301"/>
                <a:gd name="T1" fmla="*/ 0 h 301"/>
                <a:gd name="T2" fmla="*/ 211 w 301"/>
                <a:gd name="T3" fmla="*/ 12 h 301"/>
                <a:gd name="T4" fmla="*/ 259 w 301"/>
                <a:gd name="T5" fmla="*/ 42 h 301"/>
                <a:gd name="T6" fmla="*/ 289 w 301"/>
                <a:gd name="T7" fmla="*/ 90 h 301"/>
                <a:gd name="T8" fmla="*/ 301 w 301"/>
                <a:gd name="T9" fmla="*/ 151 h 301"/>
                <a:gd name="T10" fmla="*/ 289 w 301"/>
                <a:gd name="T11" fmla="*/ 211 h 301"/>
                <a:gd name="T12" fmla="*/ 259 w 301"/>
                <a:gd name="T13" fmla="*/ 259 h 301"/>
                <a:gd name="T14" fmla="*/ 211 w 301"/>
                <a:gd name="T15" fmla="*/ 289 h 301"/>
                <a:gd name="T16" fmla="*/ 150 w 301"/>
                <a:gd name="T17" fmla="*/ 301 h 301"/>
                <a:gd name="T18" fmla="*/ 90 w 301"/>
                <a:gd name="T19" fmla="*/ 289 h 301"/>
                <a:gd name="T20" fmla="*/ 42 w 301"/>
                <a:gd name="T21" fmla="*/ 259 h 301"/>
                <a:gd name="T22" fmla="*/ 12 w 301"/>
                <a:gd name="T23" fmla="*/ 211 h 301"/>
                <a:gd name="T24" fmla="*/ 0 w 301"/>
                <a:gd name="T25" fmla="*/ 151 h 301"/>
                <a:gd name="T26" fmla="*/ 12 w 301"/>
                <a:gd name="T27" fmla="*/ 90 h 301"/>
                <a:gd name="T28" fmla="*/ 42 w 301"/>
                <a:gd name="T29" fmla="*/ 42 h 301"/>
                <a:gd name="T30" fmla="*/ 90 w 301"/>
                <a:gd name="T31" fmla="*/ 12 h 301"/>
                <a:gd name="T32" fmla="*/ 150 w 301"/>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1">
                  <a:moveTo>
                    <a:pt x="150" y="0"/>
                  </a:moveTo>
                  <a:lnTo>
                    <a:pt x="211" y="12"/>
                  </a:lnTo>
                  <a:lnTo>
                    <a:pt x="259" y="42"/>
                  </a:lnTo>
                  <a:lnTo>
                    <a:pt x="289" y="90"/>
                  </a:lnTo>
                  <a:lnTo>
                    <a:pt x="301" y="151"/>
                  </a:lnTo>
                  <a:lnTo>
                    <a:pt x="289" y="211"/>
                  </a:lnTo>
                  <a:lnTo>
                    <a:pt x="259" y="259"/>
                  </a:lnTo>
                  <a:lnTo>
                    <a:pt x="211" y="289"/>
                  </a:lnTo>
                  <a:lnTo>
                    <a:pt x="150" y="301"/>
                  </a:lnTo>
                  <a:lnTo>
                    <a:pt x="90" y="289"/>
                  </a:lnTo>
                  <a:lnTo>
                    <a:pt x="42" y="259"/>
                  </a:lnTo>
                  <a:lnTo>
                    <a:pt x="12" y="211"/>
                  </a:lnTo>
                  <a:lnTo>
                    <a:pt x="0" y="151"/>
                  </a:lnTo>
                  <a:lnTo>
                    <a:pt x="12" y="90"/>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2" name="Freeform 834"/>
            <p:cNvSpPr>
              <a:spLocks/>
            </p:cNvSpPr>
            <p:nvPr/>
          </p:nvSpPr>
          <p:spPr bwMode="auto">
            <a:xfrm>
              <a:off x="2556569" y="2442242"/>
              <a:ext cx="105542" cy="103144"/>
            </a:xfrm>
            <a:custGeom>
              <a:avLst/>
              <a:gdLst>
                <a:gd name="T0" fmla="*/ 151 w 308"/>
                <a:gd name="T1" fmla="*/ 0 h 301"/>
                <a:gd name="T2" fmla="*/ 212 w 308"/>
                <a:gd name="T3" fmla="*/ 12 h 301"/>
                <a:gd name="T4" fmla="*/ 260 w 308"/>
                <a:gd name="T5" fmla="*/ 42 h 301"/>
                <a:gd name="T6" fmla="*/ 296 w 308"/>
                <a:gd name="T7" fmla="*/ 90 h 301"/>
                <a:gd name="T8" fmla="*/ 308 w 308"/>
                <a:gd name="T9" fmla="*/ 151 h 301"/>
                <a:gd name="T10" fmla="*/ 296 w 308"/>
                <a:gd name="T11" fmla="*/ 211 h 301"/>
                <a:gd name="T12" fmla="*/ 260 w 308"/>
                <a:gd name="T13" fmla="*/ 259 h 301"/>
                <a:gd name="T14" fmla="*/ 212 w 308"/>
                <a:gd name="T15" fmla="*/ 289 h 301"/>
                <a:gd name="T16" fmla="*/ 151 w 308"/>
                <a:gd name="T17" fmla="*/ 301 h 301"/>
                <a:gd name="T18" fmla="*/ 91 w 308"/>
                <a:gd name="T19" fmla="*/ 289 h 301"/>
                <a:gd name="T20" fmla="*/ 43 w 308"/>
                <a:gd name="T21" fmla="*/ 259 h 301"/>
                <a:gd name="T22" fmla="*/ 13 w 308"/>
                <a:gd name="T23" fmla="*/ 211 h 301"/>
                <a:gd name="T24" fmla="*/ 0 w 308"/>
                <a:gd name="T25" fmla="*/ 151 h 301"/>
                <a:gd name="T26" fmla="*/ 13 w 308"/>
                <a:gd name="T27" fmla="*/ 90 h 301"/>
                <a:gd name="T28" fmla="*/ 43 w 308"/>
                <a:gd name="T29" fmla="*/ 42 h 301"/>
                <a:gd name="T30" fmla="*/ 91 w 308"/>
                <a:gd name="T31" fmla="*/ 12 h 301"/>
                <a:gd name="T32" fmla="*/ 151 w 308"/>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1">
                  <a:moveTo>
                    <a:pt x="151" y="0"/>
                  </a:moveTo>
                  <a:lnTo>
                    <a:pt x="212" y="12"/>
                  </a:lnTo>
                  <a:lnTo>
                    <a:pt x="260" y="42"/>
                  </a:lnTo>
                  <a:lnTo>
                    <a:pt x="296" y="90"/>
                  </a:lnTo>
                  <a:lnTo>
                    <a:pt x="308" y="151"/>
                  </a:lnTo>
                  <a:lnTo>
                    <a:pt x="296" y="211"/>
                  </a:lnTo>
                  <a:lnTo>
                    <a:pt x="260" y="259"/>
                  </a:lnTo>
                  <a:lnTo>
                    <a:pt x="212" y="289"/>
                  </a:lnTo>
                  <a:lnTo>
                    <a:pt x="151" y="301"/>
                  </a:lnTo>
                  <a:lnTo>
                    <a:pt x="91" y="289"/>
                  </a:lnTo>
                  <a:lnTo>
                    <a:pt x="43" y="259"/>
                  </a:lnTo>
                  <a:lnTo>
                    <a:pt x="13" y="211"/>
                  </a:lnTo>
                  <a:lnTo>
                    <a:pt x="0" y="151"/>
                  </a:lnTo>
                  <a:lnTo>
                    <a:pt x="13" y="90"/>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3" name="Freeform 835"/>
            <p:cNvSpPr>
              <a:spLocks/>
            </p:cNvSpPr>
            <p:nvPr/>
          </p:nvSpPr>
          <p:spPr bwMode="auto">
            <a:xfrm>
              <a:off x="2680616" y="2442242"/>
              <a:ext cx="105542" cy="103144"/>
            </a:xfrm>
            <a:custGeom>
              <a:avLst/>
              <a:gdLst>
                <a:gd name="T0" fmla="*/ 157 w 308"/>
                <a:gd name="T1" fmla="*/ 0 h 301"/>
                <a:gd name="T2" fmla="*/ 218 w 308"/>
                <a:gd name="T3" fmla="*/ 12 h 301"/>
                <a:gd name="T4" fmla="*/ 266 w 308"/>
                <a:gd name="T5" fmla="*/ 42 h 301"/>
                <a:gd name="T6" fmla="*/ 296 w 308"/>
                <a:gd name="T7" fmla="*/ 90 h 301"/>
                <a:gd name="T8" fmla="*/ 308 w 308"/>
                <a:gd name="T9" fmla="*/ 151 h 301"/>
                <a:gd name="T10" fmla="*/ 296 w 308"/>
                <a:gd name="T11" fmla="*/ 211 h 301"/>
                <a:gd name="T12" fmla="*/ 266 w 308"/>
                <a:gd name="T13" fmla="*/ 259 h 301"/>
                <a:gd name="T14" fmla="*/ 218 w 308"/>
                <a:gd name="T15" fmla="*/ 289 h 301"/>
                <a:gd name="T16" fmla="*/ 157 w 308"/>
                <a:gd name="T17" fmla="*/ 301 h 301"/>
                <a:gd name="T18" fmla="*/ 97 w 308"/>
                <a:gd name="T19" fmla="*/ 289 h 301"/>
                <a:gd name="T20" fmla="*/ 49 w 308"/>
                <a:gd name="T21" fmla="*/ 259 h 301"/>
                <a:gd name="T22" fmla="*/ 12 w 308"/>
                <a:gd name="T23" fmla="*/ 211 h 301"/>
                <a:gd name="T24" fmla="*/ 0 w 308"/>
                <a:gd name="T25" fmla="*/ 151 h 301"/>
                <a:gd name="T26" fmla="*/ 12 w 308"/>
                <a:gd name="T27" fmla="*/ 90 h 301"/>
                <a:gd name="T28" fmla="*/ 49 w 308"/>
                <a:gd name="T29" fmla="*/ 42 h 301"/>
                <a:gd name="T30" fmla="*/ 97 w 308"/>
                <a:gd name="T31" fmla="*/ 12 h 301"/>
                <a:gd name="T32" fmla="*/ 157 w 308"/>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1">
                  <a:moveTo>
                    <a:pt x="157" y="0"/>
                  </a:moveTo>
                  <a:lnTo>
                    <a:pt x="218" y="12"/>
                  </a:lnTo>
                  <a:lnTo>
                    <a:pt x="266" y="42"/>
                  </a:lnTo>
                  <a:lnTo>
                    <a:pt x="296" y="90"/>
                  </a:lnTo>
                  <a:lnTo>
                    <a:pt x="308" y="151"/>
                  </a:lnTo>
                  <a:lnTo>
                    <a:pt x="296" y="211"/>
                  </a:lnTo>
                  <a:lnTo>
                    <a:pt x="266" y="259"/>
                  </a:lnTo>
                  <a:lnTo>
                    <a:pt x="218" y="289"/>
                  </a:lnTo>
                  <a:lnTo>
                    <a:pt x="157" y="301"/>
                  </a:lnTo>
                  <a:lnTo>
                    <a:pt x="97" y="289"/>
                  </a:lnTo>
                  <a:lnTo>
                    <a:pt x="49" y="259"/>
                  </a:lnTo>
                  <a:lnTo>
                    <a:pt x="12" y="211"/>
                  </a:lnTo>
                  <a:lnTo>
                    <a:pt x="0" y="151"/>
                  </a:lnTo>
                  <a:lnTo>
                    <a:pt x="12" y="90"/>
                  </a:lnTo>
                  <a:lnTo>
                    <a:pt x="49"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4" name="Freeform 836"/>
            <p:cNvSpPr>
              <a:spLocks/>
            </p:cNvSpPr>
            <p:nvPr/>
          </p:nvSpPr>
          <p:spPr bwMode="auto">
            <a:xfrm>
              <a:off x="2806718" y="2442242"/>
              <a:ext cx="103486" cy="103144"/>
            </a:xfrm>
            <a:custGeom>
              <a:avLst/>
              <a:gdLst>
                <a:gd name="T0" fmla="*/ 151 w 302"/>
                <a:gd name="T1" fmla="*/ 0 h 301"/>
                <a:gd name="T2" fmla="*/ 211 w 302"/>
                <a:gd name="T3" fmla="*/ 12 h 301"/>
                <a:gd name="T4" fmla="*/ 260 w 302"/>
                <a:gd name="T5" fmla="*/ 42 h 301"/>
                <a:gd name="T6" fmla="*/ 290 w 302"/>
                <a:gd name="T7" fmla="*/ 90 h 301"/>
                <a:gd name="T8" fmla="*/ 302 w 302"/>
                <a:gd name="T9" fmla="*/ 151 h 301"/>
                <a:gd name="T10" fmla="*/ 290 w 302"/>
                <a:gd name="T11" fmla="*/ 211 h 301"/>
                <a:gd name="T12" fmla="*/ 260 w 302"/>
                <a:gd name="T13" fmla="*/ 259 h 301"/>
                <a:gd name="T14" fmla="*/ 211 w 302"/>
                <a:gd name="T15" fmla="*/ 289 h 301"/>
                <a:gd name="T16" fmla="*/ 151 w 302"/>
                <a:gd name="T17" fmla="*/ 301 h 301"/>
                <a:gd name="T18" fmla="*/ 91 w 302"/>
                <a:gd name="T19" fmla="*/ 289 h 301"/>
                <a:gd name="T20" fmla="*/ 43 w 302"/>
                <a:gd name="T21" fmla="*/ 259 h 301"/>
                <a:gd name="T22" fmla="*/ 12 w 302"/>
                <a:gd name="T23" fmla="*/ 211 h 301"/>
                <a:gd name="T24" fmla="*/ 0 w 302"/>
                <a:gd name="T25" fmla="*/ 151 h 301"/>
                <a:gd name="T26" fmla="*/ 12 w 302"/>
                <a:gd name="T27" fmla="*/ 90 h 301"/>
                <a:gd name="T28" fmla="*/ 43 w 302"/>
                <a:gd name="T29" fmla="*/ 42 h 301"/>
                <a:gd name="T30" fmla="*/ 91 w 302"/>
                <a:gd name="T31" fmla="*/ 12 h 301"/>
                <a:gd name="T32" fmla="*/ 151 w 302"/>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1">
                  <a:moveTo>
                    <a:pt x="151" y="0"/>
                  </a:moveTo>
                  <a:lnTo>
                    <a:pt x="211" y="12"/>
                  </a:lnTo>
                  <a:lnTo>
                    <a:pt x="260" y="42"/>
                  </a:lnTo>
                  <a:lnTo>
                    <a:pt x="290" y="90"/>
                  </a:lnTo>
                  <a:lnTo>
                    <a:pt x="302" y="151"/>
                  </a:lnTo>
                  <a:lnTo>
                    <a:pt x="290" y="211"/>
                  </a:lnTo>
                  <a:lnTo>
                    <a:pt x="260" y="259"/>
                  </a:lnTo>
                  <a:lnTo>
                    <a:pt x="211" y="289"/>
                  </a:lnTo>
                  <a:lnTo>
                    <a:pt x="151" y="301"/>
                  </a:lnTo>
                  <a:lnTo>
                    <a:pt x="91" y="289"/>
                  </a:lnTo>
                  <a:lnTo>
                    <a:pt x="43" y="259"/>
                  </a:lnTo>
                  <a:lnTo>
                    <a:pt x="12" y="211"/>
                  </a:lnTo>
                  <a:lnTo>
                    <a:pt x="0" y="151"/>
                  </a:lnTo>
                  <a:lnTo>
                    <a:pt x="12" y="90"/>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5" name="Freeform 837"/>
            <p:cNvSpPr>
              <a:spLocks/>
            </p:cNvSpPr>
            <p:nvPr/>
          </p:nvSpPr>
          <p:spPr bwMode="auto">
            <a:xfrm>
              <a:off x="2930764" y="2442242"/>
              <a:ext cx="105542" cy="103144"/>
            </a:xfrm>
            <a:custGeom>
              <a:avLst/>
              <a:gdLst>
                <a:gd name="T0" fmla="*/ 151 w 308"/>
                <a:gd name="T1" fmla="*/ 0 h 301"/>
                <a:gd name="T2" fmla="*/ 211 w 308"/>
                <a:gd name="T3" fmla="*/ 12 h 301"/>
                <a:gd name="T4" fmla="*/ 260 w 308"/>
                <a:gd name="T5" fmla="*/ 42 h 301"/>
                <a:gd name="T6" fmla="*/ 296 w 308"/>
                <a:gd name="T7" fmla="*/ 90 h 301"/>
                <a:gd name="T8" fmla="*/ 308 w 308"/>
                <a:gd name="T9" fmla="*/ 151 h 301"/>
                <a:gd name="T10" fmla="*/ 296 w 308"/>
                <a:gd name="T11" fmla="*/ 211 h 301"/>
                <a:gd name="T12" fmla="*/ 260 w 308"/>
                <a:gd name="T13" fmla="*/ 259 h 301"/>
                <a:gd name="T14" fmla="*/ 211 w 308"/>
                <a:gd name="T15" fmla="*/ 289 h 301"/>
                <a:gd name="T16" fmla="*/ 151 w 308"/>
                <a:gd name="T17" fmla="*/ 301 h 301"/>
                <a:gd name="T18" fmla="*/ 97 w 308"/>
                <a:gd name="T19" fmla="*/ 289 h 301"/>
                <a:gd name="T20" fmla="*/ 42 w 308"/>
                <a:gd name="T21" fmla="*/ 259 h 301"/>
                <a:gd name="T22" fmla="*/ 12 w 308"/>
                <a:gd name="T23" fmla="*/ 211 h 301"/>
                <a:gd name="T24" fmla="*/ 0 w 308"/>
                <a:gd name="T25" fmla="*/ 151 h 301"/>
                <a:gd name="T26" fmla="*/ 12 w 308"/>
                <a:gd name="T27" fmla="*/ 90 h 301"/>
                <a:gd name="T28" fmla="*/ 42 w 308"/>
                <a:gd name="T29" fmla="*/ 42 h 301"/>
                <a:gd name="T30" fmla="*/ 97 w 308"/>
                <a:gd name="T31" fmla="*/ 12 h 301"/>
                <a:gd name="T32" fmla="*/ 151 w 308"/>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1">
                  <a:moveTo>
                    <a:pt x="151" y="0"/>
                  </a:moveTo>
                  <a:lnTo>
                    <a:pt x="211" y="12"/>
                  </a:lnTo>
                  <a:lnTo>
                    <a:pt x="260" y="42"/>
                  </a:lnTo>
                  <a:lnTo>
                    <a:pt x="296" y="90"/>
                  </a:lnTo>
                  <a:lnTo>
                    <a:pt x="308" y="151"/>
                  </a:lnTo>
                  <a:lnTo>
                    <a:pt x="296" y="211"/>
                  </a:lnTo>
                  <a:lnTo>
                    <a:pt x="260" y="259"/>
                  </a:lnTo>
                  <a:lnTo>
                    <a:pt x="211" y="289"/>
                  </a:lnTo>
                  <a:lnTo>
                    <a:pt x="151" y="301"/>
                  </a:lnTo>
                  <a:lnTo>
                    <a:pt x="97" y="289"/>
                  </a:lnTo>
                  <a:lnTo>
                    <a:pt x="42" y="259"/>
                  </a:lnTo>
                  <a:lnTo>
                    <a:pt x="12" y="211"/>
                  </a:lnTo>
                  <a:lnTo>
                    <a:pt x="0" y="151"/>
                  </a:lnTo>
                  <a:lnTo>
                    <a:pt x="12" y="90"/>
                  </a:lnTo>
                  <a:lnTo>
                    <a:pt x="42" y="42"/>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6" name="Freeform 838"/>
            <p:cNvSpPr>
              <a:spLocks/>
            </p:cNvSpPr>
            <p:nvPr/>
          </p:nvSpPr>
          <p:spPr bwMode="auto">
            <a:xfrm>
              <a:off x="4538913" y="2442242"/>
              <a:ext cx="103486" cy="103144"/>
            </a:xfrm>
            <a:custGeom>
              <a:avLst/>
              <a:gdLst>
                <a:gd name="T0" fmla="*/ 151 w 302"/>
                <a:gd name="T1" fmla="*/ 0 h 301"/>
                <a:gd name="T2" fmla="*/ 211 w 302"/>
                <a:gd name="T3" fmla="*/ 12 h 301"/>
                <a:gd name="T4" fmla="*/ 260 w 302"/>
                <a:gd name="T5" fmla="*/ 42 h 301"/>
                <a:gd name="T6" fmla="*/ 290 w 302"/>
                <a:gd name="T7" fmla="*/ 90 h 301"/>
                <a:gd name="T8" fmla="*/ 302 w 302"/>
                <a:gd name="T9" fmla="*/ 151 h 301"/>
                <a:gd name="T10" fmla="*/ 290 w 302"/>
                <a:gd name="T11" fmla="*/ 211 h 301"/>
                <a:gd name="T12" fmla="*/ 260 w 302"/>
                <a:gd name="T13" fmla="*/ 259 h 301"/>
                <a:gd name="T14" fmla="*/ 211 w 302"/>
                <a:gd name="T15" fmla="*/ 289 h 301"/>
                <a:gd name="T16" fmla="*/ 151 w 302"/>
                <a:gd name="T17" fmla="*/ 301 h 301"/>
                <a:gd name="T18" fmla="*/ 91 w 302"/>
                <a:gd name="T19" fmla="*/ 289 h 301"/>
                <a:gd name="T20" fmla="*/ 42 w 302"/>
                <a:gd name="T21" fmla="*/ 259 h 301"/>
                <a:gd name="T22" fmla="*/ 12 w 302"/>
                <a:gd name="T23" fmla="*/ 211 h 301"/>
                <a:gd name="T24" fmla="*/ 0 w 302"/>
                <a:gd name="T25" fmla="*/ 151 h 301"/>
                <a:gd name="T26" fmla="*/ 12 w 302"/>
                <a:gd name="T27" fmla="*/ 90 h 301"/>
                <a:gd name="T28" fmla="*/ 42 w 302"/>
                <a:gd name="T29" fmla="*/ 42 h 301"/>
                <a:gd name="T30" fmla="*/ 91 w 302"/>
                <a:gd name="T31" fmla="*/ 12 h 301"/>
                <a:gd name="T32" fmla="*/ 151 w 302"/>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1">
                  <a:moveTo>
                    <a:pt x="151" y="0"/>
                  </a:moveTo>
                  <a:lnTo>
                    <a:pt x="211" y="12"/>
                  </a:lnTo>
                  <a:lnTo>
                    <a:pt x="260" y="42"/>
                  </a:lnTo>
                  <a:lnTo>
                    <a:pt x="290" y="90"/>
                  </a:lnTo>
                  <a:lnTo>
                    <a:pt x="302" y="151"/>
                  </a:lnTo>
                  <a:lnTo>
                    <a:pt x="290" y="211"/>
                  </a:lnTo>
                  <a:lnTo>
                    <a:pt x="260" y="259"/>
                  </a:lnTo>
                  <a:lnTo>
                    <a:pt x="211" y="289"/>
                  </a:lnTo>
                  <a:lnTo>
                    <a:pt x="151" y="301"/>
                  </a:lnTo>
                  <a:lnTo>
                    <a:pt x="91" y="289"/>
                  </a:lnTo>
                  <a:lnTo>
                    <a:pt x="42" y="259"/>
                  </a:lnTo>
                  <a:lnTo>
                    <a:pt x="12" y="211"/>
                  </a:lnTo>
                  <a:lnTo>
                    <a:pt x="0" y="151"/>
                  </a:lnTo>
                  <a:lnTo>
                    <a:pt x="12" y="90"/>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7" name="Freeform 839"/>
            <p:cNvSpPr>
              <a:spLocks/>
            </p:cNvSpPr>
            <p:nvPr/>
          </p:nvSpPr>
          <p:spPr bwMode="auto">
            <a:xfrm>
              <a:off x="4662959" y="2442242"/>
              <a:ext cx="105542" cy="103144"/>
            </a:xfrm>
            <a:custGeom>
              <a:avLst/>
              <a:gdLst>
                <a:gd name="T0" fmla="*/ 157 w 308"/>
                <a:gd name="T1" fmla="*/ 0 h 301"/>
                <a:gd name="T2" fmla="*/ 211 w 308"/>
                <a:gd name="T3" fmla="*/ 12 h 301"/>
                <a:gd name="T4" fmla="*/ 260 w 308"/>
                <a:gd name="T5" fmla="*/ 42 h 301"/>
                <a:gd name="T6" fmla="*/ 296 w 308"/>
                <a:gd name="T7" fmla="*/ 90 h 301"/>
                <a:gd name="T8" fmla="*/ 308 w 308"/>
                <a:gd name="T9" fmla="*/ 151 h 301"/>
                <a:gd name="T10" fmla="*/ 296 w 308"/>
                <a:gd name="T11" fmla="*/ 211 h 301"/>
                <a:gd name="T12" fmla="*/ 260 w 308"/>
                <a:gd name="T13" fmla="*/ 259 h 301"/>
                <a:gd name="T14" fmla="*/ 211 w 308"/>
                <a:gd name="T15" fmla="*/ 289 h 301"/>
                <a:gd name="T16" fmla="*/ 157 w 308"/>
                <a:gd name="T17" fmla="*/ 301 h 301"/>
                <a:gd name="T18" fmla="*/ 97 w 308"/>
                <a:gd name="T19" fmla="*/ 289 h 301"/>
                <a:gd name="T20" fmla="*/ 48 w 308"/>
                <a:gd name="T21" fmla="*/ 259 h 301"/>
                <a:gd name="T22" fmla="*/ 12 w 308"/>
                <a:gd name="T23" fmla="*/ 211 h 301"/>
                <a:gd name="T24" fmla="*/ 0 w 308"/>
                <a:gd name="T25" fmla="*/ 151 h 301"/>
                <a:gd name="T26" fmla="*/ 12 w 308"/>
                <a:gd name="T27" fmla="*/ 90 h 301"/>
                <a:gd name="T28" fmla="*/ 48 w 308"/>
                <a:gd name="T29" fmla="*/ 42 h 301"/>
                <a:gd name="T30" fmla="*/ 97 w 308"/>
                <a:gd name="T31" fmla="*/ 12 h 301"/>
                <a:gd name="T32" fmla="*/ 157 w 308"/>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1">
                  <a:moveTo>
                    <a:pt x="157" y="0"/>
                  </a:moveTo>
                  <a:lnTo>
                    <a:pt x="211" y="12"/>
                  </a:lnTo>
                  <a:lnTo>
                    <a:pt x="260" y="42"/>
                  </a:lnTo>
                  <a:lnTo>
                    <a:pt x="296" y="90"/>
                  </a:lnTo>
                  <a:lnTo>
                    <a:pt x="308" y="151"/>
                  </a:lnTo>
                  <a:lnTo>
                    <a:pt x="296" y="211"/>
                  </a:lnTo>
                  <a:lnTo>
                    <a:pt x="260" y="259"/>
                  </a:lnTo>
                  <a:lnTo>
                    <a:pt x="211" y="289"/>
                  </a:lnTo>
                  <a:lnTo>
                    <a:pt x="157" y="301"/>
                  </a:lnTo>
                  <a:lnTo>
                    <a:pt x="97" y="289"/>
                  </a:lnTo>
                  <a:lnTo>
                    <a:pt x="48" y="259"/>
                  </a:lnTo>
                  <a:lnTo>
                    <a:pt x="12" y="211"/>
                  </a:lnTo>
                  <a:lnTo>
                    <a:pt x="0" y="151"/>
                  </a:lnTo>
                  <a:lnTo>
                    <a:pt x="12" y="90"/>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8" name="Freeform 840"/>
            <p:cNvSpPr>
              <a:spLocks/>
            </p:cNvSpPr>
            <p:nvPr/>
          </p:nvSpPr>
          <p:spPr bwMode="auto">
            <a:xfrm>
              <a:off x="2306763" y="2580680"/>
              <a:ext cx="105200" cy="103486"/>
            </a:xfrm>
            <a:custGeom>
              <a:avLst/>
              <a:gdLst>
                <a:gd name="T0" fmla="*/ 156 w 307"/>
                <a:gd name="T1" fmla="*/ 0 h 302"/>
                <a:gd name="T2" fmla="*/ 211 w 307"/>
                <a:gd name="T3" fmla="*/ 12 h 302"/>
                <a:gd name="T4" fmla="*/ 265 w 307"/>
                <a:gd name="T5" fmla="*/ 42 h 302"/>
                <a:gd name="T6" fmla="*/ 295 w 307"/>
                <a:gd name="T7" fmla="*/ 91 h 302"/>
                <a:gd name="T8" fmla="*/ 307 w 307"/>
                <a:gd name="T9" fmla="*/ 151 h 302"/>
                <a:gd name="T10" fmla="*/ 295 w 307"/>
                <a:gd name="T11" fmla="*/ 211 h 302"/>
                <a:gd name="T12" fmla="*/ 265 w 307"/>
                <a:gd name="T13" fmla="*/ 259 h 302"/>
                <a:gd name="T14" fmla="*/ 211 w 307"/>
                <a:gd name="T15" fmla="*/ 290 h 302"/>
                <a:gd name="T16" fmla="*/ 156 w 307"/>
                <a:gd name="T17" fmla="*/ 302 h 302"/>
                <a:gd name="T18" fmla="*/ 96 w 307"/>
                <a:gd name="T19" fmla="*/ 290 h 302"/>
                <a:gd name="T20" fmla="*/ 48 w 307"/>
                <a:gd name="T21" fmla="*/ 259 h 302"/>
                <a:gd name="T22" fmla="*/ 12 w 307"/>
                <a:gd name="T23" fmla="*/ 211 h 302"/>
                <a:gd name="T24" fmla="*/ 0 w 307"/>
                <a:gd name="T25" fmla="*/ 151 h 302"/>
                <a:gd name="T26" fmla="*/ 12 w 307"/>
                <a:gd name="T27" fmla="*/ 91 h 302"/>
                <a:gd name="T28" fmla="*/ 48 w 307"/>
                <a:gd name="T29" fmla="*/ 42 h 302"/>
                <a:gd name="T30" fmla="*/ 96 w 307"/>
                <a:gd name="T31" fmla="*/ 12 h 302"/>
                <a:gd name="T32" fmla="*/ 156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6" y="0"/>
                  </a:moveTo>
                  <a:lnTo>
                    <a:pt x="211" y="12"/>
                  </a:lnTo>
                  <a:lnTo>
                    <a:pt x="265" y="42"/>
                  </a:lnTo>
                  <a:lnTo>
                    <a:pt x="295" y="91"/>
                  </a:lnTo>
                  <a:lnTo>
                    <a:pt x="307" y="151"/>
                  </a:lnTo>
                  <a:lnTo>
                    <a:pt x="295" y="211"/>
                  </a:lnTo>
                  <a:lnTo>
                    <a:pt x="265" y="259"/>
                  </a:lnTo>
                  <a:lnTo>
                    <a:pt x="211" y="290"/>
                  </a:lnTo>
                  <a:lnTo>
                    <a:pt x="156" y="302"/>
                  </a:lnTo>
                  <a:lnTo>
                    <a:pt x="96" y="290"/>
                  </a:lnTo>
                  <a:lnTo>
                    <a:pt x="48" y="259"/>
                  </a:lnTo>
                  <a:lnTo>
                    <a:pt x="12" y="211"/>
                  </a:lnTo>
                  <a:lnTo>
                    <a:pt x="0" y="151"/>
                  </a:lnTo>
                  <a:lnTo>
                    <a:pt x="12" y="91"/>
                  </a:lnTo>
                  <a:lnTo>
                    <a:pt x="48" y="42"/>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9" name="Freeform 841"/>
            <p:cNvSpPr>
              <a:spLocks/>
            </p:cNvSpPr>
            <p:nvPr/>
          </p:nvSpPr>
          <p:spPr bwMode="auto">
            <a:xfrm>
              <a:off x="2432865" y="2580680"/>
              <a:ext cx="103144" cy="103486"/>
            </a:xfrm>
            <a:custGeom>
              <a:avLst/>
              <a:gdLst>
                <a:gd name="T0" fmla="*/ 150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59 h 302"/>
                <a:gd name="T14" fmla="*/ 211 w 301"/>
                <a:gd name="T15" fmla="*/ 290 h 302"/>
                <a:gd name="T16" fmla="*/ 150 w 301"/>
                <a:gd name="T17" fmla="*/ 302 h 302"/>
                <a:gd name="T18" fmla="*/ 90 w 301"/>
                <a:gd name="T19" fmla="*/ 290 h 302"/>
                <a:gd name="T20" fmla="*/ 42 w 301"/>
                <a:gd name="T21" fmla="*/ 259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0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0" y="0"/>
                  </a:moveTo>
                  <a:lnTo>
                    <a:pt x="211" y="12"/>
                  </a:lnTo>
                  <a:lnTo>
                    <a:pt x="259" y="42"/>
                  </a:lnTo>
                  <a:lnTo>
                    <a:pt x="289" y="91"/>
                  </a:lnTo>
                  <a:lnTo>
                    <a:pt x="301" y="151"/>
                  </a:lnTo>
                  <a:lnTo>
                    <a:pt x="289" y="211"/>
                  </a:lnTo>
                  <a:lnTo>
                    <a:pt x="259" y="259"/>
                  </a:lnTo>
                  <a:lnTo>
                    <a:pt x="211" y="290"/>
                  </a:lnTo>
                  <a:lnTo>
                    <a:pt x="150" y="302"/>
                  </a:lnTo>
                  <a:lnTo>
                    <a:pt x="90" y="290"/>
                  </a:lnTo>
                  <a:lnTo>
                    <a:pt x="42" y="259"/>
                  </a:lnTo>
                  <a:lnTo>
                    <a:pt x="12" y="211"/>
                  </a:lnTo>
                  <a:lnTo>
                    <a:pt x="0" y="151"/>
                  </a:lnTo>
                  <a:lnTo>
                    <a:pt x="12" y="91"/>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0" name="Freeform 842"/>
            <p:cNvSpPr>
              <a:spLocks/>
            </p:cNvSpPr>
            <p:nvPr/>
          </p:nvSpPr>
          <p:spPr bwMode="auto">
            <a:xfrm>
              <a:off x="2556569" y="2580680"/>
              <a:ext cx="105542" cy="103486"/>
            </a:xfrm>
            <a:custGeom>
              <a:avLst/>
              <a:gdLst>
                <a:gd name="T0" fmla="*/ 151 w 308"/>
                <a:gd name="T1" fmla="*/ 0 h 302"/>
                <a:gd name="T2" fmla="*/ 212 w 308"/>
                <a:gd name="T3" fmla="*/ 12 h 302"/>
                <a:gd name="T4" fmla="*/ 260 w 308"/>
                <a:gd name="T5" fmla="*/ 42 h 302"/>
                <a:gd name="T6" fmla="*/ 296 w 308"/>
                <a:gd name="T7" fmla="*/ 91 h 302"/>
                <a:gd name="T8" fmla="*/ 308 w 308"/>
                <a:gd name="T9" fmla="*/ 151 h 302"/>
                <a:gd name="T10" fmla="*/ 296 w 308"/>
                <a:gd name="T11" fmla="*/ 211 h 302"/>
                <a:gd name="T12" fmla="*/ 260 w 308"/>
                <a:gd name="T13" fmla="*/ 259 h 302"/>
                <a:gd name="T14" fmla="*/ 212 w 308"/>
                <a:gd name="T15" fmla="*/ 290 h 302"/>
                <a:gd name="T16" fmla="*/ 151 w 308"/>
                <a:gd name="T17" fmla="*/ 302 h 302"/>
                <a:gd name="T18" fmla="*/ 91 w 308"/>
                <a:gd name="T19" fmla="*/ 290 h 302"/>
                <a:gd name="T20" fmla="*/ 43 w 308"/>
                <a:gd name="T21" fmla="*/ 259 h 302"/>
                <a:gd name="T22" fmla="*/ 13 w 308"/>
                <a:gd name="T23" fmla="*/ 211 h 302"/>
                <a:gd name="T24" fmla="*/ 0 w 308"/>
                <a:gd name="T25" fmla="*/ 151 h 302"/>
                <a:gd name="T26" fmla="*/ 13 w 308"/>
                <a:gd name="T27" fmla="*/ 91 h 302"/>
                <a:gd name="T28" fmla="*/ 43 w 308"/>
                <a:gd name="T29" fmla="*/ 42 h 302"/>
                <a:gd name="T30" fmla="*/ 91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2" y="12"/>
                  </a:lnTo>
                  <a:lnTo>
                    <a:pt x="260" y="42"/>
                  </a:lnTo>
                  <a:lnTo>
                    <a:pt x="296" y="91"/>
                  </a:lnTo>
                  <a:lnTo>
                    <a:pt x="308" y="151"/>
                  </a:lnTo>
                  <a:lnTo>
                    <a:pt x="296" y="211"/>
                  </a:lnTo>
                  <a:lnTo>
                    <a:pt x="260" y="259"/>
                  </a:lnTo>
                  <a:lnTo>
                    <a:pt x="212" y="290"/>
                  </a:lnTo>
                  <a:lnTo>
                    <a:pt x="151" y="302"/>
                  </a:lnTo>
                  <a:lnTo>
                    <a:pt x="91" y="290"/>
                  </a:lnTo>
                  <a:lnTo>
                    <a:pt x="43" y="259"/>
                  </a:lnTo>
                  <a:lnTo>
                    <a:pt x="13" y="211"/>
                  </a:lnTo>
                  <a:lnTo>
                    <a:pt x="0" y="151"/>
                  </a:lnTo>
                  <a:lnTo>
                    <a:pt x="13"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1" name="Freeform 843"/>
            <p:cNvSpPr>
              <a:spLocks/>
            </p:cNvSpPr>
            <p:nvPr/>
          </p:nvSpPr>
          <p:spPr bwMode="auto">
            <a:xfrm>
              <a:off x="2680616" y="2580680"/>
              <a:ext cx="105542" cy="103486"/>
            </a:xfrm>
            <a:custGeom>
              <a:avLst/>
              <a:gdLst>
                <a:gd name="T0" fmla="*/ 157 w 308"/>
                <a:gd name="T1" fmla="*/ 0 h 302"/>
                <a:gd name="T2" fmla="*/ 218 w 308"/>
                <a:gd name="T3" fmla="*/ 12 h 302"/>
                <a:gd name="T4" fmla="*/ 266 w 308"/>
                <a:gd name="T5" fmla="*/ 42 h 302"/>
                <a:gd name="T6" fmla="*/ 296 w 308"/>
                <a:gd name="T7" fmla="*/ 91 h 302"/>
                <a:gd name="T8" fmla="*/ 308 w 308"/>
                <a:gd name="T9" fmla="*/ 151 h 302"/>
                <a:gd name="T10" fmla="*/ 296 w 308"/>
                <a:gd name="T11" fmla="*/ 211 h 302"/>
                <a:gd name="T12" fmla="*/ 266 w 308"/>
                <a:gd name="T13" fmla="*/ 259 h 302"/>
                <a:gd name="T14" fmla="*/ 218 w 308"/>
                <a:gd name="T15" fmla="*/ 290 h 302"/>
                <a:gd name="T16" fmla="*/ 157 w 308"/>
                <a:gd name="T17" fmla="*/ 302 h 302"/>
                <a:gd name="T18" fmla="*/ 97 w 308"/>
                <a:gd name="T19" fmla="*/ 290 h 302"/>
                <a:gd name="T20" fmla="*/ 49 w 308"/>
                <a:gd name="T21" fmla="*/ 259 h 302"/>
                <a:gd name="T22" fmla="*/ 12 w 308"/>
                <a:gd name="T23" fmla="*/ 211 h 302"/>
                <a:gd name="T24" fmla="*/ 0 w 308"/>
                <a:gd name="T25" fmla="*/ 151 h 302"/>
                <a:gd name="T26" fmla="*/ 12 w 308"/>
                <a:gd name="T27" fmla="*/ 91 h 302"/>
                <a:gd name="T28" fmla="*/ 49 w 308"/>
                <a:gd name="T29" fmla="*/ 42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8" y="12"/>
                  </a:lnTo>
                  <a:lnTo>
                    <a:pt x="266" y="42"/>
                  </a:lnTo>
                  <a:lnTo>
                    <a:pt x="296" y="91"/>
                  </a:lnTo>
                  <a:lnTo>
                    <a:pt x="308" y="151"/>
                  </a:lnTo>
                  <a:lnTo>
                    <a:pt x="296" y="211"/>
                  </a:lnTo>
                  <a:lnTo>
                    <a:pt x="266" y="259"/>
                  </a:lnTo>
                  <a:lnTo>
                    <a:pt x="218" y="290"/>
                  </a:lnTo>
                  <a:lnTo>
                    <a:pt x="157" y="302"/>
                  </a:lnTo>
                  <a:lnTo>
                    <a:pt x="97" y="290"/>
                  </a:lnTo>
                  <a:lnTo>
                    <a:pt x="49" y="259"/>
                  </a:lnTo>
                  <a:lnTo>
                    <a:pt x="12" y="211"/>
                  </a:lnTo>
                  <a:lnTo>
                    <a:pt x="0" y="151"/>
                  </a:lnTo>
                  <a:lnTo>
                    <a:pt x="12" y="91"/>
                  </a:lnTo>
                  <a:lnTo>
                    <a:pt x="49"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2" name="Freeform 844"/>
            <p:cNvSpPr>
              <a:spLocks/>
            </p:cNvSpPr>
            <p:nvPr/>
          </p:nvSpPr>
          <p:spPr bwMode="auto">
            <a:xfrm>
              <a:off x="2806718" y="2580680"/>
              <a:ext cx="103486" cy="103486"/>
            </a:xfrm>
            <a:custGeom>
              <a:avLst/>
              <a:gdLst>
                <a:gd name="T0" fmla="*/ 151 w 302"/>
                <a:gd name="T1" fmla="*/ 0 h 302"/>
                <a:gd name="T2" fmla="*/ 211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59 h 302"/>
                <a:gd name="T14" fmla="*/ 211 w 302"/>
                <a:gd name="T15" fmla="*/ 290 h 302"/>
                <a:gd name="T16" fmla="*/ 151 w 302"/>
                <a:gd name="T17" fmla="*/ 302 h 302"/>
                <a:gd name="T18" fmla="*/ 91 w 302"/>
                <a:gd name="T19" fmla="*/ 290 h 302"/>
                <a:gd name="T20" fmla="*/ 43 w 302"/>
                <a:gd name="T21" fmla="*/ 259 h 302"/>
                <a:gd name="T22" fmla="*/ 12 w 302"/>
                <a:gd name="T23" fmla="*/ 211 h 302"/>
                <a:gd name="T24" fmla="*/ 0 w 302"/>
                <a:gd name="T25" fmla="*/ 151 h 302"/>
                <a:gd name="T26" fmla="*/ 12 w 302"/>
                <a:gd name="T27" fmla="*/ 91 h 302"/>
                <a:gd name="T28" fmla="*/ 43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2"/>
                  </a:lnTo>
                  <a:lnTo>
                    <a:pt x="290" y="91"/>
                  </a:lnTo>
                  <a:lnTo>
                    <a:pt x="302" y="151"/>
                  </a:lnTo>
                  <a:lnTo>
                    <a:pt x="290" y="211"/>
                  </a:lnTo>
                  <a:lnTo>
                    <a:pt x="260" y="259"/>
                  </a:lnTo>
                  <a:lnTo>
                    <a:pt x="211" y="290"/>
                  </a:lnTo>
                  <a:lnTo>
                    <a:pt x="151" y="302"/>
                  </a:lnTo>
                  <a:lnTo>
                    <a:pt x="91" y="290"/>
                  </a:lnTo>
                  <a:lnTo>
                    <a:pt x="43" y="259"/>
                  </a:lnTo>
                  <a:lnTo>
                    <a:pt x="12" y="211"/>
                  </a:lnTo>
                  <a:lnTo>
                    <a:pt x="0" y="151"/>
                  </a:lnTo>
                  <a:lnTo>
                    <a:pt x="12"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3" name="Freeform 845"/>
            <p:cNvSpPr>
              <a:spLocks/>
            </p:cNvSpPr>
            <p:nvPr/>
          </p:nvSpPr>
          <p:spPr bwMode="auto">
            <a:xfrm>
              <a:off x="4414867" y="2580680"/>
              <a:ext cx="103486" cy="103486"/>
            </a:xfrm>
            <a:custGeom>
              <a:avLst/>
              <a:gdLst>
                <a:gd name="T0" fmla="*/ 151 w 302"/>
                <a:gd name="T1" fmla="*/ 0 h 302"/>
                <a:gd name="T2" fmla="*/ 211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59 h 302"/>
                <a:gd name="T14" fmla="*/ 211 w 302"/>
                <a:gd name="T15" fmla="*/ 290 h 302"/>
                <a:gd name="T16" fmla="*/ 151 w 302"/>
                <a:gd name="T17" fmla="*/ 302 h 302"/>
                <a:gd name="T18" fmla="*/ 91 w 302"/>
                <a:gd name="T19" fmla="*/ 290 h 302"/>
                <a:gd name="T20" fmla="*/ 43 w 302"/>
                <a:gd name="T21" fmla="*/ 259 h 302"/>
                <a:gd name="T22" fmla="*/ 12 w 302"/>
                <a:gd name="T23" fmla="*/ 211 h 302"/>
                <a:gd name="T24" fmla="*/ 0 w 302"/>
                <a:gd name="T25" fmla="*/ 151 h 302"/>
                <a:gd name="T26" fmla="*/ 12 w 302"/>
                <a:gd name="T27" fmla="*/ 91 h 302"/>
                <a:gd name="T28" fmla="*/ 43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2"/>
                  </a:lnTo>
                  <a:lnTo>
                    <a:pt x="290" y="91"/>
                  </a:lnTo>
                  <a:lnTo>
                    <a:pt x="302" y="151"/>
                  </a:lnTo>
                  <a:lnTo>
                    <a:pt x="290" y="211"/>
                  </a:lnTo>
                  <a:lnTo>
                    <a:pt x="260" y="259"/>
                  </a:lnTo>
                  <a:lnTo>
                    <a:pt x="211" y="290"/>
                  </a:lnTo>
                  <a:lnTo>
                    <a:pt x="151" y="302"/>
                  </a:lnTo>
                  <a:lnTo>
                    <a:pt x="91" y="290"/>
                  </a:lnTo>
                  <a:lnTo>
                    <a:pt x="43" y="259"/>
                  </a:lnTo>
                  <a:lnTo>
                    <a:pt x="12" y="211"/>
                  </a:lnTo>
                  <a:lnTo>
                    <a:pt x="0" y="151"/>
                  </a:lnTo>
                  <a:lnTo>
                    <a:pt x="12"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4" name="Freeform 846"/>
            <p:cNvSpPr>
              <a:spLocks/>
            </p:cNvSpPr>
            <p:nvPr/>
          </p:nvSpPr>
          <p:spPr bwMode="auto">
            <a:xfrm>
              <a:off x="4538913" y="2580680"/>
              <a:ext cx="103486" cy="103486"/>
            </a:xfrm>
            <a:custGeom>
              <a:avLst/>
              <a:gdLst>
                <a:gd name="T0" fmla="*/ 151 w 302"/>
                <a:gd name="T1" fmla="*/ 0 h 302"/>
                <a:gd name="T2" fmla="*/ 211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59 h 302"/>
                <a:gd name="T14" fmla="*/ 211 w 302"/>
                <a:gd name="T15" fmla="*/ 290 h 302"/>
                <a:gd name="T16" fmla="*/ 151 w 302"/>
                <a:gd name="T17" fmla="*/ 302 h 302"/>
                <a:gd name="T18" fmla="*/ 91 w 302"/>
                <a:gd name="T19" fmla="*/ 290 h 302"/>
                <a:gd name="T20" fmla="*/ 42 w 302"/>
                <a:gd name="T21" fmla="*/ 259 h 302"/>
                <a:gd name="T22" fmla="*/ 12 w 302"/>
                <a:gd name="T23" fmla="*/ 211 h 302"/>
                <a:gd name="T24" fmla="*/ 0 w 302"/>
                <a:gd name="T25" fmla="*/ 151 h 302"/>
                <a:gd name="T26" fmla="*/ 12 w 302"/>
                <a:gd name="T27" fmla="*/ 91 h 302"/>
                <a:gd name="T28" fmla="*/ 42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2"/>
                  </a:lnTo>
                  <a:lnTo>
                    <a:pt x="290" y="91"/>
                  </a:lnTo>
                  <a:lnTo>
                    <a:pt x="302" y="151"/>
                  </a:lnTo>
                  <a:lnTo>
                    <a:pt x="290" y="211"/>
                  </a:lnTo>
                  <a:lnTo>
                    <a:pt x="260" y="259"/>
                  </a:lnTo>
                  <a:lnTo>
                    <a:pt x="211" y="290"/>
                  </a:lnTo>
                  <a:lnTo>
                    <a:pt x="151" y="302"/>
                  </a:lnTo>
                  <a:lnTo>
                    <a:pt x="91" y="290"/>
                  </a:lnTo>
                  <a:lnTo>
                    <a:pt x="42" y="259"/>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5" name="Freeform 847"/>
            <p:cNvSpPr>
              <a:spLocks/>
            </p:cNvSpPr>
            <p:nvPr/>
          </p:nvSpPr>
          <p:spPr bwMode="auto">
            <a:xfrm>
              <a:off x="4662959" y="2580680"/>
              <a:ext cx="105542" cy="103486"/>
            </a:xfrm>
            <a:custGeom>
              <a:avLst/>
              <a:gdLst>
                <a:gd name="T0" fmla="*/ 157 w 308"/>
                <a:gd name="T1" fmla="*/ 0 h 302"/>
                <a:gd name="T2" fmla="*/ 211 w 308"/>
                <a:gd name="T3" fmla="*/ 12 h 302"/>
                <a:gd name="T4" fmla="*/ 260 w 308"/>
                <a:gd name="T5" fmla="*/ 42 h 302"/>
                <a:gd name="T6" fmla="*/ 296 w 308"/>
                <a:gd name="T7" fmla="*/ 91 h 302"/>
                <a:gd name="T8" fmla="*/ 308 w 308"/>
                <a:gd name="T9" fmla="*/ 151 h 302"/>
                <a:gd name="T10" fmla="*/ 296 w 308"/>
                <a:gd name="T11" fmla="*/ 211 h 302"/>
                <a:gd name="T12" fmla="*/ 260 w 308"/>
                <a:gd name="T13" fmla="*/ 259 h 302"/>
                <a:gd name="T14" fmla="*/ 211 w 308"/>
                <a:gd name="T15" fmla="*/ 290 h 302"/>
                <a:gd name="T16" fmla="*/ 157 w 308"/>
                <a:gd name="T17" fmla="*/ 302 h 302"/>
                <a:gd name="T18" fmla="*/ 97 w 308"/>
                <a:gd name="T19" fmla="*/ 290 h 302"/>
                <a:gd name="T20" fmla="*/ 48 w 308"/>
                <a:gd name="T21" fmla="*/ 259 h 302"/>
                <a:gd name="T22" fmla="*/ 12 w 308"/>
                <a:gd name="T23" fmla="*/ 211 h 302"/>
                <a:gd name="T24" fmla="*/ 0 w 308"/>
                <a:gd name="T25" fmla="*/ 151 h 302"/>
                <a:gd name="T26" fmla="*/ 12 w 308"/>
                <a:gd name="T27" fmla="*/ 91 h 302"/>
                <a:gd name="T28" fmla="*/ 48 w 308"/>
                <a:gd name="T29" fmla="*/ 42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1" y="12"/>
                  </a:lnTo>
                  <a:lnTo>
                    <a:pt x="260" y="42"/>
                  </a:lnTo>
                  <a:lnTo>
                    <a:pt x="296" y="91"/>
                  </a:lnTo>
                  <a:lnTo>
                    <a:pt x="308" y="151"/>
                  </a:lnTo>
                  <a:lnTo>
                    <a:pt x="296" y="211"/>
                  </a:lnTo>
                  <a:lnTo>
                    <a:pt x="260" y="259"/>
                  </a:lnTo>
                  <a:lnTo>
                    <a:pt x="211" y="290"/>
                  </a:lnTo>
                  <a:lnTo>
                    <a:pt x="157" y="302"/>
                  </a:lnTo>
                  <a:lnTo>
                    <a:pt x="97" y="290"/>
                  </a:lnTo>
                  <a:lnTo>
                    <a:pt x="48" y="259"/>
                  </a:lnTo>
                  <a:lnTo>
                    <a:pt x="12" y="211"/>
                  </a:lnTo>
                  <a:lnTo>
                    <a:pt x="0" y="151"/>
                  </a:lnTo>
                  <a:lnTo>
                    <a:pt x="12" y="91"/>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6" name="Freeform 848"/>
            <p:cNvSpPr>
              <a:spLocks/>
            </p:cNvSpPr>
            <p:nvPr/>
          </p:nvSpPr>
          <p:spPr bwMode="auto">
            <a:xfrm>
              <a:off x="2306763" y="2717062"/>
              <a:ext cx="105200" cy="105542"/>
            </a:xfrm>
            <a:custGeom>
              <a:avLst/>
              <a:gdLst>
                <a:gd name="T0" fmla="*/ 156 w 307"/>
                <a:gd name="T1" fmla="*/ 0 h 308"/>
                <a:gd name="T2" fmla="*/ 211 w 307"/>
                <a:gd name="T3" fmla="*/ 12 h 308"/>
                <a:gd name="T4" fmla="*/ 265 w 307"/>
                <a:gd name="T5" fmla="*/ 48 h 308"/>
                <a:gd name="T6" fmla="*/ 295 w 307"/>
                <a:gd name="T7" fmla="*/ 97 h 308"/>
                <a:gd name="T8" fmla="*/ 307 w 307"/>
                <a:gd name="T9" fmla="*/ 157 h 308"/>
                <a:gd name="T10" fmla="*/ 295 w 307"/>
                <a:gd name="T11" fmla="*/ 211 h 308"/>
                <a:gd name="T12" fmla="*/ 265 w 307"/>
                <a:gd name="T13" fmla="*/ 266 h 308"/>
                <a:gd name="T14" fmla="*/ 211 w 307"/>
                <a:gd name="T15" fmla="*/ 296 h 308"/>
                <a:gd name="T16" fmla="*/ 156 w 307"/>
                <a:gd name="T17" fmla="*/ 308 h 308"/>
                <a:gd name="T18" fmla="*/ 96 w 307"/>
                <a:gd name="T19" fmla="*/ 296 h 308"/>
                <a:gd name="T20" fmla="*/ 48 w 307"/>
                <a:gd name="T21" fmla="*/ 266 h 308"/>
                <a:gd name="T22" fmla="*/ 12 w 307"/>
                <a:gd name="T23" fmla="*/ 211 h 308"/>
                <a:gd name="T24" fmla="*/ 0 w 307"/>
                <a:gd name="T25" fmla="*/ 157 h 308"/>
                <a:gd name="T26" fmla="*/ 12 w 307"/>
                <a:gd name="T27" fmla="*/ 97 h 308"/>
                <a:gd name="T28" fmla="*/ 48 w 307"/>
                <a:gd name="T29" fmla="*/ 48 h 308"/>
                <a:gd name="T30" fmla="*/ 96 w 307"/>
                <a:gd name="T31" fmla="*/ 12 h 308"/>
                <a:gd name="T32" fmla="*/ 156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6" y="0"/>
                  </a:moveTo>
                  <a:lnTo>
                    <a:pt x="211" y="12"/>
                  </a:lnTo>
                  <a:lnTo>
                    <a:pt x="265" y="48"/>
                  </a:lnTo>
                  <a:lnTo>
                    <a:pt x="295" y="97"/>
                  </a:lnTo>
                  <a:lnTo>
                    <a:pt x="307" y="157"/>
                  </a:lnTo>
                  <a:lnTo>
                    <a:pt x="295" y="211"/>
                  </a:lnTo>
                  <a:lnTo>
                    <a:pt x="265" y="266"/>
                  </a:lnTo>
                  <a:lnTo>
                    <a:pt x="211" y="296"/>
                  </a:lnTo>
                  <a:lnTo>
                    <a:pt x="156" y="308"/>
                  </a:lnTo>
                  <a:lnTo>
                    <a:pt x="96" y="296"/>
                  </a:lnTo>
                  <a:lnTo>
                    <a:pt x="48" y="266"/>
                  </a:lnTo>
                  <a:lnTo>
                    <a:pt x="12" y="211"/>
                  </a:lnTo>
                  <a:lnTo>
                    <a:pt x="0" y="157"/>
                  </a:lnTo>
                  <a:lnTo>
                    <a:pt x="12" y="97"/>
                  </a:lnTo>
                  <a:lnTo>
                    <a:pt x="48" y="48"/>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7" name="Freeform 849"/>
            <p:cNvSpPr>
              <a:spLocks/>
            </p:cNvSpPr>
            <p:nvPr/>
          </p:nvSpPr>
          <p:spPr bwMode="auto">
            <a:xfrm>
              <a:off x="2432865" y="2717062"/>
              <a:ext cx="103144" cy="105542"/>
            </a:xfrm>
            <a:custGeom>
              <a:avLst/>
              <a:gdLst>
                <a:gd name="T0" fmla="*/ 150 w 301"/>
                <a:gd name="T1" fmla="*/ 0 h 308"/>
                <a:gd name="T2" fmla="*/ 211 w 301"/>
                <a:gd name="T3" fmla="*/ 12 h 308"/>
                <a:gd name="T4" fmla="*/ 259 w 301"/>
                <a:gd name="T5" fmla="*/ 48 h 308"/>
                <a:gd name="T6" fmla="*/ 289 w 301"/>
                <a:gd name="T7" fmla="*/ 97 h 308"/>
                <a:gd name="T8" fmla="*/ 301 w 301"/>
                <a:gd name="T9" fmla="*/ 157 h 308"/>
                <a:gd name="T10" fmla="*/ 289 w 301"/>
                <a:gd name="T11" fmla="*/ 211 h 308"/>
                <a:gd name="T12" fmla="*/ 259 w 301"/>
                <a:gd name="T13" fmla="*/ 266 h 308"/>
                <a:gd name="T14" fmla="*/ 211 w 301"/>
                <a:gd name="T15" fmla="*/ 296 h 308"/>
                <a:gd name="T16" fmla="*/ 150 w 301"/>
                <a:gd name="T17" fmla="*/ 308 h 308"/>
                <a:gd name="T18" fmla="*/ 90 w 301"/>
                <a:gd name="T19" fmla="*/ 296 h 308"/>
                <a:gd name="T20" fmla="*/ 42 w 301"/>
                <a:gd name="T21" fmla="*/ 266 h 308"/>
                <a:gd name="T22" fmla="*/ 12 w 301"/>
                <a:gd name="T23" fmla="*/ 211 h 308"/>
                <a:gd name="T24" fmla="*/ 0 w 301"/>
                <a:gd name="T25" fmla="*/ 157 h 308"/>
                <a:gd name="T26" fmla="*/ 12 w 301"/>
                <a:gd name="T27" fmla="*/ 97 h 308"/>
                <a:gd name="T28" fmla="*/ 42 w 301"/>
                <a:gd name="T29" fmla="*/ 48 h 308"/>
                <a:gd name="T30" fmla="*/ 90 w 301"/>
                <a:gd name="T31" fmla="*/ 12 h 308"/>
                <a:gd name="T32" fmla="*/ 150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0" y="0"/>
                  </a:moveTo>
                  <a:lnTo>
                    <a:pt x="211" y="12"/>
                  </a:lnTo>
                  <a:lnTo>
                    <a:pt x="259" y="48"/>
                  </a:lnTo>
                  <a:lnTo>
                    <a:pt x="289" y="97"/>
                  </a:lnTo>
                  <a:lnTo>
                    <a:pt x="301" y="157"/>
                  </a:lnTo>
                  <a:lnTo>
                    <a:pt x="289" y="211"/>
                  </a:lnTo>
                  <a:lnTo>
                    <a:pt x="259" y="266"/>
                  </a:lnTo>
                  <a:lnTo>
                    <a:pt x="211" y="296"/>
                  </a:lnTo>
                  <a:lnTo>
                    <a:pt x="150" y="308"/>
                  </a:lnTo>
                  <a:lnTo>
                    <a:pt x="90" y="296"/>
                  </a:lnTo>
                  <a:lnTo>
                    <a:pt x="42" y="266"/>
                  </a:lnTo>
                  <a:lnTo>
                    <a:pt x="12" y="211"/>
                  </a:lnTo>
                  <a:lnTo>
                    <a:pt x="0" y="157"/>
                  </a:lnTo>
                  <a:lnTo>
                    <a:pt x="12" y="97"/>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8" name="Freeform 850"/>
            <p:cNvSpPr>
              <a:spLocks/>
            </p:cNvSpPr>
            <p:nvPr/>
          </p:nvSpPr>
          <p:spPr bwMode="auto">
            <a:xfrm>
              <a:off x="2556569" y="2717062"/>
              <a:ext cx="105542" cy="105542"/>
            </a:xfrm>
            <a:custGeom>
              <a:avLst/>
              <a:gdLst>
                <a:gd name="T0" fmla="*/ 151 w 308"/>
                <a:gd name="T1" fmla="*/ 0 h 308"/>
                <a:gd name="T2" fmla="*/ 212 w 308"/>
                <a:gd name="T3" fmla="*/ 12 h 308"/>
                <a:gd name="T4" fmla="*/ 260 w 308"/>
                <a:gd name="T5" fmla="*/ 48 h 308"/>
                <a:gd name="T6" fmla="*/ 296 w 308"/>
                <a:gd name="T7" fmla="*/ 97 h 308"/>
                <a:gd name="T8" fmla="*/ 308 w 308"/>
                <a:gd name="T9" fmla="*/ 157 h 308"/>
                <a:gd name="T10" fmla="*/ 296 w 308"/>
                <a:gd name="T11" fmla="*/ 211 h 308"/>
                <a:gd name="T12" fmla="*/ 260 w 308"/>
                <a:gd name="T13" fmla="*/ 266 h 308"/>
                <a:gd name="T14" fmla="*/ 212 w 308"/>
                <a:gd name="T15" fmla="*/ 296 h 308"/>
                <a:gd name="T16" fmla="*/ 151 w 308"/>
                <a:gd name="T17" fmla="*/ 308 h 308"/>
                <a:gd name="T18" fmla="*/ 91 w 308"/>
                <a:gd name="T19" fmla="*/ 296 h 308"/>
                <a:gd name="T20" fmla="*/ 43 w 308"/>
                <a:gd name="T21" fmla="*/ 266 h 308"/>
                <a:gd name="T22" fmla="*/ 13 w 308"/>
                <a:gd name="T23" fmla="*/ 211 h 308"/>
                <a:gd name="T24" fmla="*/ 0 w 308"/>
                <a:gd name="T25" fmla="*/ 157 h 308"/>
                <a:gd name="T26" fmla="*/ 13 w 308"/>
                <a:gd name="T27" fmla="*/ 97 h 308"/>
                <a:gd name="T28" fmla="*/ 43 w 308"/>
                <a:gd name="T29" fmla="*/ 48 h 308"/>
                <a:gd name="T30" fmla="*/ 91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2" y="12"/>
                  </a:lnTo>
                  <a:lnTo>
                    <a:pt x="260" y="48"/>
                  </a:lnTo>
                  <a:lnTo>
                    <a:pt x="296" y="97"/>
                  </a:lnTo>
                  <a:lnTo>
                    <a:pt x="308" y="157"/>
                  </a:lnTo>
                  <a:lnTo>
                    <a:pt x="296" y="211"/>
                  </a:lnTo>
                  <a:lnTo>
                    <a:pt x="260" y="266"/>
                  </a:lnTo>
                  <a:lnTo>
                    <a:pt x="212" y="296"/>
                  </a:lnTo>
                  <a:lnTo>
                    <a:pt x="151" y="308"/>
                  </a:lnTo>
                  <a:lnTo>
                    <a:pt x="91" y="296"/>
                  </a:lnTo>
                  <a:lnTo>
                    <a:pt x="43" y="266"/>
                  </a:lnTo>
                  <a:lnTo>
                    <a:pt x="13" y="211"/>
                  </a:lnTo>
                  <a:lnTo>
                    <a:pt x="0" y="157"/>
                  </a:lnTo>
                  <a:lnTo>
                    <a:pt x="13" y="97"/>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9" name="Freeform 851"/>
            <p:cNvSpPr>
              <a:spLocks/>
            </p:cNvSpPr>
            <p:nvPr/>
          </p:nvSpPr>
          <p:spPr bwMode="auto">
            <a:xfrm>
              <a:off x="4414867" y="2717062"/>
              <a:ext cx="103486" cy="105542"/>
            </a:xfrm>
            <a:custGeom>
              <a:avLst/>
              <a:gdLst>
                <a:gd name="T0" fmla="*/ 151 w 302"/>
                <a:gd name="T1" fmla="*/ 0 h 308"/>
                <a:gd name="T2" fmla="*/ 211 w 302"/>
                <a:gd name="T3" fmla="*/ 12 h 308"/>
                <a:gd name="T4" fmla="*/ 260 w 302"/>
                <a:gd name="T5" fmla="*/ 48 h 308"/>
                <a:gd name="T6" fmla="*/ 290 w 302"/>
                <a:gd name="T7" fmla="*/ 97 h 308"/>
                <a:gd name="T8" fmla="*/ 302 w 302"/>
                <a:gd name="T9" fmla="*/ 157 h 308"/>
                <a:gd name="T10" fmla="*/ 290 w 302"/>
                <a:gd name="T11" fmla="*/ 211 h 308"/>
                <a:gd name="T12" fmla="*/ 260 w 302"/>
                <a:gd name="T13" fmla="*/ 266 h 308"/>
                <a:gd name="T14" fmla="*/ 211 w 302"/>
                <a:gd name="T15" fmla="*/ 296 h 308"/>
                <a:gd name="T16" fmla="*/ 151 w 302"/>
                <a:gd name="T17" fmla="*/ 308 h 308"/>
                <a:gd name="T18" fmla="*/ 91 w 302"/>
                <a:gd name="T19" fmla="*/ 296 h 308"/>
                <a:gd name="T20" fmla="*/ 43 w 302"/>
                <a:gd name="T21" fmla="*/ 266 h 308"/>
                <a:gd name="T22" fmla="*/ 12 w 302"/>
                <a:gd name="T23" fmla="*/ 211 h 308"/>
                <a:gd name="T24" fmla="*/ 0 w 302"/>
                <a:gd name="T25" fmla="*/ 157 h 308"/>
                <a:gd name="T26" fmla="*/ 12 w 302"/>
                <a:gd name="T27" fmla="*/ 97 h 308"/>
                <a:gd name="T28" fmla="*/ 43 w 302"/>
                <a:gd name="T29" fmla="*/ 48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8"/>
                  </a:lnTo>
                  <a:lnTo>
                    <a:pt x="290" y="97"/>
                  </a:lnTo>
                  <a:lnTo>
                    <a:pt x="302" y="157"/>
                  </a:lnTo>
                  <a:lnTo>
                    <a:pt x="290" y="211"/>
                  </a:lnTo>
                  <a:lnTo>
                    <a:pt x="260" y="266"/>
                  </a:lnTo>
                  <a:lnTo>
                    <a:pt x="211" y="296"/>
                  </a:lnTo>
                  <a:lnTo>
                    <a:pt x="151" y="308"/>
                  </a:lnTo>
                  <a:lnTo>
                    <a:pt x="91" y="296"/>
                  </a:lnTo>
                  <a:lnTo>
                    <a:pt x="43" y="266"/>
                  </a:lnTo>
                  <a:lnTo>
                    <a:pt x="12" y="211"/>
                  </a:lnTo>
                  <a:lnTo>
                    <a:pt x="0" y="157"/>
                  </a:lnTo>
                  <a:lnTo>
                    <a:pt x="12" y="97"/>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30" name="Freeform 852"/>
            <p:cNvSpPr>
              <a:spLocks/>
            </p:cNvSpPr>
            <p:nvPr/>
          </p:nvSpPr>
          <p:spPr bwMode="auto">
            <a:xfrm>
              <a:off x="4538913" y="2717062"/>
              <a:ext cx="103486" cy="105542"/>
            </a:xfrm>
            <a:custGeom>
              <a:avLst/>
              <a:gdLst>
                <a:gd name="T0" fmla="*/ 151 w 302"/>
                <a:gd name="T1" fmla="*/ 0 h 308"/>
                <a:gd name="T2" fmla="*/ 211 w 302"/>
                <a:gd name="T3" fmla="*/ 12 h 308"/>
                <a:gd name="T4" fmla="*/ 260 w 302"/>
                <a:gd name="T5" fmla="*/ 48 h 308"/>
                <a:gd name="T6" fmla="*/ 290 w 302"/>
                <a:gd name="T7" fmla="*/ 97 h 308"/>
                <a:gd name="T8" fmla="*/ 302 w 302"/>
                <a:gd name="T9" fmla="*/ 157 h 308"/>
                <a:gd name="T10" fmla="*/ 290 w 302"/>
                <a:gd name="T11" fmla="*/ 211 h 308"/>
                <a:gd name="T12" fmla="*/ 260 w 302"/>
                <a:gd name="T13" fmla="*/ 266 h 308"/>
                <a:gd name="T14" fmla="*/ 211 w 302"/>
                <a:gd name="T15" fmla="*/ 296 h 308"/>
                <a:gd name="T16" fmla="*/ 151 w 302"/>
                <a:gd name="T17" fmla="*/ 308 h 308"/>
                <a:gd name="T18" fmla="*/ 91 w 302"/>
                <a:gd name="T19" fmla="*/ 296 h 308"/>
                <a:gd name="T20" fmla="*/ 42 w 302"/>
                <a:gd name="T21" fmla="*/ 266 h 308"/>
                <a:gd name="T22" fmla="*/ 12 w 302"/>
                <a:gd name="T23" fmla="*/ 211 h 308"/>
                <a:gd name="T24" fmla="*/ 0 w 302"/>
                <a:gd name="T25" fmla="*/ 157 h 308"/>
                <a:gd name="T26" fmla="*/ 12 w 302"/>
                <a:gd name="T27" fmla="*/ 97 h 308"/>
                <a:gd name="T28" fmla="*/ 42 w 302"/>
                <a:gd name="T29" fmla="*/ 48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8"/>
                  </a:lnTo>
                  <a:lnTo>
                    <a:pt x="290" y="97"/>
                  </a:lnTo>
                  <a:lnTo>
                    <a:pt x="302" y="157"/>
                  </a:lnTo>
                  <a:lnTo>
                    <a:pt x="290" y="211"/>
                  </a:lnTo>
                  <a:lnTo>
                    <a:pt x="260" y="266"/>
                  </a:lnTo>
                  <a:lnTo>
                    <a:pt x="211" y="296"/>
                  </a:lnTo>
                  <a:lnTo>
                    <a:pt x="151" y="308"/>
                  </a:lnTo>
                  <a:lnTo>
                    <a:pt x="91" y="296"/>
                  </a:lnTo>
                  <a:lnTo>
                    <a:pt x="42" y="266"/>
                  </a:lnTo>
                  <a:lnTo>
                    <a:pt x="12" y="211"/>
                  </a:lnTo>
                  <a:lnTo>
                    <a:pt x="0" y="157"/>
                  </a:lnTo>
                  <a:lnTo>
                    <a:pt x="12" y="97"/>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31" name="Freeform 853"/>
            <p:cNvSpPr>
              <a:spLocks/>
            </p:cNvSpPr>
            <p:nvPr/>
          </p:nvSpPr>
          <p:spPr bwMode="auto">
            <a:xfrm>
              <a:off x="4662959" y="2717062"/>
              <a:ext cx="105542" cy="105542"/>
            </a:xfrm>
            <a:custGeom>
              <a:avLst/>
              <a:gdLst>
                <a:gd name="T0" fmla="*/ 157 w 308"/>
                <a:gd name="T1" fmla="*/ 0 h 308"/>
                <a:gd name="T2" fmla="*/ 211 w 308"/>
                <a:gd name="T3" fmla="*/ 12 h 308"/>
                <a:gd name="T4" fmla="*/ 260 w 308"/>
                <a:gd name="T5" fmla="*/ 48 h 308"/>
                <a:gd name="T6" fmla="*/ 296 w 308"/>
                <a:gd name="T7" fmla="*/ 97 h 308"/>
                <a:gd name="T8" fmla="*/ 308 w 308"/>
                <a:gd name="T9" fmla="*/ 157 h 308"/>
                <a:gd name="T10" fmla="*/ 296 w 308"/>
                <a:gd name="T11" fmla="*/ 211 h 308"/>
                <a:gd name="T12" fmla="*/ 260 w 308"/>
                <a:gd name="T13" fmla="*/ 266 h 308"/>
                <a:gd name="T14" fmla="*/ 211 w 308"/>
                <a:gd name="T15" fmla="*/ 296 h 308"/>
                <a:gd name="T16" fmla="*/ 157 w 308"/>
                <a:gd name="T17" fmla="*/ 308 h 308"/>
                <a:gd name="T18" fmla="*/ 97 w 308"/>
                <a:gd name="T19" fmla="*/ 296 h 308"/>
                <a:gd name="T20" fmla="*/ 48 w 308"/>
                <a:gd name="T21" fmla="*/ 266 h 308"/>
                <a:gd name="T22" fmla="*/ 12 w 308"/>
                <a:gd name="T23" fmla="*/ 211 h 308"/>
                <a:gd name="T24" fmla="*/ 0 w 308"/>
                <a:gd name="T25" fmla="*/ 157 h 308"/>
                <a:gd name="T26" fmla="*/ 12 w 308"/>
                <a:gd name="T27" fmla="*/ 97 h 308"/>
                <a:gd name="T28" fmla="*/ 48 w 308"/>
                <a:gd name="T29" fmla="*/ 48 h 308"/>
                <a:gd name="T30" fmla="*/ 97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1" y="12"/>
                  </a:lnTo>
                  <a:lnTo>
                    <a:pt x="260" y="48"/>
                  </a:lnTo>
                  <a:lnTo>
                    <a:pt x="296" y="97"/>
                  </a:lnTo>
                  <a:lnTo>
                    <a:pt x="308" y="157"/>
                  </a:lnTo>
                  <a:lnTo>
                    <a:pt x="296" y="211"/>
                  </a:lnTo>
                  <a:lnTo>
                    <a:pt x="260" y="266"/>
                  </a:lnTo>
                  <a:lnTo>
                    <a:pt x="211" y="296"/>
                  </a:lnTo>
                  <a:lnTo>
                    <a:pt x="157" y="308"/>
                  </a:lnTo>
                  <a:lnTo>
                    <a:pt x="97" y="296"/>
                  </a:lnTo>
                  <a:lnTo>
                    <a:pt x="48" y="266"/>
                  </a:lnTo>
                  <a:lnTo>
                    <a:pt x="12" y="211"/>
                  </a:lnTo>
                  <a:lnTo>
                    <a:pt x="0" y="157"/>
                  </a:lnTo>
                  <a:lnTo>
                    <a:pt x="12" y="97"/>
                  </a:lnTo>
                  <a:lnTo>
                    <a:pt x="48"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32" name="Freeform 854"/>
            <p:cNvSpPr>
              <a:spLocks/>
            </p:cNvSpPr>
            <p:nvPr/>
          </p:nvSpPr>
          <p:spPr bwMode="auto">
            <a:xfrm>
              <a:off x="4906941" y="922843"/>
              <a:ext cx="103486" cy="103486"/>
            </a:xfrm>
            <a:custGeom>
              <a:avLst/>
              <a:gdLst>
                <a:gd name="T0" fmla="*/ 151 w 302"/>
                <a:gd name="T1" fmla="*/ 0 h 302"/>
                <a:gd name="T2" fmla="*/ 211 w 302"/>
                <a:gd name="T3" fmla="*/ 12 h 302"/>
                <a:gd name="T4" fmla="*/ 259 w 302"/>
                <a:gd name="T5" fmla="*/ 42 h 302"/>
                <a:gd name="T6" fmla="*/ 290 w 302"/>
                <a:gd name="T7" fmla="*/ 91 h 302"/>
                <a:gd name="T8" fmla="*/ 302 w 302"/>
                <a:gd name="T9" fmla="*/ 151 h 302"/>
                <a:gd name="T10" fmla="*/ 290 w 302"/>
                <a:gd name="T11" fmla="*/ 211 h 302"/>
                <a:gd name="T12" fmla="*/ 259 w 302"/>
                <a:gd name="T13" fmla="*/ 260 h 302"/>
                <a:gd name="T14" fmla="*/ 211 w 302"/>
                <a:gd name="T15" fmla="*/ 290 h 302"/>
                <a:gd name="T16" fmla="*/ 151 w 302"/>
                <a:gd name="T17" fmla="*/ 302 h 302"/>
                <a:gd name="T18" fmla="*/ 90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2 h 302"/>
                <a:gd name="T30" fmla="*/ 90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2"/>
                  </a:lnTo>
                  <a:lnTo>
                    <a:pt x="290" y="91"/>
                  </a:lnTo>
                  <a:lnTo>
                    <a:pt x="302" y="151"/>
                  </a:lnTo>
                  <a:lnTo>
                    <a:pt x="290" y="211"/>
                  </a:lnTo>
                  <a:lnTo>
                    <a:pt x="259" y="260"/>
                  </a:lnTo>
                  <a:lnTo>
                    <a:pt x="211" y="290"/>
                  </a:lnTo>
                  <a:lnTo>
                    <a:pt x="151" y="302"/>
                  </a:lnTo>
                  <a:lnTo>
                    <a:pt x="90" y="290"/>
                  </a:lnTo>
                  <a:lnTo>
                    <a:pt x="42" y="260"/>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33" name="Freeform 855"/>
            <p:cNvSpPr>
              <a:spLocks/>
            </p:cNvSpPr>
            <p:nvPr/>
          </p:nvSpPr>
          <p:spPr bwMode="auto">
            <a:xfrm>
              <a:off x="5030987" y="922843"/>
              <a:ext cx="105542" cy="103486"/>
            </a:xfrm>
            <a:custGeom>
              <a:avLst/>
              <a:gdLst>
                <a:gd name="T0" fmla="*/ 151 w 308"/>
                <a:gd name="T1" fmla="*/ 0 h 302"/>
                <a:gd name="T2" fmla="*/ 211 w 308"/>
                <a:gd name="T3" fmla="*/ 12 h 302"/>
                <a:gd name="T4" fmla="*/ 259 w 308"/>
                <a:gd name="T5" fmla="*/ 42 h 302"/>
                <a:gd name="T6" fmla="*/ 295 w 308"/>
                <a:gd name="T7" fmla="*/ 91 h 302"/>
                <a:gd name="T8" fmla="*/ 308 w 308"/>
                <a:gd name="T9" fmla="*/ 151 h 302"/>
                <a:gd name="T10" fmla="*/ 295 w 308"/>
                <a:gd name="T11" fmla="*/ 211 h 302"/>
                <a:gd name="T12" fmla="*/ 259 w 308"/>
                <a:gd name="T13" fmla="*/ 260 h 302"/>
                <a:gd name="T14" fmla="*/ 211 w 308"/>
                <a:gd name="T15" fmla="*/ 290 h 302"/>
                <a:gd name="T16" fmla="*/ 151 w 308"/>
                <a:gd name="T17" fmla="*/ 302 h 302"/>
                <a:gd name="T18" fmla="*/ 96 w 308"/>
                <a:gd name="T19" fmla="*/ 290 h 302"/>
                <a:gd name="T20" fmla="*/ 48 w 308"/>
                <a:gd name="T21" fmla="*/ 260 h 302"/>
                <a:gd name="T22" fmla="*/ 12 w 308"/>
                <a:gd name="T23" fmla="*/ 211 h 302"/>
                <a:gd name="T24" fmla="*/ 0 w 308"/>
                <a:gd name="T25" fmla="*/ 151 h 302"/>
                <a:gd name="T26" fmla="*/ 12 w 308"/>
                <a:gd name="T27" fmla="*/ 91 h 302"/>
                <a:gd name="T28" fmla="*/ 48 w 308"/>
                <a:gd name="T29" fmla="*/ 42 h 302"/>
                <a:gd name="T30" fmla="*/ 96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1" y="12"/>
                  </a:lnTo>
                  <a:lnTo>
                    <a:pt x="259" y="42"/>
                  </a:lnTo>
                  <a:lnTo>
                    <a:pt x="295" y="91"/>
                  </a:lnTo>
                  <a:lnTo>
                    <a:pt x="308" y="151"/>
                  </a:lnTo>
                  <a:lnTo>
                    <a:pt x="295" y="211"/>
                  </a:lnTo>
                  <a:lnTo>
                    <a:pt x="259" y="260"/>
                  </a:lnTo>
                  <a:lnTo>
                    <a:pt x="211" y="290"/>
                  </a:lnTo>
                  <a:lnTo>
                    <a:pt x="151" y="302"/>
                  </a:lnTo>
                  <a:lnTo>
                    <a:pt x="96" y="290"/>
                  </a:lnTo>
                  <a:lnTo>
                    <a:pt x="48" y="260"/>
                  </a:lnTo>
                  <a:lnTo>
                    <a:pt x="12" y="211"/>
                  </a:lnTo>
                  <a:lnTo>
                    <a:pt x="0" y="151"/>
                  </a:lnTo>
                  <a:lnTo>
                    <a:pt x="12" y="91"/>
                  </a:lnTo>
                  <a:lnTo>
                    <a:pt x="48" y="42"/>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34" name="Freeform 856"/>
            <p:cNvSpPr>
              <a:spLocks/>
            </p:cNvSpPr>
            <p:nvPr/>
          </p:nvSpPr>
          <p:spPr bwMode="auto">
            <a:xfrm>
              <a:off x="5157090" y="922843"/>
              <a:ext cx="103144" cy="103486"/>
            </a:xfrm>
            <a:custGeom>
              <a:avLst/>
              <a:gdLst>
                <a:gd name="T0" fmla="*/ 151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60 h 302"/>
                <a:gd name="T14" fmla="*/ 211 w 301"/>
                <a:gd name="T15" fmla="*/ 290 h 302"/>
                <a:gd name="T16" fmla="*/ 151 w 301"/>
                <a:gd name="T17" fmla="*/ 302 h 302"/>
                <a:gd name="T18" fmla="*/ 90 w 301"/>
                <a:gd name="T19" fmla="*/ 290 h 302"/>
                <a:gd name="T20" fmla="*/ 42 w 301"/>
                <a:gd name="T21" fmla="*/ 260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1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1" y="0"/>
                  </a:moveTo>
                  <a:lnTo>
                    <a:pt x="211" y="12"/>
                  </a:lnTo>
                  <a:lnTo>
                    <a:pt x="259" y="42"/>
                  </a:lnTo>
                  <a:lnTo>
                    <a:pt x="289" y="91"/>
                  </a:lnTo>
                  <a:lnTo>
                    <a:pt x="301" y="151"/>
                  </a:lnTo>
                  <a:lnTo>
                    <a:pt x="289" y="211"/>
                  </a:lnTo>
                  <a:lnTo>
                    <a:pt x="259" y="260"/>
                  </a:lnTo>
                  <a:lnTo>
                    <a:pt x="211" y="290"/>
                  </a:lnTo>
                  <a:lnTo>
                    <a:pt x="151" y="302"/>
                  </a:lnTo>
                  <a:lnTo>
                    <a:pt x="90" y="290"/>
                  </a:lnTo>
                  <a:lnTo>
                    <a:pt x="42" y="260"/>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35" name="Freeform 857"/>
            <p:cNvSpPr>
              <a:spLocks/>
            </p:cNvSpPr>
            <p:nvPr/>
          </p:nvSpPr>
          <p:spPr bwMode="auto">
            <a:xfrm>
              <a:off x="4906941" y="1061282"/>
              <a:ext cx="103486" cy="103486"/>
            </a:xfrm>
            <a:custGeom>
              <a:avLst/>
              <a:gdLst>
                <a:gd name="T0" fmla="*/ 151 w 302"/>
                <a:gd name="T1" fmla="*/ 0 h 302"/>
                <a:gd name="T2" fmla="*/ 211 w 302"/>
                <a:gd name="T3" fmla="*/ 12 h 302"/>
                <a:gd name="T4" fmla="*/ 259 w 302"/>
                <a:gd name="T5" fmla="*/ 43 h 302"/>
                <a:gd name="T6" fmla="*/ 290 w 302"/>
                <a:gd name="T7" fmla="*/ 91 h 302"/>
                <a:gd name="T8" fmla="*/ 302 w 302"/>
                <a:gd name="T9" fmla="*/ 151 h 302"/>
                <a:gd name="T10" fmla="*/ 290 w 302"/>
                <a:gd name="T11" fmla="*/ 211 h 302"/>
                <a:gd name="T12" fmla="*/ 259 w 302"/>
                <a:gd name="T13" fmla="*/ 260 h 302"/>
                <a:gd name="T14" fmla="*/ 211 w 302"/>
                <a:gd name="T15" fmla="*/ 290 h 302"/>
                <a:gd name="T16" fmla="*/ 151 w 302"/>
                <a:gd name="T17" fmla="*/ 302 h 302"/>
                <a:gd name="T18" fmla="*/ 90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3 h 302"/>
                <a:gd name="T30" fmla="*/ 90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3"/>
                  </a:lnTo>
                  <a:lnTo>
                    <a:pt x="290" y="91"/>
                  </a:lnTo>
                  <a:lnTo>
                    <a:pt x="302" y="151"/>
                  </a:lnTo>
                  <a:lnTo>
                    <a:pt x="290" y="211"/>
                  </a:lnTo>
                  <a:lnTo>
                    <a:pt x="259" y="260"/>
                  </a:lnTo>
                  <a:lnTo>
                    <a:pt x="211" y="290"/>
                  </a:lnTo>
                  <a:lnTo>
                    <a:pt x="151" y="302"/>
                  </a:lnTo>
                  <a:lnTo>
                    <a:pt x="90" y="290"/>
                  </a:lnTo>
                  <a:lnTo>
                    <a:pt x="42" y="260"/>
                  </a:lnTo>
                  <a:lnTo>
                    <a:pt x="12" y="211"/>
                  </a:lnTo>
                  <a:lnTo>
                    <a:pt x="0" y="151"/>
                  </a:lnTo>
                  <a:lnTo>
                    <a:pt x="12" y="91"/>
                  </a:lnTo>
                  <a:lnTo>
                    <a:pt x="42" y="43"/>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36" name="Freeform 858"/>
            <p:cNvSpPr>
              <a:spLocks/>
            </p:cNvSpPr>
            <p:nvPr/>
          </p:nvSpPr>
          <p:spPr bwMode="auto">
            <a:xfrm>
              <a:off x="5030987" y="1061282"/>
              <a:ext cx="105542" cy="103486"/>
            </a:xfrm>
            <a:custGeom>
              <a:avLst/>
              <a:gdLst>
                <a:gd name="T0" fmla="*/ 151 w 308"/>
                <a:gd name="T1" fmla="*/ 0 h 302"/>
                <a:gd name="T2" fmla="*/ 211 w 308"/>
                <a:gd name="T3" fmla="*/ 12 h 302"/>
                <a:gd name="T4" fmla="*/ 259 w 308"/>
                <a:gd name="T5" fmla="*/ 43 h 302"/>
                <a:gd name="T6" fmla="*/ 295 w 308"/>
                <a:gd name="T7" fmla="*/ 91 h 302"/>
                <a:gd name="T8" fmla="*/ 308 w 308"/>
                <a:gd name="T9" fmla="*/ 151 h 302"/>
                <a:gd name="T10" fmla="*/ 295 w 308"/>
                <a:gd name="T11" fmla="*/ 211 h 302"/>
                <a:gd name="T12" fmla="*/ 259 w 308"/>
                <a:gd name="T13" fmla="*/ 260 h 302"/>
                <a:gd name="T14" fmla="*/ 211 w 308"/>
                <a:gd name="T15" fmla="*/ 290 h 302"/>
                <a:gd name="T16" fmla="*/ 151 w 308"/>
                <a:gd name="T17" fmla="*/ 302 h 302"/>
                <a:gd name="T18" fmla="*/ 96 w 308"/>
                <a:gd name="T19" fmla="*/ 290 h 302"/>
                <a:gd name="T20" fmla="*/ 48 w 308"/>
                <a:gd name="T21" fmla="*/ 260 h 302"/>
                <a:gd name="T22" fmla="*/ 12 w 308"/>
                <a:gd name="T23" fmla="*/ 211 h 302"/>
                <a:gd name="T24" fmla="*/ 0 w 308"/>
                <a:gd name="T25" fmla="*/ 151 h 302"/>
                <a:gd name="T26" fmla="*/ 12 w 308"/>
                <a:gd name="T27" fmla="*/ 91 h 302"/>
                <a:gd name="T28" fmla="*/ 48 w 308"/>
                <a:gd name="T29" fmla="*/ 43 h 302"/>
                <a:gd name="T30" fmla="*/ 96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1" y="12"/>
                  </a:lnTo>
                  <a:lnTo>
                    <a:pt x="259" y="43"/>
                  </a:lnTo>
                  <a:lnTo>
                    <a:pt x="295" y="91"/>
                  </a:lnTo>
                  <a:lnTo>
                    <a:pt x="308" y="151"/>
                  </a:lnTo>
                  <a:lnTo>
                    <a:pt x="295" y="211"/>
                  </a:lnTo>
                  <a:lnTo>
                    <a:pt x="259" y="260"/>
                  </a:lnTo>
                  <a:lnTo>
                    <a:pt x="211" y="290"/>
                  </a:lnTo>
                  <a:lnTo>
                    <a:pt x="151" y="302"/>
                  </a:lnTo>
                  <a:lnTo>
                    <a:pt x="96" y="290"/>
                  </a:lnTo>
                  <a:lnTo>
                    <a:pt x="48" y="260"/>
                  </a:lnTo>
                  <a:lnTo>
                    <a:pt x="12" y="211"/>
                  </a:lnTo>
                  <a:lnTo>
                    <a:pt x="0" y="151"/>
                  </a:lnTo>
                  <a:lnTo>
                    <a:pt x="12" y="91"/>
                  </a:lnTo>
                  <a:lnTo>
                    <a:pt x="48" y="43"/>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37" name="Freeform 859"/>
            <p:cNvSpPr>
              <a:spLocks/>
            </p:cNvSpPr>
            <p:nvPr/>
          </p:nvSpPr>
          <p:spPr bwMode="auto">
            <a:xfrm>
              <a:off x="6279333" y="1061282"/>
              <a:ext cx="103486" cy="103486"/>
            </a:xfrm>
            <a:custGeom>
              <a:avLst/>
              <a:gdLst>
                <a:gd name="T0" fmla="*/ 151 w 302"/>
                <a:gd name="T1" fmla="*/ 0 h 302"/>
                <a:gd name="T2" fmla="*/ 211 w 302"/>
                <a:gd name="T3" fmla="*/ 12 h 302"/>
                <a:gd name="T4" fmla="*/ 260 w 302"/>
                <a:gd name="T5" fmla="*/ 43 h 302"/>
                <a:gd name="T6" fmla="*/ 290 w 302"/>
                <a:gd name="T7" fmla="*/ 91 h 302"/>
                <a:gd name="T8" fmla="*/ 302 w 302"/>
                <a:gd name="T9" fmla="*/ 151 h 302"/>
                <a:gd name="T10" fmla="*/ 290 w 302"/>
                <a:gd name="T11" fmla="*/ 211 h 302"/>
                <a:gd name="T12" fmla="*/ 260 w 302"/>
                <a:gd name="T13" fmla="*/ 260 h 302"/>
                <a:gd name="T14" fmla="*/ 211 w 302"/>
                <a:gd name="T15" fmla="*/ 290 h 302"/>
                <a:gd name="T16" fmla="*/ 151 w 302"/>
                <a:gd name="T17" fmla="*/ 302 h 302"/>
                <a:gd name="T18" fmla="*/ 91 w 302"/>
                <a:gd name="T19" fmla="*/ 290 h 302"/>
                <a:gd name="T20" fmla="*/ 43 w 302"/>
                <a:gd name="T21" fmla="*/ 260 h 302"/>
                <a:gd name="T22" fmla="*/ 12 w 302"/>
                <a:gd name="T23" fmla="*/ 211 h 302"/>
                <a:gd name="T24" fmla="*/ 0 w 302"/>
                <a:gd name="T25" fmla="*/ 151 h 302"/>
                <a:gd name="T26" fmla="*/ 12 w 302"/>
                <a:gd name="T27" fmla="*/ 91 h 302"/>
                <a:gd name="T28" fmla="*/ 43 w 302"/>
                <a:gd name="T29" fmla="*/ 43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3"/>
                  </a:lnTo>
                  <a:lnTo>
                    <a:pt x="290" y="91"/>
                  </a:lnTo>
                  <a:lnTo>
                    <a:pt x="302" y="151"/>
                  </a:lnTo>
                  <a:lnTo>
                    <a:pt x="290" y="211"/>
                  </a:lnTo>
                  <a:lnTo>
                    <a:pt x="260" y="260"/>
                  </a:lnTo>
                  <a:lnTo>
                    <a:pt x="211" y="290"/>
                  </a:lnTo>
                  <a:lnTo>
                    <a:pt x="151" y="302"/>
                  </a:lnTo>
                  <a:lnTo>
                    <a:pt x="91" y="290"/>
                  </a:lnTo>
                  <a:lnTo>
                    <a:pt x="43" y="260"/>
                  </a:lnTo>
                  <a:lnTo>
                    <a:pt x="12" y="211"/>
                  </a:lnTo>
                  <a:lnTo>
                    <a:pt x="0" y="151"/>
                  </a:lnTo>
                  <a:lnTo>
                    <a:pt x="12" y="91"/>
                  </a:lnTo>
                  <a:lnTo>
                    <a:pt x="43" y="43"/>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38" name="Freeform 860"/>
            <p:cNvSpPr>
              <a:spLocks/>
            </p:cNvSpPr>
            <p:nvPr/>
          </p:nvSpPr>
          <p:spPr bwMode="auto">
            <a:xfrm>
              <a:off x="6403380" y="1061282"/>
              <a:ext cx="103486" cy="103486"/>
            </a:xfrm>
            <a:custGeom>
              <a:avLst/>
              <a:gdLst>
                <a:gd name="T0" fmla="*/ 151 w 302"/>
                <a:gd name="T1" fmla="*/ 0 h 302"/>
                <a:gd name="T2" fmla="*/ 211 w 302"/>
                <a:gd name="T3" fmla="*/ 12 h 302"/>
                <a:gd name="T4" fmla="*/ 260 w 302"/>
                <a:gd name="T5" fmla="*/ 43 h 302"/>
                <a:gd name="T6" fmla="*/ 290 w 302"/>
                <a:gd name="T7" fmla="*/ 91 h 302"/>
                <a:gd name="T8" fmla="*/ 302 w 302"/>
                <a:gd name="T9" fmla="*/ 151 h 302"/>
                <a:gd name="T10" fmla="*/ 290 w 302"/>
                <a:gd name="T11" fmla="*/ 211 h 302"/>
                <a:gd name="T12" fmla="*/ 260 w 302"/>
                <a:gd name="T13" fmla="*/ 260 h 302"/>
                <a:gd name="T14" fmla="*/ 211 w 302"/>
                <a:gd name="T15" fmla="*/ 290 h 302"/>
                <a:gd name="T16" fmla="*/ 151 w 302"/>
                <a:gd name="T17" fmla="*/ 302 h 302"/>
                <a:gd name="T18" fmla="*/ 91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3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3"/>
                  </a:lnTo>
                  <a:lnTo>
                    <a:pt x="290" y="91"/>
                  </a:lnTo>
                  <a:lnTo>
                    <a:pt x="302" y="151"/>
                  </a:lnTo>
                  <a:lnTo>
                    <a:pt x="290" y="211"/>
                  </a:lnTo>
                  <a:lnTo>
                    <a:pt x="260" y="260"/>
                  </a:lnTo>
                  <a:lnTo>
                    <a:pt x="211" y="290"/>
                  </a:lnTo>
                  <a:lnTo>
                    <a:pt x="151" y="302"/>
                  </a:lnTo>
                  <a:lnTo>
                    <a:pt x="91" y="290"/>
                  </a:lnTo>
                  <a:lnTo>
                    <a:pt x="42" y="260"/>
                  </a:lnTo>
                  <a:lnTo>
                    <a:pt x="12" y="211"/>
                  </a:lnTo>
                  <a:lnTo>
                    <a:pt x="0" y="151"/>
                  </a:lnTo>
                  <a:lnTo>
                    <a:pt x="12" y="91"/>
                  </a:lnTo>
                  <a:lnTo>
                    <a:pt x="42" y="43"/>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39" name="Freeform 861"/>
            <p:cNvSpPr>
              <a:spLocks/>
            </p:cNvSpPr>
            <p:nvPr/>
          </p:nvSpPr>
          <p:spPr bwMode="auto">
            <a:xfrm>
              <a:off x="6527426" y="1061282"/>
              <a:ext cx="105542" cy="103486"/>
            </a:xfrm>
            <a:custGeom>
              <a:avLst/>
              <a:gdLst>
                <a:gd name="T0" fmla="*/ 157 w 308"/>
                <a:gd name="T1" fmla="*/ 0 h 302"/>
                <a:gd name="T2" fmla="*/ 211 w 308"/>
                <a:gd name="T3" fmla="*/ 12 h 302"/>
                <a:gd name="T4" fmla="*/ 260 w 308"/>
                <a:gd name="T5" fmla="*/ 43 h 302"/>
                <a:gd name="T6" fmla="*/ 296 w 308"/>
                <a:gd name="T7" fmla="*/ 91 h 302"/>
                <a:gd name="T8" fmla="*/ 308 w 308"/>
                <a:gd name="T9" fmla="*/ 151 h 302"/>
                <a:gd name="T10" fmla="*/ 296 w 308"/>
                <a:gd name="T11" fmla="*/ 211 h 302"/>
                <a:gd name="T12" fmla="*/ 260 w 308"/>
                <a:gd name="T13" fmla="*/ 260 h 302"/>
                <a:gd name="T14" fmla="*/ 211 w 308"/>
                <a:gd name="T15" fmla="*/ 290 h 302"/>
                <a:gd name="T16" fmla="*/ 157 w 308"/>
                <a:gd name="T17" fmla="*/ 302 h 302"/>
                <a:gd name="T18" fmla="*/ 97 w 308"/>
                <a:gd name="T19" fmla="*/ 290 h 302"/>
                <a:gd name="T20" fmla="*/ 48 w 308"/>
                <a:gd name="T21" fmla="*/ 260 h 302"/>
                <a:gd name="T22" fmla="*/ 12 w 308"/>
                <a:gd name="T23" fmla="*/ 211 h 302"/>
                <a:gd name="T24" fmla="*/ 0 w 308"/>
                <a:gd name="T25" fmla="*/ 151 h 302"/>
                <a:gd name="T26" fmla="*/ 12 w 308"/>
                <a:gd name="T27" fmla="*/ 91 h 302"/>
                <a:gd name="T28" fmla="*/ 48 w 308"/>
                <a:gd name="T29" fmla="*/ 43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1" y="12"/>
                  </a:lnTo>
                  <a:lnTo>
                    <a:pt x="260" y="43"/>
                  </a:lnTo>
                  <a:lnTo>
                    <a:pt x="296" y="91"/>
                  </a:lnTo>
                  <a:lnTo>
                    <a:pt x="308" y="151"/>
                  </a:lnTo>
                  <a:lnTo>
                    <a:pt x="296" y="211"/>
                  </a:lnTo>
                  <a:lnTo>
                    <a:pt x="260" y="260"/>
                  </a:lnTo>
                  <a:lnTo>
                    <a:pt x="211" y="290"/>
                  </a:lnTo>
                  <a:lnTo>
                    <a:pt x="157" y="302"/>
                  </a:lnTo>
                  <a:lnTo>
                    <a:pt x="97" y="290"/>
                  </a:lnTo>
                  <a:lnTo>
                    <a:pt x="48" y="260"/>
                  </a:lnTo>
                  <a:lnTo>
                    <a:pt x="12" y="211"/>
                  </a:lnTo>
                  <a:lnTo>
                    <a:pt x="0" y="151"/>
                  </a:lnTo>
                  <a:lnTo>
                    <a:pt x="12" y="91"/>
                  </a:lnTo>
                  <a:lnTo>
                    <a:pt x="48" y="43"/>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40" name="Freeform 862"/>
            <p:cNvSpPr>
              <a:spLocks/>
            </p:cNvSpPr>
            <p:nvPr/>
          </p:nvSpPr>
          <p:spPr bwMode="auto">
            <a:xfrm>
              <a:off x="7151770" y="1061282"/>
              <a:ext cx="105200" cy="103486"/>
            </a:xfrm>
            <a:custGeom>
              <a:avLst/>
              <a:gdLst>
                <a:gd name="T0" fmla="*/ 151 w 307"/>
                <a:gd name="T1" fmla="*/ 0 h 302"/>
                <a:gd name="T2" fmla="*/ 211 w 307"/>
                <a:gd name="T3" fmla="*/ 12 h 302"/>
                <a:gd name="T4" fmla="*/ 259 w 307"/>
                <a:gd name="T5" fmla="*/ 43 h 302"/>
                <a:gd name="T6" fmla="*/ 295 w 307"/>
                <a:gd name="T7" fmla="*/ 91 h 302"/>
                <a:gd name="T8" fmla="*/ 307 w 307"/>
                <a:gd name="T9" fmla="*/ 151 h 302"/>
                <a:gd name="T10" fmla="*/ 295 w 307"/>
                <a:gd name="T11" fmla="*/ 211 h 302"/>
                <a:gd name="T12" fmla="*/ 259 w 307"/>
                <a:gd name="T13" fmla="*/ 260 h 302"/>
                <a:gd name="T14" fmla="*/ 211 w 307"/>
                <a:gd name="T15" fmla="*/ 290 h 302"/>
                <a:gd name="T16" fmla="*/ 151 w 307"/>
                <a:gd name="T17" fmla="*/ 302 h 302"/>
                <a:gd name="T18" fmla="*/ 90 w 307"/>
                <a:gd name="T19" fmla="*/ 290 h 302"/>
                <a:gd name="T20" fmla="*/ 42 w 307"/>
                <a:gd name="T21" fmla="*/ 260 h 302"/>
                <a:gd name="T22" fmla="*/ 12 w 307"/>
                <a:gd name="T23" fmla="*/ 211 h 302"/>
                <a:gd name="T24" fmla="*/ 0 w 307"/>
                <a:gd name="T25" fmla="*/ 151 h 302"/>
                <a:gd name="T26" fmla="*/ 12 w 307"/>
                <a:gd name="T27" fmla="*/ 91 h 302"/>
                <a:gd name="T28" fmla="*/ 42 w 307"/>
                <a:gd name="T29" fmla="*/ 43 h 302"/>
                <a:gd name="T30" fmla="*/ 90 w 307"/>
                <a:gd name="T31" fmla="*/ 12 h 302"/>
                <a:gd name="T32" fmla="*/ 151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1" y="0"/>
                  </a:moveTo>
                  <a:lnTo>
                    <a:pt x="211" y="12"/>
                  </a:lnTo>
                  <a:lnTo>
                    <a:pt x="259" y="43"/>
                  </a:lnTo>
                  <a:lnTo>
                    <a:pt x="295" y="91"/>
                  </a:lnTo>
                  <a:lnTo>
                    <a:pt x="307" y="151"/>
                  </a:lnTo>
                  <a:lnTo>
                    <a:pt x="295" y="211"/>
                  </a:lnTo>
                  <a:lnTo>
                    <a:pt x="259" y="260"/>
                  </a:lnTo>
                  <a:lnTo>
                    <a:pt x="211" y="290"/>
                  </a:lnTo>
                  <a:lnTo>
                    <a:pt x="151" y="302"/>
                  </a:lnTo>
                  <a:lnTo>
                    <a:pt x="90" y="290"/>
                  </a:lnTo>
                  <a:lnTo>
                    <a:pt x="42" y="260"/>
                  </a:lnTo>
                  <a:lnTo>
                    <a:pt x="12" y="211"/>
                  </a:lnTo>
                  <a:lnTo>
                    <a:pt x="0" y="151"/>
                  </a:lnTo>
                  <a:lnTo>
                    <a:pt x="12" y="91"/>
                  </a:lnTo>
                  <a:lnTo>
                    <a:pt x="42" y="43"/>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41" name="Freeform 863"/>
            <p:cNvSpPr>
              <a:spLocks/>
            </p:cNvSpPr>
            <p:nvPr/>
          </p:nvSpPr>
          <p:spPr bwMode="auto">
            <a:xfrm>
              <a:off x="5157090" y="1199721"/>
              <a:ext cx="103144" cy="103486"/>
            </a:xfrm>
            <a:custGeom>
              <a:avLst/>
              <a:gdLst>
                <a:gd name="T0" fmla="*/ 151 w 301"/>
                <a:gd name="T1" fmla="*/ 0 h 302"/>
                <a:gd name="T2" fmla="*/ 211 w 301"/>
                <a:gd name="T3" fmla="*/ 13 h 302"/>
                <a:gd name="T4" fmla="*/ 259 w 301"/>
                <a:gd name="T5" fmla="*/ 43 h 302"/>
                <a:gd name="T6" fmla="*/ 289 w 301"/>
                <a:gd name="T7" fmla="*/ 91 h 302"/>
                <a:gd name="T8" fmla="*/ 301 w 301"/>
                <a:gd name="T9" fmla="*/ 151 h 302"/>
                <a:gd name="T10" fmla="*/ 289 w 301"/>
                <a:gd name="T11" fmla="*/ 212 h 302"/>
                <a:gd name="T12" fmla="*/ 259 w 301"/>
                <a:gd name="T13" fmla="*/ 260 h 302"/>
                <a:gd name="T14" fmla="*/ 211 w 301"/>
                <a:gd name="T15" fmla="*/ 290 h 302"/>
                <a:gd name="T16" fmla="*/ 151 w 301"/>
                <a:gd name="T17" fmla="*/ 302 h 302"/>
                <a:gd name="T18" fmla="*/ 90 w 301"/>
                <a:gd name="T19" fmla="*/ 290 h 302"/>
                <a:gd name="T20" fmla="*/ 42 w 301"/>
                <a:gd name="T21" fmla="*/ 260 h 302"/>
                <a:gd name="T22" fmla="*/ 12 w 301"/>
                <a:gd name="T23" fmla="*/ 212 h 302"/>
                <a:gd name="T24" fmla="*/ 0 w 301"/>
                <a:gd name="T25" fmla="*/ 151 h 302"/>
                <a:gd name="T26" fmla="*/ 12 w 301"/>
                <a:gd name="T27" fmla="*/ 91 h 302"/>
                <a:gd name="T28" fmla="*/ 42 w 301"/>
                <a:gd name="T29" fmla="*/ 43 h 302"/>
                <a:gd name="T30" fmla="*/ 90 w 301"/>
                <a:gd name="T31" fmla="*/ 13 h 302"/>
                <a:gd name="T32" fmla="*/ 151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1" y="0"/>
                  </a:moveTo>
                  <a:lnTo>
                    <a:pt x="211" y="13"/>
                  </a:lnTo>
                  <a:lnTo>
                    <a:pt x="259" y="43"/>
                  </a:lnTo>
                  <a:lnTo>
                    <a:pt x="289" y="91"/>
                  </a:lnTo>
                  <a:lnTo>
                    <a:pt x="301" y="151"/>
                  </a:lnTo>
                  <a:lnTo>
                    <a:pt x="289" y="212"/>
                  </a:lnTo>
                  <a:lnTo>
                    <a:pt x="259" y="260"/>
                  </a:lnTo>
                  <a:lnTo>
                    <a:pt x="211" y="290"/>
                  </a:lnTo>
                  <a:lnTo>
                    <a:pt x="151" y="302"/>
                  </a:lnTo>
                  <a:lnTo>
                    <a:pt x="90" y="290"/>
                  </a:lnTo>
                  <a:lnTo>
                    <a:pt x="42" y="260"/>
                  </a:lnTo>
                  <a:lnTo>
                    <a:pt x="12" y="212"/>
                  </a:lnTo>
                  <a:lnTo>
                    <a:pt x="0" y="151"/>
                  </a:lnTo>
                  <a:lnTo>
                    <a:pt x="12" y="91"/>
                  </a:lnTo>
                  <a:lnTo>
                    <a:pt x="42" y="43"/>
                  </a:lnTo>
                  <a:lnTo>
                    <a:pt x="90" y="13"/>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42" name="Freeform 864"/>
            <p:cNvSpPr>
              <a:spLocks/>
            </p:cNvSpPr>
            <p:nvPr/>
          </p:nvSpPr>
          <p:spPr bwMode="auto">
            <a:xfrm>
              <a:off x="6029185" y="1199721"/>
              <a:ext cx="103486" cy="103486"/>
            </a:xfrm>
            <a:custGeom>
              <a:avLst/>
              <a:gdLst>
                <a:gd name="T0" fmla="*/ 151 w 302"/>
                <a:gd name="T1" fmla="*/ 0 h 302"/>
                <a:gd name="T2" fmla="*/ 212 w 302"/>
                <a:gd name="T3" fmla="*/ 13 h 302"/>
                <a:gd name="T4" fmla="*/ 260 w 302"/>
                <a:gd name="T5" fmla="*/ 43 h 302"/>
                <a:gd name="T6" fmla="*/ 290 w 302"/>
                <a:gd name="T7" fmla="*/ 91 h 302"/>
                <a:gd name="T8" fmla="*/ 302 w 302"/>
                <a:gd name="T9" fmla="*/ 151 h 302"/>
                <a:gd name="T10" fmla="*/ 290 w 302"/>
                <a:gd name="T11" fmla="*/ 212 h 302"/>
                <a:gd name="T12" fmla="*/ 260 w 302"/>
                <a:gd name="T13" fmla="*/ 260 h 302"/>
                <a:gd name="T14" fmla="*/ 212 w 302"/>
                <a:gd name="T15" fmla="*/ 290 h 302"/>
                <a:gd name="T16" fmla="*/ 151 w 302"/>
                <a:gd name="T17" fmla="*/ 302 h 302"/>
                <a:gd name="T18" fmla="*/ 91 w 302"/>
                <a:gd name="T19" fmla="*/ 290 h 302"/>
                <a:gd name="T20" fmla="*/ 43 w 302"/>
                <a:gd name="T21" fmla="*/ 260 h 302"/>
                <a:gd name="T22" fmla="*/ 12 w 302"/>
                <a:gd name="T23" fmla="*/ 212 h 302"/>
                <a:gd name="T24" fmla="*/ 0 w 302"/>
                <a:gd name="T25" fmla="*/ 151 h 302"/>
                <a:gd name="T26" fmla="*/ 12 w 302"/>
                <a:gd name="T27" fmla="*/ 91 h 302"/>
                <a:gd name="T28" fmla="*/ 43 w 302"/>
                <a:gd name="T29" fmla="*/ 43 h 302"/>
                <a:gd name="T30" fmla="*/ 91 w 302"/>
                <a:gd name="T31" fmla="*/ 13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2" y="13"/>
                  </a:lnTo>
                  <a:lnTo>
                    <a:pt x="260" y="43"/>
                  </a:lnTo>
                  <a:lnTo>
                    <a:pt x="290" y="91"/>
                  </a:lnTo>
                  <a:lnTo>
                    <a:pt x="302" y="151"/>
                  </a:lnTo>
                  <a:lnTo>
                    <a:pt x="290" y="212"/>
                  </a:lnTo>
                  <a:lnTo>
                    <a:pt x="260" y="260"/>
                  </a:lnTo>
                  <a:lnTo>
                    <a:pt x="212" y="290"/>
                  </a:lnTo>
                  <a:lnTo>
                    <a:pt x="151" y="302"/>
                  </a:lnTo>
                  <a:lnTo>
                    <a:pt x="91" y="290"/>
                  </a:lnTo>
                  <a:lnTo>
                    <a:pt x="43" y="260"/>
                  </a:lnTo>
                  <a:lnTo>
                    <a:pt x="12" y="212"/>
                  </a:lnTo>
                  <a:lnTo>
                    <a:pt x="0" y="151"/>
                  </a:lnTo>
                  <a:lnTo>
                    <a:pt x="12" y="91"/>
                  </a:lnTo>
                  <a:lnTo>
                    <a:pt x="43" y="43"/>
                  </a:lnTo>
                  <a:lnTo>
                    <a:pt x="91" y="13"/>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43" name="Freeform 865"/>
            <p:cNvSpPr>
              <a:spLocks/>
            </p:cNvSpPr>
            <p:nvPr/>
          </p:nvSpPr>
          <p:spPr bwMode="auto">
            <a:xfrm>
              <a:off x="6153231" y="1199721"/>
              <a:ext cx="105542" cy="103486"/>
            </a:xfrm>
            <a:custGeom>
              <a:avLst/>
              <a:gdLst>
                <a:gd name="T0" fmla="*/ 157 w 308"/>
                <a:gd name="T1" fmla="*/ 0 h 302"/>
                <a:gd name="T2" fmla="*/ 211 w 308"/>
                <a:gd name="T3" fmla="*/ 13 h 302"/>
                <a:gd name="T4" fmla="*/ 260 w 308"/>
                <a:gd name="T5" fmla="*/ 43 h 302"/>
                <a:gd name="T6" fmla="*/ 296 w 308"/>
                <a:gd name="T7" fmla="*/ 91 h 302"/>
                <a:gd name="T8" fmla="*/ 308 w 308"/>
                <a:gd name="T9" fmla="*/ 151 h 302"/>
                <a:gd name="T10" fmla="*/ 296 w 308"/>
                <a:gd name="T11" fmla="*/ 212 h 302"/>
                <a:gd name="T12" fmla="*/ 260 w 308"/>
                <a:gd name="T13" fmla="*/ 260 h 302"/>
                <a:gd name="T14" fmla="*/ 211 w 308"/>
                <a:gd name="T15" fmla="*/ 290 h 302"/>
                <a:gd name="T16" fmla="*/ 157 w 308"/>
                <a:gd name="T17" fmla="*/ 302 h 302"/>
                <a:gd name="T18" fmla="*/ 97 w 308"/>
                <a:gd name="T19" fmla="*/ 290 h 302"/>
                <a:gd name="T20" fmla="*/ 49 w 308"/>
                <a:gd name="T21" fmla="*/ 260 h 302"/>
                <a:gd name="T22" fmla="*/ 12 w 308"/>
                <a:gd name="T23" fmla="*/ 212 h 302"/>
                <a:gd name="T24" fmla="*/ 0 w 308"/>
                <a:gd name="T25" fmla="*/ 151 h 302"/>
                <a:gd name="T26" fmla="*/ 12 w 308"/>
                <a:gd name="T27" fmla="*/ 91 h 302"/>
                <a:gd name="T28" fmla="*/ 49 w 308"/>
                <a:gd name="T29" fmla="*/ 43 h 302"/>
                <a:gd name="T30" fmla="*/ 97 w 308"/>
                <a:gd name="T31" fmla="*/ 13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1" y="13"/>
                  </a:lnTo>
                  <a:lnTo>
                    <a:pt x="260" y="43"/>
                  </a:lnTo>
                  <a:lnTo>
                    <a:pt x="296" y="91"/>
                  </a:lnTo>
                  <a:lnTo>
                    <a:pt x="308" y="151"/>
                  </a:lnTo>
                  <a:lnTo>
                    <a:pt x="296" y="212"/>
                  </a:lnTo>
                  <a:lnTo>
                    <a:pt x="260" y="260"/>
                  </a:lnTo>
                  <a:lnTo>
                    <a:pt x="211" y="290"/>
                  </a:lnTo>
                  <a:lnTo>
                    <a:pt x="157" y="302"/>
                  </a:lnTo>
                  <a:lnTo>
                    <a:pt x="97" y="290"/>
                  </a:lnTo>
                  <a:lnTo>
                    <a:pt x="49" y="260"/>
                  </a:lnTo>
                  <a:lnTo>
                    <a:pt x="12" y="212"/>
                  </a:lnTo>
                  <a:lnTo>
                    <a:pt x="0" y="151"/>
                  </a:lnTo>
                  <a:lnTo>
                    <a:pt x="12" y="91"/>
                  </a:lnTo>
                  <a:lnTo>
                    <a:pt x="49" y="43"/>
                  </a:lnTo>
                  <a:lnTo>
                    <a:pt x="97" y="13"/>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44" name="Freeform 866"/>
            <p:cNvSpPr>
              <a:spLocks/>
            </p:cNvSpPr>
            <p:nvPr/>
          </p:nvSpPr>
          <p:spPr bwMode="auto">
            <a:xfrm>
              <a:off x="6279333" y="1199721"/>
              <a:ext cx="103486" cy="103486"/>
            </a:xfrm>
            <a:custGeom>
              <a:avLst/>
              <a:gdLst>
                <a:gd name="T0" fmla="*/ 151 w 302"/>
                <a:gd name="T1" fmla="*/ 0 h 302"/>
                <a:gd name="T2" fmla="*/ 211 w 302"/>
                <a:gd name="T3" fmla="*/ 13 h 302"/>
                <a:gd name="T4" fmla="*/ 260 w 302"/>
                <a:gd name="T5" fmla="*/ 43 h 302"/>
                <a:gd name="T6" fmla="*/ 290 w 302"/>
                <a:gd name="T7" fmla="*/ 91 h 302"/>
                <a:gd name="T8" fmla="*/ 302 w 302"/>
                <a:gd name="T9" fmla="*/ 151 h 302"/>
                <a:gd name="T10" fmla="*/ 290 w 302"/>
                <a:gd name="T11" fmla="*/ 212 h 302"/>
                <a:gd name="T12" fmla="*/ 260 w 302"/>
                <a:gd name="T13" fmla="*/ 260 h 302"/>
                <a:gd name="T14" fmla="*/ 211 w 302"/>
                <a:gd name="T15" fmla="*/ 290 h 302"/>
                <a:gd name="T16" fmla="*/ 151 w 302"/>
                <a:gd name="T17" fmla="*/ 302 h 302"/>
                <a:gd name="T18" fmla="*/ 91 w 302"/>
                <a:gd name="T19" fmla="*/ 290 h 302"/>
                <a:gd name="T20" fmla="*/ 43 w 302"/>
                <a:gd name="T21" fmla="*/ 260 h 302"/>
                <a:gd name="T22" fmla="*/ 12 w 302"/>
                <a:gd name="T23" fmla="*/ 212 h 302"/>
                <a:gd name="T24" fmla="*/ 0 w 302"/>
                <a:gd name="T25" fmla="*/ 151 h 302"/>
                <a:gd name="T26" fmla="*/ 12 w 302"/>
                <a:gd name="T27" fmla="*/ 91 h 302"/>
                <a:gd name="T28" fmla="*/ 43 w 302"/>
                <a:gd name="T29" fmla="*/ 43 h 302"/>
                <a:gd name="T30" fmla="*/ 91 w 302"/>
                <a:gd name="T31" fmla="*/ 13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3"/>
                  </a:lnTo>
                  <a:lnTo>
                    <a:pt x="260" y="43"/>
                  </a:lnTo>
                  <a:lnTo>
                    <a:pt x="290" y="91"/>
                  </a:lnTo>
                  <a:lnTo>
                    <a:pt x="302" y="151"/>
                  </a:lnTo>
                  <a:lnTo>
                    <a:pt x="290" y="212"/>
                  </a:lnTo>
                  <a:lnTo>
                    <a:pt x="260" y="260"/>
                  </a:lnTo>
                  <a:lnTo>
                    <a:pt x="211" y="290"/>
                  </a:lnTo>
                  <a:lnTo>
                    <a:pt x="151" y="302"/>
                  </a:lnTo>
                  <a:lnTo>
                    <a:pt x="91" y="290"/>
                  </a:lnTo>
                  <a:lnTo>
                    <a:pt x="43" y="260"/>
                  </a:lnTo>
                  <a:lnTo>
                    <a:pt x="12" y="212"/>
                  </a:lnTo>
                  <a:lnTo>
                    <a:pt x="0" y="151"/>
                  </a:lnTo>
                  <a:lnTo>
                    <a:pt x="12" y="91"/>
                  </a:lnTo>
                  <a:lnTo>
                    <a:pt x="43" y="43"/>
                  </a:lnTo>
                  <a:lnTo>
                    <a:pt x="91" y="13"/>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45" name="Freeform 867"/>
            <p:cNvSpPr>
              <a:spLocks/>
            </p:cNvSpPr>
            <p:nvPr/>
          </p:nvSpPr>
          <p:spPr bwMode="auto">
            <a:xfrm>
              <a:off x="6403380" y="1199721"/>
              <a:ext cx="103486" cy="103486"/>
            </a:xfrm>
            <a:custGeom>
              <a:avLst/>
              <a:gdLst>
                <a:gd name="T0" fmla="*/ 151 w 302"/>
                <a:gd name="T1" fmla="*/ 0 h 302"/>
                <a:gd name="T2" fmla="*/ 211 w 302"/>
                <a:gd name="T3" fmla="*/ 13 h 302"/>
                <a:gd name="T4" fmla="*/ 260 w 302"/>
                <a:gd name="T5" fmla="*/ 43 h 302"/>
                <a:gd name="T6" fmla="*/ 290 w 302"/>
                <a:gd name="T7" fmla="*/ 91 h 302"/>
                <a:gd name="T8" fmla="*/ 302 w 302"/>
                <a:gd name="T9" fmla="*/ 151 h 302"/>
                <a:gd name="T10" fmla="*/ 290 w 302"/>
                <a:gd name="T11" fmla="*/ 212 h 302"/>
                <a:gd name="T12" fmla="*/ 260 w 302"/>
                <a:gd name="T13" fmla="*/ 260 h 302"/>
                <a:gd name="T14" fmla="*/ 211 w 302"/>
                <a:gd name="T15" fmla="*/ 290 h 302"/>
                <a:gd name="T16" fmla="*/ 151 w 302"/>
                <a:gd name="T17" fmla="*/ 302 h 302"/>
                <a:gd name="T18" fmla="*/ 91 w 302"/>
                <a:gd name="T19" fmla="*/ 290 h 302"/>
                <a:gd name="T20" fmla="*/ 42 w 302"/>
                <a:gd name="T21" fmla="*/ 260 h 302"/>
                <a:gd name="T22" fmla="*/ 12 w 302"/>
                <a:gd name="T23" fmla="*/ 212 h 302"/>
                <a:gd name="T24" fmla="*/ 0 w 302"/>
                <a:gd name="T25" fmla="*/ 151 h 302"/>
                <a:gd name="T26" fmla="*/ 12 w 302"/>
                <a:gd name="T27" fmla="*/ 91 h 302"/>
                <a:gd name="T28" fmla="*/ 42 w 302"/>
                <a:gd name="T29" fmla="*/ 43 h 302"/>
                <a:gd name="T30" fmla="*/ 91 w 302"/>
                <a:gd name="T31" fmla="*/ 13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3"/>
                  </a:lnTo>
                  <a:lnTo>
                    <a:pt x="260" y="43"/>
                  </a:lnTo>
                  <a:lnTo>
                    <a:pt x="290" y="91"/>
                  </a:lnTo>
                  <a:lnTo>
                    <a:pt x="302" y="151"/>
                  </a:lnTo>
                  <a:lnTo>
                    <a:pt x="290" y="212"/>
                  </a:lnTo>
                  <a:lnTo>
                    <a:pt x="260" y="260"/>
                  </a:lnTo>
                  <a:lnTo>
                    <a:pt x="211" y="290"/>
                  </a:lnTo>
                  <a:lnTo>
                    <a:pt x="151" y="302"/>
                  </a:lnTo>
                  <a:lnTo>
                    <a:pt x="91" y="290"/>
                  </a:lnTo>
                  <a:lnTo>
                    <a:pt x="42" y="260"/>
                  </a:lnTo>
                  <a:lnTo>
                    <a:pt x="12" y="212"/>
                  </a:lnTo>
                  <a:lnTo>
                    <a:pt x="0" y="151"/>
                  </a:lnTo>
                  <a:lnTo>
                    <a:pt x="12" y="91"/>
                  </a:lnTo>
                  <a:lnTo>
                    <a:pt x="42" y="43"/>
                  </a:lnTo>
                  <a:lnTo>
                    <a:pt x="91" y="13"/>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46" name="Freeform 869"/>
            <p:cNvSpPr>
              <a:spLocks/>
            </p:cNvSpPr>
            <p:nvPr/>
          </p:nvSpPr>
          <p:spPr bwMode="auto">
            <a:xfrm>
              <a:off x="6527426" y="1199721"/>
              <a:ext cx="105542" cy="103486"/>
            </a:xfrm>
            <a:custGeom>
              <a:avLst/>
              <a:gdLst>
                <a:gd name="T0" fmla="*/ 157 w 308"/>
                <a:gd name="T1" fmla="*/ 0 h 302"/>
                <a:gd name="T2" fmla="*/ 211 w 308"/>
                <a:gd name="T3" fmla="*/ 13 h 302"/>
                <a:gd name="T4" fmla="*/ 260 w 308"/>
                <a:gd name="T5" fmla="*/ 43 h 302"/>
                <a:gd name="T6" fmla="*/ 296 w 308"/>
                <a:gd name="T7" fmla="*/ 91 h 302"/>
                <a:gd name="T8" fmla="*/ 308 w 308"/>
                <a:gd name="T9" fmla="*/ 151 h 302"/>
                <a:gd name="T10" fmla="*/ 296 w 308"/>
                <a:gd name="T11" fmla="*/ 212 h 302"/>
                <a:gd name="T12" fmla="*/ 260 w 308"/>
                <a:gd name="T13" fmla="*/ 260 h 302"/>
                <a:gd name="T14" fmla="*/ 211 w 308"/>
                <a:gd name="T15" fmla="*/ 290 h 302"/>
                <a:gd name="T16" fmla="*/ 157 w 308"/>
                <a:gd name="T17" fmla="*/ 302 h 302"/>
                <a:gd name="T18" fmla="*/ 97 w 308"/>
                <a:gd name="T19" fmla="*/ 290 h 302"/>
                <a:gd name="T20" fmla="*/ 48 w 308"/>
                <a:gd name="T21" fmla="*/ 260 h 302"/>
                <a:gd name="T22" fmla="*/ 12 w 308"/>
                <a:gd name="T23" fmla="*/ 212 h 302"/>
                <a:gd name="T24" fmla="*/ 0 w 308"/>
                <a:gd name="T25" fmla="*/ 151 h 302"/>
                <a:gd name="T26" fmla="*/ 12 w 308"/>
                <a:gd name="T27" fmla="*/ 91 h 302"/>
                <a:gd name="T28" fmla="*/ 48 w 308"/>
                <a:gd name="T29" fmla="*/ 43 h 302"/>
                <a:gd name="T30" fmla="*/ 97 w 308"/>
                <a:gd name="T31" fmla="*/ 13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1" y="13"/>
                  </a:lnTo>
                  <a:lnTo>
                    <a:pt x="260" y="43"/>
                  </a:lnTo>
                  <a:lnTo>
                    <a:pt x="296" y="91"/>
                  </a:lnTo>
                  <a:lnTo>
                    <a:pt x="308" y="151"/>
                  </a:lnTo>
                  <a:lnTo>
                    <a:pt x="296" y="212"/>
                  </a:lnTo>
                  <a:lnTo>
                    <a:pt x="260" y="260"/>
                  </a:lnTo>
                  <a:lnTo>
                    <a:pt x="211" y="290"/>
                  </a:lnTo>
                  <a:lnTo>
                    <a:pt x="157" y="302"/>
                  </a:lnTo>
                  <a:lnTo>
                    <a:pt x="97" y="290"/>
                  </a:lnTo>
                  <a:lnTo>
                    <a:pt x="48" y="260"/>
                  </a:lnTo>
                  <a:lnTo>
                    <a:pt x="12" y="212"/>
                  </a:lnTo>
                  <a:lnTo>
                    <a:pt x="0" y="151"/>
                  </a:lnTo>
                  <a:lnTo>
                    <a:pt x="12" y="91"/>
                  </a:lnTo>
                  <a:lnTo>
                    <a:pt x="48" y="43"/>
                  </a:lnTo>
                  <a:lnTo>
                    <a:pt x="97" y="13"/>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47" name="Freeform 870"/>
            <p:cNvSpPr>
              <a:spLocks/>
            </p:cNvSpPr>
            <p:nvPr/>
          </p:nvSpPr>
          <p:spPr bwMode="auto">
            <a:xfrm>
              <a:off x="6653529" y="1199721"/>
              <a:ext cx="103486" cy="103486"/>
            </a:xfrm>
            <a:custGeom>
              <a:avLst/>
              <a:gdLst>
                <a:gd name="T0" fmla="*/ 151 w 302"/>
                <a:gd name="T1" fmla="*/ 0 h 302"/>
                <a:gd name="T2" fmla="*/ 211 w 302"/>
                <a:gd name="T3" fmla="*/ 13 h 302"/>
                <a:gd name="T4" fmla="*/ 259 w 302"/>
                <a:gd name="T5" fmla="*/ 43 h 302"/>
                <a:gd name="T6" fmla="*/ 290 w 302"/>
                <a:gd name="T7" fmla="*/ 91 h 302"/>
                <a:gd name="T8" fmla="*/ 302 w 302"/>
                <a:gd name="T9" fmla="*/ 151 h 302"/>
                <a:gd name="T10" fmla="*/ 290 w 302"/>
                <a:gd name="T11" fmla="*/ 212 h 302"/>
                <a:gd name="T12" fmla="*/ 259 w 302"/>
                <a:gd name="T13" fmla="*/ 260 h 302"/>
                <a:gd name="T14" fmla="*/ 211 w 302"/>
                <a:gd name="T15" fmla="*/ 290 h 302"/>
                <a:gd name="T16" fmla="*/ 151 w 302"/>
                <a:gd name="T17" fmla="*/ 302 h 302"/>
                <a:gd name="T18" fmla="*/ 91 w 302"/>
                <a:gd name="T19" fmla="*/ 290 h 302"/>
                <a:gd name="T20" fmla="*/ 42 w 302"/>
                <a:gd name="T21" fmla="*/ 260 h 302"/>
                <a:gd name="T22" fmla="*/ 12 w 302"/>
                <a:gd name="T23" fmla="*/ 212 h 302"/>
                <a:gd name="T24" fmla="*/ 0 w 302"/>
                <a:gd name="T25" fmla="*/ 151 h 302"/>
                <a:gd name="T26" fmla="*/ 12 w 302"/>
                <a:gd name="T27" fmla="*/ 91 h 302"/>
                <a:gd name="T28" fmla="*/ 42 w 302"/>
                <a:gd name="T29" fmla="*/ 43 h 302"/>
                <a:gd name="T30" fmla="*/ 91 w 302"/>
                <a:gd name="T31" fmla="*/ 13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3"/>
                  </a:lnTo>
                  <a:lnTo>
                    <a:pt x="259" y="43"/>
                  </a:lnTo>
                  <a:lnTo>
                    <a:pt x="290" y="91"/>
                  </a:lnTo>
                  <a:lnTo>
                    <a:pt x="302" y="151"/>
                  </a:lnTo>
                  <a:lnTo>
                    <a:pt x="290" y="212"/>
                  </a:lnTo>
                  <a:lnTo>
                    <a:pt x="259" y="260"/>
                  </a:lnTo>
                  <a:lnTo>
                    <a:pt x="211" y="290"/>
                  </a:lnTo>
                  <a:lnTo>
                    <a:pt x="151" y="302"/>
                  </a:lnTo>
                  <a:lnTo>
                    <a:pt x="91" y="290"/>
                  </a:lnTo>
                  <a:lnTo>
                    <a:pt x="42" y="260"/>
                  </a:lnTo>
                  <a:lnTo>
                    <a:pt x="12" y="212"/>
                  </a:lnTo>
                  <a:lnTo>
                    <a:pt x="0" y="151"/>
                  </a:lnTo>
                  <a:lnTo>
                    <a:pt x="12" y="91"/>
                  </a:lnTo>
                  <a:lnTo>
                    <a:pt x="42" y="43"/>
                  </a:lnTo>
                  <a:lnTo>
                    <a:pt x="91" y="13"/>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48" name="Freeform 871"/>
            <p:cNvSpPr>
              <a:spLocks/>
            </p:cNvSpPr>
            <p:nvPr/>
          </p:nvSpPr>
          <p:spPr bwMode="auto">
            <a:xfrm>
              <a:off x="6777575" y="1199721"/>
              <a:ext cx="103486" cy="103486"/>
            </a:xfrm>
            <a:custGeom>
              <a:avLst/>
              <a:gdLst>
                <a:gd name="T0" fmla="*/ 151 w 302"/>
                <a:gd name="T1" fmla="*/ 0 h 302"/>
                <a:gd name="T2" fmla="*/ 211 w 302"/>
                <a:gd name="T3" fmla="*/ 13 h 302"/>
                <a:gd name="T4" fmla="*/ 259 w 302"/>
                <a:gd name="T5" fmla="*/ 43 h 302"/>
                <a:gd name="T6" fmla="*/ 296 w 302"/>
                <a:gd name="T7" fmla="*/ 91 h 302"/>
                <a:gd name="T8" fmla="*/ 302 w 302"/>
                <a:gd name="T9" fmla="*/ 151 h 302"/>
                <a:gd name="T10" fmla="*/ 296 w 302"/>
                <a:gd name="T11" fmla="*/ 212 h 302"/>
                <a:gd name="T12" fmla="*/ 259 w 302"/>
                <a:gd name="T13" fmla="*/ 260 h 302"/>
                <a:gd name="T14" fmla="*/ 211 w 302"/>
                <a:gd name="T15" fmla="*/ 290 h 302"/>
                <a:gd name="T16" fmla="*/ 151 w 302"/>
                <a:gd name="T17" fmla="*/ 302 h 302"/>
                <a:gd name="T18" fmla="*/ 91 w 302"/>
                <a:gd name="T19" fmla="*/ 290 h 302"/>
                <a:gd name="T20" fmla="*/ 42 w 302"/>
                <a:gd name="T21" fmla="*/ 260 h 302"/>
                <a:gd name="T22" fmla="*/ 12 w 302"/>
                <a:gd name="T23" fmla="*/ 212 h 302"/>
                <a:gd name="T24" fmla="*/ 0 w 302"/>
                <a:gd name="T25" fmla="*/ 151 h 302"/>
                <a:gd name="T26" fmla="*/ 12 w 302"/>
                <a:gd name="T27" fmla="*/ 91 h 302"/>
                <a:gd name="T28" fmla="*/ 42 w 302"/>
                <a:gd name="T29" fmla="*/ 43 h 302"/>
                <a:gd name="T30" fmla="*/ 91 w 302"/>
                <a:gd name="T31" fmla="*/ 13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3"/>
                  </a:lnTo>
                  <a:lnTo>
                    <a:pt x="259" y="43"/>
                  </a:lnTo>
                  <a:lnTo>
                    <a:pt x="296" y="91"/>
                  </a:lnTo>
                  <a:lnTo>
                    <a:pt x="302" y="151"/>
                  </a:lnTo>
                  <a:lnTo>
                    <a:pt x="296" y="212"/>
                  </a:lnTo>
                  <a:lnTo>
                    <a:pt x="259" y="260"/>
                  </a:lnTo>
                  <a:lnTo>
                    <a:pt x="211" y="290"/>
                  </a:lnTo>
                  <a:lnTo>
                    <a:pt x="151" y="302"/>
                  </a:lnTo>
                  <a:lnTo>
                    <a:pt x="91" y="290"/>
                  </a:lnTo>
                  <a:lnTo>
                    <a:pt x="42" y="260"/>
                  </a:lnTo>
                  <a:lnTo>
                    <a:pt x="12" y="212"/>
                  </a:lnTo>
                  <a:lnTo>
                    <a:pt x="0" y="151"/>
                  </a:lnTo>
                  <a:lnTo>
                    <a:pt x="12" y="91"/>
                  </a:lnTo>
                  <a:lnTo>
                    <a:pt x="42" y="43"/>
                  </a:lnTo>
                  <a:lnTo>
                    <a:pt x="91" y="13"/>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49" name="Freeform 872"/>
            <p:cNvSpPr>
              <a:spLocks/>
            </p:cNvSpPr>
            <p:nvPr/>
          </p:nvSpPr>
          <p:spPr bwMode="auto">
            <a:xfrm>
              <a:off x="6901621" y="1199721"/>
              <a:ext cx="105542" cy="103486"/>
            </a:xfrm>
            <a:custGeom>
              <a:avLst/>
              <a:gdLst>
                <a:gd name="T0" fmla="*/ 157 w 308"/>
                <a:gd name="T1" fmla="*/ 0 h 302"/>
                <a:gd name="T2" fmla="*/ 211 w 308"/>
                <a:gd name="T3" fmla="*/ 13 h 302"/>
                <a:gd name="T4" fmla="*/ 259 w 308"/>
                <a:gd name="T5" fmla="*/ 43 h 302"/>
                <a:gd name="T6" fmla="*/ 296 w 308"/>
                <a:gd name="T7" fmla="*/ 91 h 302"/>
                <a:gd name="T8" fmla="*/ 308 w 308"/>
                <a:gd name="T9" fmla="*/ 151 h 302"/>
                <a:gd name="T10" fmla="*/ 296 w 308"/>
                <a:gd name="T11" fmla="*/ 212 h 302"/>
                <a:gd name="T12" fmla="*/ 259 w 308"/>
                <a:gd name="T13" fmla="*/ 260 h 302"/>
                <a:gd name="T14" fmla="*/ 211 w 308"/>
                <a:gd name="T15" fmla="*/ 290 h 302"/>
                <a:gd name="T16" fmla="*/ 157 w 308"/>
                <a:gd name="T17" fmla="*/ 302 h 302"/>
                <a:gd name="T18" fmla="*/ 96 w 308"/>
                <a:gd name="T19" fmla="*/ 290 h 302"/>
                <a:gd name="T20" fmla="*/ 48 w 308"/>
                <a:gd name="T21" fmla="*/ 260 h 302"/>
                <a:gd name="T22" fmla="*/ 12 w 308"/>
                <a:gd name="T23" fmla="*/ 212 h 302"/>
                <a:gd name="T24" fmla="*/ 0 w 308"/>
                <a:gd name="T25" fmla="*/ 151 h 302"/>
                <a:gd name="T26" fmla="*/ 12 w 308"/>
                <a:gd name="T27" fmla="*/ 91 h 302"/>
                <a:gd name="T28" fmla="*/ 48 w 308"/>
                <a:gd name="T29" fmla="*/ 43 h 302"/>
                <a:gd name="T30" fmla="*/ 96 w 308"/>
                <a:gd name="T31" fmla="*/ 13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1" y="13"/>
                  </a:lnTo>
                  <a:lnTo>
                    <a:pt x="259" y="43"/>
                  </a:lnTo>
                  <a:lnTo>
                    <a:pt x="296" y="91"/>
                  </a:lnTo>
                  <a:lnTo>
                    <a:pt x="308" y="151"/>
                  </a:lnTo>
                  <a:lnTo>
                    <a:pt x="296" y="212"/>
                  </a:lnTo>
                  <a:lnTo>
                    <a:pt x="259" y="260"/>
                  </a:lnTo>
                  <a:lnTo>
                    <a:pt x="211" y="290"/>
                  </a:lnTo>
                  <a:lnTo>
                    <a:pt x="157" y="302"/>
                  </a:lnTo>
                  <a:lnTo>
                    <a:pt x="96" y="290"/>
                  </a:lnTo>
                  <a:lnTo>
                    <a:pt x="48" y="260"/>
                  </a:lnTo>
                  <a:lnTo>
                    <a:pt x="12" y="212"/>
                  </a:lnTo>
                  <a:lnTo>
                    <a:pt x="0" y="151"/>
                  </a:lnTo>
                  <a:lnTo>
                    <a:pt x="12" y="91"/>
                  </a:lnTo>
                  <a:lnTo>
                    <a:pt x="48" y="43"/>
                  </a:lnTo>
                  <a:lnTo>
                    <a:pt x="96" y="13"/>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50" name="Freeform 873"/>
            <p:cNvSpPr>
              <a:spLocks/>
            </p:cNvSpPr>
            <p:nvPr/>
          </p:nvSpPr>
          <p:spPr bwMode="auto">
            <a:xfrm>
              <a:off x="7027724" y="1199721"/>
              <a:ext cx="103486" cy="103486"/>
            </a:xfrm>
            <a:custGeom>
              <a:avLst/>
              <a:gdLst>
                <a:gd name="T0" fmla="*/ 151 w 302"/>
                <a:gd name="T1" fmla="*/ 0 h 302"/>
                <a:gd name="T2" fmla="*/ 211 w 302"/>
                <a:gd name="T3" fmla="*/ 13 h 302"/>
                <a:gd name="T4" fmla="*/ 259 w 302"/>
                <a:gd name="T5" fmla="*/ 43 h 302"/>
                <a:gd name="T6" fmla="*/ 289 w 302"/>
                <a:gd name="T7" fmla="*/ 91 h 302"/>
                <a:gd name="T8" fmla="*/ 302 w 302"/>
                <a:gd name="T9" fmla="*/ 151 h 302"/>
                <a:gd name="T10" fmla="*/ 289 w 302"/>
                <a:gd name="T11" fmla="*/ 212 h 302"/>
                <a:gd name="T12" fmla="*/ 259 w 302"/>
                <a:gd name="T13" fmla="*/ 260 h 302"/>
                <a:gd name="T14" fmla="*/ 211 w 302"/>
                <a:gd name="T15" fmla="*/ 290 h 302"/>
                <a:gd name="T16" fmla="*/ 151 w 302"/>
                <a:gd name="T17" fmla="*/ 302 h 302"/>
                <a:gd name="T18" fmla="*/ 90 w 302"/>
                <a:gd name="T19" fmla="*/ 290 h 302"/>
                <a:gd name="T20" fmla="*/ 42 w 302"/>
                <a:gd name="T21" fmla="*/ 260 h 302"/>
                <a:gd name="T22" fmla="*/ 12 w 302"/>
                <a:gd name="T23" fmla="*/ 212 h 302"/>
                <a:gd name="T24" fmla="*/ 0 w 302"/>
                <a:gd name="T25" fmla="*/ 151 h 302"/>
                <a:gd name="T26" fmla="*/ 12 w 302"/>
                <a:gd name="T27" fmla="*/ 91 h 302"/>
                <a:gd name="T28" fmla="*/ 42 w 302"/>
                <a:gd name="T29" fmla="*/ 43 h 302"/>
                <a:gd name="T30" fmla="*/ 90 w 302"/>
                <a:gd name="T31" fmla="*/ 13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3"/>
                  </a:lnTo>
                  <a:lnTo>
                    <a:pt x="259" y="43"/>
                  </a:lnTo>
                  <a:lnTo>
                    <a:pt x="289" y="91"/>
                  </a:lnTo>
                  <a:lnTo>
                    <a:pt x="302" y="151"/>
                  </a:lnTo>
                  <a:lnTo>
                    <a:pt x="289" y="212"/>
                  </a:lnTo>
                  <a:lnTo>
                    <a:pt x="259" y="260"/>
                  </a:lnTo>
                  <a:lnTo>
                    <a:pt x="211" y="290"/>
                  </a:lnTo>
                  <a:lnTo>
                    <a:pt x="151" y="302"/>
                  </a:lnTo>
                  <a:lnTo>
                    <a:pt x="90" y="290"/>
                  </a:lnTo>
                  <a:lnTo>
                    <a:pt x="42" y="260"/>
                  </a:lnTo>
                  <a:lnTo>
                    <a:pt x="12" y="212"/>
                  </a:lnTo>
                  <a:lnTo>
                    <a:pt x="0" y="151"/>
                  </a:lnTo>
                  <a:lnTo>
                    <a:pt x="12" y="91"/>
                  </a:lnTo>
                  <a:lnTo>
                    <a:pt x="42" y="43"/>
                  </a:lnTo>
                  <a:lnTo>
                    <a:pt x="90" y="13"/>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51" name="Freeform 874"/>
            <p:cNvSpPr>
              <a:spLocks/>
            </p:cNvSpPr>
            <p:nvPr/>
          </p:nvSpPr>
          <p:spPr bwMode="auto">
            <a:xfrm>
              <a:off x="7151770" y="1199721"/>
              <a:ext cx="105200" cy="103486"/>
            </a:xfrm>
            <a:custGeom>
              <a:avLst/>
              <a:gdLst>
                <a:gd name="T0" fmla="*/ 151 w 307"/>
                <a:gd name="T1" fmla="*/ 0 h 302"/>
                <a:gd name="T2" fmla="*/ 211 w 307"/>
                <a:gd name="T3" fmla="*/ 13 h 302"/>
                <a:gd name="T4" fmla="*/ 259 w 307"/>
                <a:gd name="T5" fmla="*/ 43 h 302"/>
                <a:gd name="T6" fmla="*/ 295 w 307"/>
                <a:gd name="T7" fmla="*/ 91 h 302"/>
                <a:gd name="T8" fmla="*/ 307 w 307"/>
                <a:gd name="T9" fmla="*/ 151 h 302"/>
                <a:gd name="T10" fmla="*/ 295 w 307"/>
                <a:gd name="T11" fmla="*/ 212 h 302"/>
                <a:gd name="T12" fmla="*/ 259 w 307"/>
                <a:gd name="T13" fmla="*/ 260 h 302"/>
                <a:gd name="T14" fmla="*/ 211 w 307"/>
                <a:gd name="T15" fmla="*/ 290 h 302"/>
                <a:gd name="T16" fmla="*/ 151 w 307"/>
                <a:gd name="T17" fmla="*/ 302 h 302"/>
                <a:gd name="T18" fmla="*/ 90 w 307"/>
                <a:gd name="T19" fmla="*/ 290 h 302"/>
                <a:gd name="T20" fmla="*/ 42 w 307"/>
                <a:gd name="T21" fmla="*/ 260 h 302"/>
                <a:gd name="T22" fmla="*/ 12 w 307"/>
                <a:gd name="T23" fmla="*/ 212 h 302"/>
                <a:gd name="T24" fmla="*/ 0 w 307"/>
                <a:gd name="T25" fmla="*/ 151 h 302"/>
                <a:gd name="T26" fmla="*/ 12 w 307"/>
                <a:gd name="T27" fmla="*/ 91 h 302"/>
                <a:gd name="T28" fmla="*/ 42 w 307"/>
                <a:gd name="T29" fmla="*/ 43 h 302"/>
                <a:gd name="T30" fmla="*/ 90 w 307"/>
                <a:gd name="T31" fmla="*/ 13 h 302"/>
                <a:gd name="T32" fmla="*/ 151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1" y="0"/>
                  </a:moveTo>
                  <a:lnTo>
                    <a:pt x="211" y="13"/>
                  </a:lnTo>
                  <a:lnTo>
                    <a:pt x="259" y="43"/>
                  </a:lnTo>
                  <a:lnTo>
                    <a:pt x="295" y="91"/>
                  </a:lnTo>
                  <a:lnTo>
                    <a:pt x="307" y="151"/>
                  </a:lnTo>
                  <a:lnTo>
                    <a:pt x="295" y="212"/>
                  </a:lnTo>
                  <a:lnTo>
                    <a:pt x="259" y="260"/>
                  </a:lnTo>
                  <a:lnTo>
                    <a:pt x="211" y="290"/>
                  </a:lnTo>
                  <a:lnTo>
                    <a:pt x="151" y="302"/>
                  </a:lnTo>
                  <a:lnTo>
                    <a:pt x="90" y="290"/>
                  </a:lnTo>
                  <a:lnTo>
                    <a:pt x="42" y="260"/>
                  </a:lnTo>
                  <a:lnTo>
                    <a:pt x="12" y="212"/>
                  </a:lnTo>
                  <a:lnTo>
                    <a:pt x="0" y="151"/>
                  </a:lnTo>
                  <a:lnTo>
                    <a:pt x="12" y="91"/>
                  </a:lnTo>
                  <a:lnTo>
                    <a:pt x="42" y="43"/>
                  </a:lnTo>
                  <a:lnTo>
                    <a:pt x="90" y="13"/>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52" name="Freeform 875"/>
            <p:cNvSpPr>
              <a:spLocks/>
            </p:cNvSpPr>
            <p:nvPr/>
          </p:nvSpPr>
          <p:spPr bwMode="auto">
            <a:xfrm>
              <a:off x="7275817" y="1199721"/>
              <a:ext cx="105200" cy="103486"/>
            </a:xfrm>
            <a:custGeom>
              <a:avLst/>
              <a:gdLst>
                <a:gd name="T0" fmla="*/ 157 w 307"/>
                <a:gd name="T1" fmla="*/ 0 h 302"/>
                <a:gd name="T2" fmla="*/ 211 w 307"/>
                <a:gd name="T3" fmla="*/ 13 h 302"/>
                <a:gd name="T4" fmla="*/ 259 w 307"/>
                <a:gd name="T5" fmla="*/ 43 h 302"/>
                <a:gd name="T6" fmla="*/ 295 w 307"/>
                <a:gd name="T7" fmla="*/ 91 h 302"/>
                <a:gd name="T8" fmla="*/ 307 w 307"/>
                <a:gd name="T9" fmla="*/ 151 h 302"/>
                <a:gd name="T10" fmla="*/ 295 w 307"/>
                <a:gd name="T11" fmla="*/ 212 h 302"/>
                <a:gd name="T12" fmla="*/ 259 w 307"/>
                <a:gd name="T13" fmla="*/ 260 h 302"/>
                <a:gd name="T14" fmla="*/ 211 w 307"/>
                <a:gd name="T15" fmla="*/ 290 h 302"/>
                <a:gd name="T16" fmla="*/ 157 w 307"/>
                <a:gd name="T17" fmla="*/ 302 h 302"/>
                <a:gd name="T18" fmla="*/ 96 w 307"/>
                <a:gd name="T19" fmla="*/ 290 h 302"/>
                <a:gd name="T20" fmla="*/ 48 w 307"/>
                <a:gd name="T21" fmla="*/ 260 h 302"/>
                <a:gd name="T22" fmla="*/ 12 w 307"/>
                <a:gd name="T23" fmla="*/ 212 h 302"/>
                <a:gd name="T24" fmla="*/ 0 w 307"/>
                <a:gd name="T25" fmla="*/ 151 h 302"/>
                <a:gd name="T26" fmla="*/ 12 w 307"/>
                <a:gd name="T27" fmla="*/ 91 h 302"/>
                <a:gd name="T28" fmla="*/ 48 w 307"/>
                <a:gd name="T29" fmla="*/ 43 h 302"/>
                <a:gd name="T30" fmla="*/ 96 w 307"/>
                <a:gd name="T31" fmla="*/ 13 h 302"/>
                <a:gd name="T32" fmla="*/ 157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7" y="0"/>
                  </a:moveTo>
                  <a:lnTo>
                    <a:pt x="211" y="13"/>
                  </a:lnTo>
                  <a:lnTo>
                    <a:pt x="259" y="43"/>
                  </a:lnTo>
                  <a:lnTo>
                    <a:pt x="295" y="91"/>
                  </a:lnTo>
                  <a:lnTo>
                    <a:pt x="307" y="151"/>
                  </a:lnTo>
                  <a:lnTo>
                    <a:pt x="295" y="212"/>
                  </a:lnTo>
                  <a:lnTo>
                    <a:pt x="259" y="260"/>
                  </a:lnTo>
                  <a:lnTo>
                    <a:pt x="211" y="290"/>
                  </a:lnTo>
                  <a:lnTo>
                    <a:pt x="157" y="302"/>
                  </a:lnTo>
                  <a:lnTo>
                    <a:pt x="96" y="290"/>
                  </a:lnTo>
                  <a:lnTo>
                    <a:pt x="48" y="260"/>
                  </a:lnTo>
                  <a:lnTo>
                    <a:pt x="12" y="212"/>
                  </a:lnTo>
                  <a:lnTo>
                    <a:pt x="0" y="151"/>
                  </a:lnTo>
                  <a:lnTo>
                    <a:pt x="12" y="91"/>
                  </a:lnTo>
                  <a:lnTo>
                    <a:pt x="48" y="43"/>
                  </a:lnTo>
                  <a:lnTo>
                    <a:pt x="96" y="13"/>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53" name="Freeform 876"/>
            <p:cNvSpPr>
              <a:spLocks/>
            </p:cNvSpPr>
            <p:nvPr/>
          </p:nvSpPr>
          <p:spPr bwMode="auto">
            <a:xfrm>
              <a:off x="7401920" y="1199721"/>
              <a:ext cx="103144" cy="103486"/>
            </a:xfrm>
            <a:custGeom>
              <a:avLst/>
              <a:gdLst>
                <a:gd name="T0" fmla="*/ 151 w 301"/>
                <a:gd name="T1" fmla="*/ 0 h 302"/>
                <a:gd name="T2" fmla="*/ 211 w 301"/>
                <a:gd name="T3" fmla="*/ 13 h 302"/>
                <a:gd name="T4" fmla="*/ 259 w 301"/>
                <a:gd name="T5" fmla="*/ 43 h 302"/>
                <a:gd name="T6" fmla="*/ 289 w 301"/>
                <a:gd name="T7" fmla="*/ 91 h 302"/>
                <a:gd name="T8" fmla="*/ 301 w 301"/>
                <a:gd name="T9" fmla="*/ 151 h 302"/>
                <a:gd name="T10" fmla="*/ 289 w 301"/>
                <a:gd name="T11" fmla="*/ 212 h 302"/>
                <a:gd name="T12" fmla="*/ 259 w 301"/>
                <a:gd name="T13" fmla="*/ 260 h 302"/>
                <a:gd name="T14" fmla="*/ 211 w 301"/>
                <a:gd name="T15" fmla="*/ 290 h 302"/>
                <a:gd name="T16" fmla="*/ 151 w 301"/>
                <a:gd name="T17" fmla="*/ 302 h 302"/>
                <a:gd name="T18" fmla="*/ 90 w 301"/>
                <a:gd name="T19" fmla="*/ 290 h 302"/>
                <a:gd name="T20" fmla="*/ 42 w 301"/>
                <a:gd name="T21" fmla="*/ 260 h 302"/>
                <a:gd name="T22" fmla="*/ 12 w 301"/>
                <a:gd name="T23" fmla="*/ 212 h 302"/>
                <a:gd name="T24" fmla="*/ 0 w 301"/>
                <a:gd name="T25" fmla="*/ 151 h 302"/>
                <a:gd name="T26" fmla="*/ 12 w 301"/>
                <a:gd name="T27" fmla="*/ 91 h 302"/>
                <a:gd name="T28" fmla="*/ 42 w 301"/>
                <a:gd name="T29" fmla="*/ 43 h 302"/>
                <a:gd name="T30" fmla="*/ 90 w 301"/>
                <a:gd name="T31" fmla="*/ 13 h 302"/>
                <a:gd name="T32" fmla="*/ 151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1" y="0"/>
                  </a:moveTo>
                  <a:lnTo>
                    <a:pt x="211" y="13"/>
                  </a:lnTo>
                  <a:lnTo>
                    <a:pt x="259" y="43"/>
                  </a:lnTo>
                  <a:lnTo>
                    <a:pt x="289" y="91"/>
                  </a:lnTo>
                  <a:lnTo>
                    <a:pt x="301" y="151"/>
                  </a:lnTo>
                  <a:lnTo>
                    <a:pt x="289" y="212"/>
                  </a:lnTo>
                  <a:lnTo>
                    <a:pt x="259" y="260"/>
                  </a:lnTo>
                  <a:lnTo>
                    <a:pt x="211" y="290"/>
                  </a:lnTo>
                  <a:lnTo>
                    <a:pt x="151" y="302"/>
                  </a:lnTo>
                  <a:lnTo>
                    <a:pt x="90" y="290"/>
                  </a:lnTo>
                  <a:lnTo>
                    <a:pt x="42" y="260"/>
                  </a:lnTo>
                  <a:lnTo>
                    <a:pt x="12" y="212"/>
                  </a:lnTo>
                  <a:lnTo>
                    <a:pt x="0" y="151"/>
                  </a:lnTo>
                  <a:lnTo>
                    <a:pt x="12" y="91"/>
                  </a:lnTo>
                  <a:lnTo>
                    <a:pt x="42" y="43"/>
                  </a:lnTo>
                  <a:lnTo>
                    <a:pt x="90" y="13"/>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54" name="Freeform 877"/>
            <p:cNvSpPr>
              <a:spLocks/>
            </p:cNvSpPr>
            <p:nvPr/>
          </p:nvSpPr>
          <p:spPr bwMode="auto">
            <a:xfrm>
              <a:off x="7525966" y="1199721"/>
              <a:ext cx="105200" cy="103486"/>
            </a:xfrm>
            <a:custGeom>
              <a:avLst/>
              <a:gdLst>
                <a:gd name="T0" fmla="*/ 150 w 307"/>
                <a:gd name="T1" fmla="*/ 0 h 302"/>
                <a:gd name="T2" fmla="*/ 211 w 307"/>
                <a:gd name="T3" fmla="*/ 13 h 302"/>
                <a:gd name="T4" fmla="*/ 259 w 307"/>
                <a:gd name="T5" fmla="*/ 43 h 302"/>
                <a:gd name="T6" fmla="*/ 295 w 307"/>
                <a:gd name="T7" fmla="*/ 91 h 302"/>
                <a:gd name="T8" fmla="*/ 307 w 307"/>
                <a:gd name="T9" fmla="*/ 151 h 302"/>
                <a:gd name="T10" fmla="*/ 295 w 307"/>
                <a:gd name="T11" fmla="*/ 212 h 302"/>
                <a:gd name="T12" fmla="*/ 259 w 307"/>
                <a:gd name="T13" fmla="*/ 260 h 302"/>
                <a:gd name="T14" fmla="*/ 211 w 307"/>
                <a:gd name="T15" fmla="*/ 290 h 302"/>
                <a:gd name="T16" fmla="*/ 150 w 307"/>
                <a:gd name="T17" fmla="*/ 302 h 302"/>
                <a:gd name="T18" fmla="*/ 90 w 307"/>
                <a:gd name="T19" fmla="*/ 290 h 302"/>
                <a:gd name="T20" fmla="*/ 42 w 307"/>
                <a:gd name="T21" fmla="*/ 260 h 302"/>
                <a:gd name="T22" fmla="*/ 12 w 307"/>
                <a:gd name="T23" fmla="*/ 212 h 302"/>
                <a:gd name="T24" fmla="*/ 0 w 307"/>
                <a:gd name="T25" fmla="*/ 151 h 302"/>
                <a:gd name="T26" fmla="*/ 12 w 307"/>
                <a:gd name="T27" fmla="*/ 91 h 302"/>
                <a:gd name="T28" fmla="*/ 42 w 307"/>
                <a:gd name="T29" fmla="*/ 43 h 302"/>
                <a:gd name="T30" fmla="*/ 90 w 307"/>
                <a:gd name="T31" fmla="*/ 13 h 302"/>
                <a:gd name="T32" fmla="*/ 150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0" y="0"/>
                  </a:moveTo>
                  <a:lnTo>
                    <a:pt x="211" y="13"/>
                  </a:lnTo>
                  <a:lnTo>
                    <a:pt x="259" y="43"/>
                  </a:lnTo>
                  <a:lnTo>
                    <a:pt x="295" y="91"/>
                  </a:lnTo>
                  <a:lnTo>
                    <a:pt x="307" y="151"/>
                  </a:lnTo>
                  <a:lnTo>
                    <a:pt x="295" y="212"/>
                  </a:lnTo>
                  <a:lnTo>
                    <a:pt x="259" y="260"/>
                  </a:lnTo>
                  <a:lnTo>
                    <a:pt x="211" y="290"/>
                  </a:lnTo>
                  <a:lnTo>
                    <a:pt x="150" y="302"/>
                  </a:lnTo>
                  <a:lnTo>
                    <a:pt x="90" y="290"/>
                  </a:lnTo>
                  <a:lnTo>
                    <a:pt x="42" y="260"/>
                  </a:lnTo>
                  <a:lnTo>
                    <a:pt x="12" y="212"/>
                  </a:lnTo>
                  <a:lnTo>
                    <a:pt x="0" y="151"/>
                  </a:lnTo>
                  <a:lnTo>
                    <a:pt x="12" y="91"/>
                  </a:lnTo>
                  <a:lnTo>
                    <a:pt x="42" y="43"/>
                  </a:lnTo>
                  <a:lnTo>
                    <a:pt x="90" y="13"/>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55" name="Freeform 878"/>
            <p:cNvSpPr>
              <a:spLocks/>
            </p:cNvSpPr>
            <p:nvPr/>
          </p:nvSpPr>
          <p:spPr bwMode="auto">
            <a:xfrm>
              <a:off x="4906941" y="1336446"/>
              <a:ext cx="103486" cy="105200"/>
            </a:xfrm>
            <a:custGeom>
              <a:avLst/>
              <a:gdLst>
                <a:gd name="T0" fmla="*/ 151 w 302"/>
                <a:gd name="T1" fmla="*/ 0 h 307"/>
                <a:gd name="T2" fmla="*/ 211 w 302"/>
                <a:gd name="T3" fmla="*/ 12 h 307"/>
                <a:gd name="T4" fmla="*/ 259 w 302"/>
                <a:gd name="T5" fmla="*/ 48 h 307"/>
                <a:gd name="T6" fmla="*/ 290 w 302"/>
                <a:gd name="T7" fmla="*/ 96 h 307"/>
                <a:gd name="T8" fmla="*/ 302 w 302"/>
                <a:gd name="T9" fmla="*/ 156 h 307"/>
                <a:gd name="T10" fmla="*/ 290 w 302"/>
                <a:gd name="T11" fmla="*/ 211 h 307"/>
                <a:gd name="T12" fmla="*/ 259 w 302"/>
                <a:gd name="T13" fmla="*/ 259 h 307"/>
                <a:gd name="T14" fmla="*/ 211 w 302"/>
                <a:gd name="T15" fmla="*/ 295 h 307"/>
                <a:gd name="T16" fmla="*/ 151 w 302"/>
                <a:gd name="T17" fmla="*/ 307 h 307"/>
                <a:gd name="T18" fmla="*/ 90 w 302"/>
                <a:gd name="T19" fmla="*/ 295 h 307"/>
                <a:gd name="T20" fmla="*/ 42 w 302"/>
                <a:gd name="T21" fmla="*/ 259 h 307"/>
                <a:gd name="T22" fmla="*/ 12 w 302"/>
                <a:gd name="T23" fmla="*/ 211 h 307"/>
                <a:gd name="T24" fmla="*/ 0 w 302"/>
                <a:gd name="T25" fmla="*/ 156 h 307"/>
                <a:gd name="T26" fmla="*/ 12 w 302"/>
                <a:gd name="T27" fmla="*/ 96 h 307"/>
                <a:gd name="T28" fmla="*/ 42 w 302"/>
                <a:gd name="T29" fmla="*/ 48 h 307"/>
                <a:gd name="T30" fmla="*/ 90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90" y="96"/>
                  </a:lnTo>
                  <a:lnTo>
                    <a:pt x="302" y="156"/>
                  </a:lnTo>
                  <a:lnTo>
                    <a:pt x="290" y="211"/>
                  </a:lnTo>
                  <a:lnTo>
                    <a:pt x="259" y="259"/>
                  </a:lnTo>
                  <a:lnTo>
                    <a:pt x="211" y="295"/>
                  </a:lnTo>
                  <a:lnTo>
                    <a:pt x="151" y="307"/>
                  </a:lnTo>
                  <a:lnTo>
                    <a:pt x="90" y="295"/>
                  </a:lnTo>
                  <a:lnTo>
                    <a:pt x="42" y="259"/>
                  </a:lnTo>
                  <a:lnTo>
                    <a:pt x="12" y="211"/>
                  </a:lnTo>
                  <a:lnTo>
                    <a:pt x="0" y="156"/>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56" name="Freeform 879"/>
            <p:cNvSpPr>
              <a:spLocks/>
            </p:cNvSpPr>
            <p:nvPr/>
          </p:nvSpPr>
          <p:spPr bwMode="auto">
            <a:xfrm>
              <a:off x="5030987" y="1336446"/>
              <a:ext cx="105542" cy="105200"/>
            </a:xfrm>
            <a:custGeom>
              <a:avLst/>
              <a:gdLst>
                <a:gd name="T0" fmla="*/ 151 w 308"/>
                <a:gd name="T1" fmla="*/ 0 h 307"/>
                <a:gd name="T2" fmla="*/ 211 w 308"/>
                <a:gd name="T3" fmla="*/ 12 h 307"/>
                <a:gd name="T4" fmla="*/ 259 w 308"/>
                <a:gd name="T5" fmla="*/ 48 h 307"/>
                <a:gd name="T6" fmla="*/ 295 w 308"/>
                <a:gd name="T7" fmla="*/ 96 h 307"/>
                <a:gd name="T8" fmla="*/ 308 w 308"/>
                <a:gd name="T9" fmla="*/ 156 h 307"/>
                <a:gd name="T10" fmla="*/ 295 w 308"/>
                <a:gd name="T11" fmla="*/ 211 h 307"/>
                <a:gd name="T12" fmla="*/ 259 w 308"/>
                <a:gd name="T13" fmla="*/ 259 h 307"/>
                <a:gd name="T14" fmla="*/ 211 w 308"/>
                <a:gd name="T15" fmla="*/ 295 h 307"/>
                <a:gd name="T16" fmla="*/ 151 w 308"/>
                <a:gd name="T17" fmla="*/ 307 h 307"/>
                <a:gd name="T18" fmla="*/ 96 w 308"/>
                <a:gd name="T19" fmla="*/ 295 h 307"/>
                <a:gd name="T20" fmla="*/ 48 w 308"/>
                <a:gd name="T21" fmla="*/ 259 h 307"/>
                <a:gd name="T22" fmla="*/ 12 w 308"/>
                <a:gd name="T23" fmla="*/ 211 h 307"/>
                <a:gd name="T24" fmla="*/ 0 w 308"/>
                <a:gd name="T25" fmla="*/ 156 h 307"/>
                <a:gd name="T26" fmla="*/ 12 w 308"/>
                <a:gd name="T27" fmla="*/ 96 h 307"/>
                <a:gd name="T28" fmla="*/ 48 w 308"/>
                <a:gd name="T29" fmla="*/ 48 h 307"/>
                <a:gd name="T30" fmla="*/ 96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1" y="12"/>
                  </a:lnTo>
                  <a:lnTo>
                    <a:pt x="259" y="48"/>
                  </a:lnTo>
                  <a:lnTo>
                    <a:pt x="295" y="96"/>
                  </a:lnTo>
                  <a:lnTo>
                    <a:pt x="308" y="156"/>
                  </a:lnTo>
                  <a:lnTo>
                    <a:pt x="295" y="211"/>
                  </a:lnTo>
                  <a:lnTo>
                    <a:pt x="259" y="259"/>
                  </a:lnTo>
                  <a:lnTo>
                    <a:pt x="211" y="295"/>
                  </a:lnTo>
                  <a:lnTo>
                    <a:pt x="151" y="307"/>
                  </a:lnTo>
                  <a:lnTo>
                    <a:pt x="96" y="295"/>
                  </a:lnTo>
                  <a:lnTo>
                    <a:pt x="48" y="259"/>
                  </a:lnTo>
                  <a:lnTo>
                    <a:pt x="12" y="211"/>
                  </a:lnTo>
                  <a:lnTo>
                    <a:pt x="0" y="156"/>
                  </a:lnTo>
                  <a:lnTo>
                    <a:pt x="12" y="96"/>
                  </a:lnTo>
                  <a:lnTo>
                    <a:pt x="48" y="48"/>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57" name="Freeform 880"/>
            <p:cNvSpPr>
              <a:spLocks/>
            </p:cNvSpPr>
            <p:nvPr/>
          </p:nvSpPr>
          <p:spPr bwMode="auto">
            <a:xfrm>
              <a:off x="5157089" y="1336446"/>
              <a:ext cx="103144" cy="105200"/>
            </a:xfrm>
            <a:custGeom>
              <a:avLst/>
              <a:gdLst>
                <a:gd name="T0" fmla="*/ 151 w 301"/>
                <a:gd name="T1" fmla="*/ 0 h 307"/>
                <a:gd name="T2" fmla="*/ 211 w 301"/>
                <a:gd name="T3" fmla="*/ 12 h 307"/>
                <a:gd name="T4" fmla="*/ 259 w 301"/>
                <a:gd name="T5" fmla="*/ 48 h 307"/>
                <a:gd name="T6" fmla="*/ 289 w 301"/>
                <a:gd name="T7" fmla="*/ 96 h 307"/>
                <a:gd name="T8" fmla="*/ 301 w 301"/>
                <a:gd name="T9" fmla="*/ 156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6 h 307"/>
                <a:gd name="T26" fmla="*/ 12 w 301"/>
                <a:gd name="T27" fmla="*/ 96 h 307"/>
                <a:gd name="T28" fmla="*/ 42 w 301"/>
                <a:gd name="T29" fmla="*/ 48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8"/>
                  </a:lnTo>
                  <a:lnTo>
                    <a:pt x="289" y="96"/>
                  </a:lnTo>
                  <a:lnTo>
                    <a:pt x="301" y="156"/>
                  </a:lnTo>
                  <a:lnTo>
                    <a:pt x="289" y="211"/>
                  </a:lnTo>
                  <a:lnTo>
                    <a:pt x="259" y="259"/>
                  </a:lnTo>
                  <a:lnTo>
                    <a:pt x="211" y="295"/>
                  </a:lnTo>
                  <a:lnTo>
                    <a:pt x="151" y="307"/>
                  </a:lnTo>
                  <a:lnTo>
                    <a:pt x="90" y="295"/>
                  </a:lnTo>
                  <a:lnTo>
                    <a:pt x="42" y="259"/>
                  </a:lnTo>
                  <a:lnTo>
                    <a:pt x="12" y="211"/>
                  </a:lnTo>
                  <a:lnTo>
                    <a:pt x="0" y="156"/>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58" name="Freeform 881"/>
            <p:cNvSpPr>
              <a:spLocks/>
            </p:cNvSpPr>
            <p:nvPr/>
          </p:nvSpPr>
          <p:spPr bwMode="auto">
            <a:xfrm>
              <a:off x="5281136" y="1336446"/>
              <a:ext cx="103144" cy="105200"/>
            </a:xfrm>
            <a:custGeom>
              <a:avLst/>
              <a:gdLst>
                <a:gd name="T0" fmla="*/ 151 w 301"/>
                <a:gd name="T1" fmla="*/ 0 h 307"/>
                <a:gd name="T2" fmla="*/ 211 w 301"/>
                <a:gd name="T3" fmla="*/ 12 h 307"/>
                <a:gd name="T4" fmla="*/ 259 w 301"/>
                <a:gd name="T5" fmla="*/ 48 h 307"/>
                <a:gd name="T6" fmla="*/ 289 w 301"/>
                <a:gd name="T7" fmla="*/ 96 h 307"/>
                <a:gd name="T8" fmla="*/ 301 w 301"/>
                <a:gd name="T9" fmla="*/ 156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6 h 307"/>
                <a:gd name="T26" fmla="*/ 12 w 301"/>
                <a:gd name="T27" fmla="*/ 96 h 307"/>
                <a:gd name="T28" fmla="*/ 42 w 301"/>
                <a:gd name="T29" fmla="*/ 48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8"/>
                  </a:lnTo>
                  <a:lnTo>
                    <a:pt x="289" y="96"/>
                  </a:lnTo>
                  <a:lnTo>
                    <a:pt x="301" y="156"/>
                  </a:lnTo>
                  <a:lnTo>
                    <a:pt x="289" y="211"/>
                  </a:lnTo>
                  <a:lnTo>
                    <a:pt x="259" y="259"/>
                  </a:lnTo>
                  <a:lnTo>
                    <a:pt x="211" y="295"/>
                  </a:lnTo>
                  <a:lnTo>
                    <a:pt x="151" y="307"/>
                  </a:lnTo>
                  <a:lnTo>
                    <a:pt x="90" y="295"/>
                  </a:lnTo>
                  <a:lnTo>
                    <a:pt x="42" y="259"/>
                  </a:lnTo>
                  <a:lnTo>
                    <a:pt x="12" y="211"/>
                  </a:lnTo>
                  <a:lnTo>
                    <a:pt x="0" y="156"/>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59" name="Freeform 882"/>
            <p:cNvSpPr>
              <a:spLocks/>
            </p:cNvSpPr>
            <p:nvPr/>
          </p:nvSpPr>
          <p:spPr bwMode="auto">
            <a:xfrm>
              <a:off x="5405182" y="1336446"/>
              <a:ext cx="105200" cy="105200"/>
            </a:xfrm>
            <a:custGeom>
              <a:avLst/>
              <a:gdLst>
                <a:gd name="T0" fmla="*/ 151 w 307"/>
                <a:gd name="T1" fmla="*/ 0 h 307"/>
                <a:gd name="T2" fmla="*/ 211 w 307"/>
                <a:gd name="T3" fmla="*/ 12 h 307"/>
                <a:gd name="T4" fmla="*/ 259 w 307"/>
                <a:gd name="T5" fmla="*/ 48 h 307"/>
                <a:gd name="T6" fmla="*/ 295 w 307"/>
                <a:gd name="T7" fmla="*/ 96 h 307"/>
                <a:gd name="T8" fmla="*/ 307 w 307"/>
                <a:gd name="T9" fmla="*/ 156 h 307"/>
                <a:gd name="T10" fmla="*/ 295 w 307"/>
                <a:gd name="T11" fmla="*/ 211 h 307"/>
                <a:gd name="T12" fmla="*/ 259 w 307"/>
                <a:gd name="T13" fmla="*/ 259 h 307"/>
                <a:gd name="T14" fmla="*/ 211 w 307"/>
                <a:gd name="T15" fmla="*/ 295 h 307"/>
                <a:gd name="T16" fmla="*/ 151 w 307"/>
                <a:gd name="T17" fmla="*/ 307 h 307"/>
                <a:gd name="T18" fmla="*/ 96 w 307"/>
                <a:gd name="T19" fmla="*/ 295 h 307"/>
                <a:gd name="T20" fmla="*/ 48 w 307"/>
                <a:gd name="T21" fmla="*/ 259 h 307"/>
                <a:gd name="T22" fmla="*/ 12 w 307"/>
                <a:gd name="T23" fmla="*/ 211 h 307"/>
                <a:gd name="T24" fmla="*/ 0 w 307"/>
                <a:gd name="T25" fmla="*/ 156 h 307"/>
                <a:gd name="T26" fmla="*/ 12 w 307"/>
                <a:gd name="T27" fmla="*/ 96 h 307"/>
                <a:gd name="T28" fmla="*/ 48 w 307"/>
                <a:gd name="T29" fmla="*/ 48 h 307"/>
                <a:gd name="T30" fmla="*/ 96 w 307"/>
                <a:gd name="T31" fmla="*/ 12 h 307"/>
                <a:gd name="T32" fmla="*/ 151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1" y="0"/>
                  </a:moveTo>
                  <a:lnTo>
                    <a:pt x="211" y="12"/>
                  </a:lnTo>
                  <a:lnTo>
                    <a:pt x="259" y="48"/>
                  </a:lnTo>
                  <a:lnTo>
                    <a:pt x="295" y="96"/>
                  </a:lnTo>
                  <a:lnTo>
                    <a:pt x="307" y="156"/>
                  </a:lnTo>
                  <a:lnTo>
                    <a:pt x="295" y="211"/>
                  </a:lnTo>
                  <a:lnTo>
                    <a:pt x="259" y="259"/>
                  </a:lnTo>
                  <a:lnTo>
                    <a:pt x="211" y="295"/>
                  </a:lnTo>
                  <a:lnTo>
                    <a:pt x="151" y="307"/>
                  </a:lnTo>
                  <a:lnTo>
                    <a:pt x="96" y="295"/>
                  </a:lnTo>
                  <a:lnTo>
                    <a:pt x="48" y="259"/>
                  </a:lnTo>
                  <a:lnTo>
                    <a:pt x="12" y="211"/>
                  </a:lnTo>
                  <a:lnTo>
                    <a:pt x="0" y="156"/>
                  </a:lnTo>
                  <a:lnTo>
                    <a:pt x="12" y="96"/>
                  </a:lnTo>
                  <a:lnTo>
                    <a:pt x="48" y="48"/>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60" name="Freeform 883"/>
            <p:cNvSpPr>
              <a:spLocks/>
            </p:cNvSpPr>
            <p:nvPr/>
          </p:nvSpPr>
          <p:spPr bwMode="auto">
            <a:xfrm>
              <a:off x="5531285" y="1336446"/>
              <a:ext cx="103144" cy="105200"/>
            </a:xfrm>
            <a:custGeom>
              <a:avLst/>
              <a:gdLst>
                <a:gd name="T0" fmla="*/ 150 w 301"/>
                <a:gd name="T1" fmla="*/ 0 h 307"/>
                <a:gd name="T2" fmla="*/ 211 w 301"/>
                <a:gd name="T3" fmla="*/ 12 h 307"/>
                <a:gd name="T4" fmla="*/ 259 w 301"/>
                <a:gd name="T5" fmla="*/ 48 h 307"/>
                <a:gd name="T6" fmla="*/ 289 w 301"/>
                <a:gd name="T7" fmla="*/ 96 h 307"/>
                <a:gd name="T8" fmla="*/ 301 w 301"/>
                <a:gd name="T9" fmla="*/ 156 h 307"/>
                <a:gd name="T10" fmla="*/ 289 w 301"/>
                <a:gd name="T11" fmla="*/ 211 h 307"/>
                <a:gd name="T12" fmla="*/ 259 w 301"/>
                <a:gd name="T13" fmla="*/ 259 h 307"/>
                <a:gd name="T14" fmla="*/ 211 w 301"/>
                <a:gd name="T15" fmla="*/ 295 h 307"/>
                <a:gd name="T16" fmla="*/ 150 w 301"/>
                <a:gd name="T17" fmla="*/ 307 h 307"/>
                <a:gd name="T18" fmla="*/ 90 w 301"/>
                <a:gd name="T19" fmla="*/ 295 h 307"/>
                <a:gd name="T20" fmla="*/ 42 w 301"/>
                <a:gd name="T21" fmla="*/ 259 h 307"/>
                <a:gd name="T22" fmla="*/ 12 w 301"/>
                <a:gd name="T23" fmla="*/ 211 h 307"/>
                <a:gd name="T24" fmla="*/ 0 w 301"/>
                <a:gd name="T25" fmla="*/ 156 h 307"/>
                <a:gd name="T26" fmla="*/ 12 w 301"/>
                <a:gd name="T27" fmla="*/ 96 h 307"/>
                <a:gd name="T28" fmla="*/ 42 w 301"/>
                <a:gd name="T29" fmla="*/ 48 h 307"/>
                <a:gd name="T30" fmla="*/ 90 w 301"/>
                <a:gd name="T31" fmla="*/ 12 h 307"/>
                <a:gd name="T32" fmla="*/ 150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0" y="0"/>
                  </a:moveTo>
                  <a:lnTo>
                    <a:pt x="211" y="12"/>
                  </a:lnTo>
                  <a:lnTo>
                    <a:pt x="259" y="48"/>
                  </a:lnTo>
                  <a:lnTo>
                    <a:pt x="289" y="96"/>
                  </a:lnTo>
                  <a:lnTo>
                    <a:pt x="301" y="156"/>
                  </a:lnTo>
                  <a:lnTo>
                    <a:pt x="289" y="211"/>
                  </a:lnTo>
                  <a:lnTo>
                    <a:pt x="259" y="259"/>
                  </a:lnTo>
                  <a:lnTo>
                    <a:pt x="211" y="295"/>
                  </a:lnTo>
                  <a:lnTo>
                    <a:pt x="150" y="307"/>
                  </a:lnTo>
                  <a:lnTo>
                    <a:pt x="90" y="295"/>
                  </a:lnTo>
                  <a:lnTo>
                    <a:pt x="42" y="259"/>
                  </a:lnTo>
                  <a:lnTo>
                    <a:pt x="12" y="211"/>
                  </a:lnTo>
                  <a:lnTo>
                    <a:pt x="0" y="156"/>
                  </a:lnTo>
                  <a:lnTo>
                    <a:pt x="12" y="96"/>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61" name="Freeform 884"/>
            <p:cNvSpPr>
              <a:spLocks/>
            </p:cNvSpPr>
            <p:nvPr/>
          </p:nvSpPr>
          <p:spPr bwMode="auto">
            <a:xfrm>
              <a:off x="5655332" y="1336446"/>
              <a:ext cx="103144" cy="105200"/>
            </a:xfrm>
            <a:custGeom>
              <a:avLst/>
              <a:gdLst>
                <a:gd name="T0" fmla="*/ 150 w 301"/>
                <a:gd name="T1" fmla="*/ 0 h 307"/>
                <a:gd name="T2" fmla="*/ 211 w 301"/>
                <a:gd name="T3" fmla="*/ 12 h 307"/>
                <a:gd name="T4" fmla="*/ 259 w 301"/>
                <a:gd name="T5" fmla="*/ 48 h 307"/>
                <a:gd name="T6" fmla="*/ 289 w 301"/>
                <a:gd name="T7" fmla="*/ 96 h 307"/>
                <a:gd name="T8" fmla="*/ 301 w 301"/>
                <a:gd name="T9" fmla="*/ 156 h 307"/>
                <a:gd name="T10" fmla="*/ 289 w 301"/>
                <a:gd name="T11" fmla="*/ 211 h 307"/>
                <a:gd name="T12" fmla="*/ 259 w 301"/>
                <a:gd name="T13" fmla="*/ 259 h 307"/>
                <a:gd name="T14" fmla="*/ 211 w 301"/>
                <a:gd name="T15" fmla="*/ 295 h 307"/>
                <a:gd name="T16" fmla="*/ 150 w 301"/>
                <a:gd name="T17" fmla="*/ 307 h 307"/>
                <a:gd name="T18" fmla="*/ 90 w 301"/>
                <a:gd name="T19" fmla="*/ 295 h 307"/>
                <a:gd name="T20" fmla="*/ 42 w 301"/>
                <a:gd name="T21" fmla="*/ 259 h 307"/>
                <a:gd name="T22" fmla="*/ 12 w 301"/>
                <a:gd name="T23" fmla="*/ 211 h 307"/>
                <a:gd name="T24" fmla="*/ 0 w 301"/>
                <a:gd name="T25" fmla="*/ 156 h 307"/>
                <a:gd name="T26" fmla="*/ 12 w 301"/>
                <a:gd name="T27" fmla="*/ 96 h 307"/>
                <a:gd name="T28" fmla="*/ 42 w 301"/>
                <a:gd name="T29" fmla="*/ 48 h 307"/>
                <a:gd name="T30" fmla="*/ 90 w 301"/>
                <a:gd name="T31" fmla="*/ 12 h 307"/>
                <a:gd name="T32" fmla="*/ 150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0" y="0"/>
                  </a:moveTo>
                  <a:lnTo>
                    <a:pt x="211" y="12"/>
                  </a:lnTo>
                  <a:lnTo>
                    <a:pt x="259" y="48"/>
                  </a:lnTo>
                  <a:lnTo>
                    <a:pt x="289" y="96"/>
                  </a:lnTo>
                  <a:lnTo>
                    <a:pt x="301" y="156"/>
                  </a:lnTo>
                  <a:lnTo>
                    <a:pt x="289" y="211"/>
                  </a:lnTo>
                  <a:lnTo>
                    <a:pt x="259" y="259"/>
                  </a:lnTo>
                  <a:lnTo>
                    <a:pt x="211" y="295"/>
                  </a:lnTo>
                  <a:lnTo>
                    <a:pt x="150" y="307"/>
                  </a:lnTo>
                  <a:lnTo>
                    <a:pt x="90" y="295"/>
                  </a:lnTo>
                  <a:lnTo>
                    <a:pt x="42" y="259"/>
                  </a:lnTo>
                  <a:lnTo>
                    <a:pt x="12" y="211"/>
                  </a:lnTo>
                  <a:lnTo>
                    <a:pt x="0" y="156"/>
                  </a:lnTo>
                  <a:lnTo>
                    <a:pt x="12" y="96"/>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62" name="Freeform 885"/>
            <p:cNvSpPr>
              <a:spLocks/>
            </p:cNvSpPr>
            <p:nvPr/>
          </p:nvSpPr>
          <p:spPr bwMode="auto">
            <a:xfrm>
              <a:off x="5779378" y="1336446"/>
              <a:ext cx="105200" cy="105200"/>
            </a:xfrm>
            <a:custGeom>
              <a:avLst/>
              <a:gdLst>
                <a:gd name="T0" fmla="*/ 156 w 307"/>
                <a:gd name="T1" fmla="*/ 0 h 307"/>
                <a:gd name="T2" fmla="*/ 211 w 307"/>
                <a:gd name="T3" fmla="*/ 12 h 307"/>
                <a:gd name="T4" fmla="*/ 259 w 307"/>
                <a:gd name="T5" fmla="*/ 48 h 307"/>
                <a:gd name="T6" fmla="*/ 295 w 307"/>
                <a:gd name="T7" fmla="*/ 96 h 307"/>
                <a:gd name="T8" fmla="*/ 307 w 307"/>
                <a:gd name="T9" fmla="*/ 156 h 307"/>
                <a:gd name="T10" fmla="*/ 295 w 307"/>
                <a:gd name="T11" fmla="*/ 211 h 307"/>
                <a:gd name="T12" fmla="*/ 259 w 307"/>
                <a:gd name="T13" fmla="*/ 259 h 307"/>
                <a:gd name="T14" fmla="*/ 211 w 307"/>
                <a:gd name="T15" fmla="*/ 295 h 307"/>
                <a:gd name="T16" fmla="*/ 156 w 307"/>
                <a:gd name="T17" fmla="*/ 307 h 307"/>
                <a:gd name="T18" fmla="*/ 96 w 307"/>
                <a:gd name="T19" fmla="*/ 295 h 307"/>
                <a:gd name="T20" fmla="*/ 48 w 307"/>
                <a:gd name="T21" fmla="*/ 259 h 307"/>
                <a:gd name="T22" fmla="*/ 12 w 307"/>
                <a:gd name="T23" fmla="*/ 211 h 307"/>
                <a:gd name="T24" fmla="*/ 0 w 307"/>
                <a:gd name="T25" fmla="*/ 156 h 307"/>
                <a:gd name="T26" fmla="*/ 12 w 307"/>
                <a:gd name="T27" fmla="*/ 96 h 307"/>
                <a:gd name="T28" fmla="*/ 48 w 307"/>
                <a:gd name="T29" fmla="*/ 48 h 307"/>
                <a:gd name="T30" fmla="*/ 96 w 307"/>
                <a:gd name="T31" fmla="*/ 12 h 307"/>
                <a:gd name="T32" fmla="*/ 156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6" y="0"/>
                  </a:moveTo>
                  <a:lnTo>
                    <a:pt x="211" y="12"/>
                  </a:lnTo>
                  <a:lnTo>
                    <a:pt x="259" y="48"/>
                  </a:lnTo>
                  <a:lnTo>
                    <a:pt x="295" y="96"/>
                  </a:lnTo>
                  <a:lnTo>
                    <a:pt x="307" y="156"/>
                  </a:lnTo>
                  <a:lnTo>
                    <a:pt x="295" y="211"/>
                  </a:lnTo>
                  <a:lnTo>
                    <a:pt x="259" y="259"/>
                  </a:lnTo>
                  <a:lnTo>
                    <a:pt x="211" y="295"/>
                  </a:lnTo>
                  <a:lnTo>
                    <a:pt x="156" y="307"/>
                  </a:lnTo>
                  <a:lnTo>
                    <a:pt x="96" y="295"/>
                  </a:lnTo>
                  <a:lnTo>
                    <a:pt x="48" y="259"/>
                  </a:lnTo>
                  <a:lnTo>
                    <a:pt x="12" y="211"/>
                  </a:lnTo>
                  <a:lnTo>
                    <a:pt x="0" y="156"/>
                  </a:lnTo>
                  <a:lnTo>
                    <a:pt x="12" y="96"/>
                  </a:lnTo>
                  <a:lnTo>
                    <a:pt x="48" y="48"/>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63" name="Freeform 886"/>
            <p:cNvSpPr>
              <a:spLocks/>
            </p:cNvSpPr>
            <p:nvPr/>
          </p:nvSpPr>
          <p:spPr bwMode="auto">
            <a:xfrm>
              <a:off x="5905137" y="1336446"/>
              <a:ext cx="103486" cy="105200"/>
            </a:xfrm>
            <a:custGeom>
              <a:avLst/>
              <a:gdLst>
                <a:gd name="T0" fmla="*/ 151 w 302"/>
                <a:gd name="T1" fmla="*/ 0 h 307"/>
                <a:gd name="T2" fmla="*/ 212 w 302"/>
                <a:gd name="T3" fmla="*/ 12 h 307"/>
                <a:gd name="T4" fmla="*/ 260 w 302"/>
                <a:gd name="T5" fmla="*/ 48 h 307"/>
                <a:gd name="T6" fmla="*/ 290 w 302"/>
                <a:gd name="T7" fmla="*/ 96 h 307"/>
                <a:gd name="T8" fmla="*/ 302 w 302"/>
                <a:gd name="T9" fmla="*/ 156 h 307"/>
                <a:gd name="T10" fmla="*/ 290 w 302"/>
                <a:gd name="T11" fmla="*/ 211 h 307"/>
                <a:gd name="T12" fmla="*/ 260 w 302"/>
                <a:gd name="T13" fmla="*/ 259 h 307"/>
                <a:gd name="T14" fmla="*/ 212 w 302"/>
                <a:gd name="T15" fmla="*/ 295 h 307"/>
                <a:gd name="T16" fmla="*/ 151 w 302"/>
                <a:gd name="T17" fmla="*/ 307 h 307"/>
                <a:gd name="T18" fmla="*/ 91 w 302"/>
                <a:gd name="T19" fmla="*/ 295 h 307"/>
                <a:gd name="T20" fmla="*/ 43 w 302"/>
                <a:gd name="T21" fmla="*/ 259 h 307"/>
                <a:gd name="T22" fmla="*/ 13 w 302"/>
                <a:gd name="T23" fmla="*/ 211 h 307"/>
                <a:gd name="T24" fmla="*/ 0 w 302"/>
                <a:gd name="T25" fmla="*/ 156 h 307"/>
                <a:gd name="T26" fmla="*/ 13 w 302"/>
                <a:gd name="T27" fmla="*/ 96 h 307"/>
                <a:gd name="T28" fmla="*/ 43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2" y="12"/>
                  </a:lnTo>
                  <a:lnTo>
                    <a:pt x="260" y="48"/>
                  </a:lnTo>
                  <a:lnTo>
                    <a:pt x="290" y="96"/>
                  </a:lnTo>
                  <a:lnTo>
                    <a:pt x="302" y="156"/>
                  </a:lnTo>
                  <a:lnTo>
                    <a:pt x="290" y="211"/>
                  </a:lnTo>
                  <a:lnTo>
                    <a:pt x="260" y="259"/>
                  </a:lnTo>
                  <a:lnTo>
                    <a:pt x="212" y="295"/>
                  </a:lnTo>
                  <a:lnTo>
                    <a:pt x="151" y="307"/>
                  </a:lnTo>
                  <a:lnTo>
                    <a:pt x="91" y="295"/>
                  </a:lnTo>
                  <a:lnTo>
                    <a:pt x="43" y="259"/>
                  </a:lnTo>
                  <a:lnTo>
                    <a:pt x="13" y="211"/>
                  </a:lnTo>
                  <a:lnTo>
                    <a:pt x="0" y="156"/>
                  </a:lnTo>
                  <a:lnTo>
                    <a:pt x="13" y="96"/>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64" name="Freeform 887"/>
            <p:cNvSpPr>
              <a:spLocks/>
            </p:cNvSpPr>
            <p:nvPr/>
          </p:nvSpPr>
          <p:spPr bwMode="auto">
            <a:xfrm>
              <a:off x="6029185" y="1336446"/>
              <a:ext cx="103486" cy="105200"/>
            </a:xfrm>
            <a:custGeom>
              <a:avLst/>
              <a:gdLst>
                <a:gd name="T0" fmla="*/ 151 w 302"/>
                <a:gd name="T1" fmla="*/ 0 h 307"/>
                <a:gd name="T2" fmla="*/ 212 w 302"/>
                <a:gd name="T3" fmla="*/ 12 h 307"/>
                <a:gd name="T4" fmla="*/ 260 w 302"/>
                <a:gd name="T5" fmla="*/ 48 h 307"/>
                <a:gd name="T6" fmla="*/ 290 w 302"/>
                <a:gd name="T7" fmla="*/ 96 h 307"/>
                <a:gd name="T8" fmla="*/ 302 w 302"/>
                <a:gd name="T9" fmla="*/ 156 h 307"/>
                <a:gd name="T10" fmla="*/ 290 w 302"/>
                <a:gd name="T11" fmla="*/ 211 h 307"/>
                <a:gd name="T12" fmla="*/ 260 w 302"/>
                <a:gd name="T13" fmla="*/ 259 h 307"/>
                <a:gd name="T14" fmla="*/ 212 w 302"/>
                <a:gd name="T15" fmla="*/ 295 h 307"/>
                <a:gd name="T16" fmla="*/ 151 w 302"/>
                <a:gd name="T17" fmla="*/ 307 h 307"/>
                <a:gd name="T18" fmla="*/ 91 w 302"/>
                <a:gd name="T19" fmla="*/ 295 h 307"/>
                <a:gd name="T20" fmla="*/ 43 w 302"/>
                <a:gd name="T21" fmla="*/ 259 h 307"/>
                <a:gd name="T22" fmla="*/ 12 w 302"/>
                <a:gd name="T23" fmla="*/ 211 h 307"/>
                <a:gd name="T24" fmla="*/ 0 w 302"/>
                <a:gd name="T25" fmla="*/ 156 h 307"/>
                <a:gd name="T26" fmla="*/ 12 w 302"/>
                <a:gd name="T27" fmla="*/ 96 h 307"/>
                <a:gd name="T28" fmla="*/ 43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2" y="12"/>
                  </a:lnTo>
                  <a:lnTo>
                    <a:pt x="260" y="48"/>
                  </a:lnTo>
                  <a:lnTo>
                    <a:pt x="290" y="96"/>
                  </a:lnTo>
                  <a:lnTo>
                    <a:pt x="302" y="156"/>
                  </a:lnTo>
                  <a:lnTo>
                    <a:pt x="290" y="211"/>
                  </a:lnTo>
                  <a:lnTo>
                    <a:pt x="260" y="259"/>
                  </a:lnTo>
                  <a:lnTo>
                    <a:pt x="212" y="295"/>
                  </a:lnTo>
                  <a:lnTo>
                    <a:pt x="151" y="307"/>
                  </a:lnTo>
                  <a:lnTo>
                    <a:pt x="91" y="295"/>
                  </a:lnTo>
                  <a:lnTo>
                    <a:pt x="43" y="259"/>
                  </a:lnTo>
                  <a:lnTo>
                    <a:pt x="12" y="211"/>
                  </a:lnTo>
                  <a:lnTo>
                    <a:pt x="0" y="156"/>
                  </a:lnTo>
                  <a:lnTo>
                    <a:pt x="12" y="96"/>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65" name="Freeform 888"/>
            <p:cNvSpPr>
              <a:spLocks/>
            </p:cNvSpPr>
            <p:nvPr/>
          </p:nvSpPr>
          <p:spPr bwMode="auto">
            <a:xfrm>
              <a:off x="6153231" y="1336446"/>
              <a:ext cx="105542" cy="105200"/>
            </a:xfrm>
            <a:custGeom>
              <a:avLst/>
              <a:gdLst>
                <a:gd name="T0" fmla="*/ 157 w 308"/>
                <a:gd name="T1" fmla="*/ 0 h 307"/>
                <a:gd name="T2" fmla="*/ 211 w 308"/>
                <a:gd name="T3" fmla="*/ 12 h 307"/>
                <a:gd name="T4" fmla="*/ 260 w 308"/>
                <a:gd name="T5" fmla="*/ 48 h 307"/>
                <a:gd name="T6" fmla="*/ 296 w 308"/>
                <a:gd name="T7" fmla="*/ 96 h 307"/>
                <a:gd name="T8" fmla="*/ 308 w 308"/>
                <a:gd name="T9" fmla="*/ 156 h 307"/>
                <a:gd name="T10" fmla="*/ 296 w 308"/>
                <a:gd name="T11" fmla="*/ 211 h 307"/>
                <a:gd name="T12" fmla="*/ 260 w 308"/>
                <a:gd name="T13" fmla="*/ 259 h 307"/>
                <a:gd name="T14" fmla="*/ 211 w 308"/>
                <a:gd name="T15" fmla="*/ 295 h 307"/>
                <a:gd name="T16" fmla="*/ 157 w 308"/>
                <a:gd name="T17" fmla="*/ 307 h 307"/>
                <a:gd name="T18" fmla="*/ 97 w 308"/>
                <a:gd name="T19" fmla="*/ 295 h 307"/>
                <a:gd name="T20" fmla="*/ 49 w 308"/>
                <a:gd name="T21" fmla="*/ 259 h 307"/>
                <a:gd name="T22" fmla="*/ 12 w 308"/>
                <a:gd name="T23" fmla="*/ 211 h 307"/>
                <a:gd name="T24" fmla="*/ 0 w 308"/>
                <a:gd name="T25" fmla="*/ 156 h 307"/>
                <a:gd name="T26" fmla="*/ 12 w 308"/>
                <a:gd name="T27" fmla="*/ 96 h 307"/>
                <a:gd name="T28" fmla="*/ 49 w 308"/>
                <a:gd name="T29" fmla="*/ 48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1" y="12"/>
                  </a:lnTo>
                  <a:lnTo>
                    <a:pt x="260" y="48"/>
                  </a:lnTo>
                  <a:lnTo>
                    <a:pt x="296" y="96"/>
                  </a:lnTo>
                  <a:lnTo>
                    <a:pt x="308" y="156"/>
                  </a:lnTo>
                  <a:lnTo>
                    <a:pt x="296" y="211"/>
                  </a:lnTo>
                  <a:lnTo>
                    <a:pt x="260" y="259"/>
                  </a:lnTo>
                  <a:lnTo>
                    <a:pt x="211" y="295"/>
                  </a:lnTo>
                  <a:lnTo>
                    <a:pt x="157" y="307"/>
                  </a:lnTo>
                  <a:lnTo>
                    <a:pt x="97" y="295"/>
                  </a:lnTo>
                  <a:lnTo>
                    <a:pt x="49" y="259"/>
                  </a:lnTo>
                  <a:lnTo>
                    <a:pt x="12" y="211"/>
                  </a:lnTo>
                  <a:lnTo>
                    <a:pt x="0" y="156"/>
                  </a:lnTo>
                  <a:lnTo>
                    <a:pt x="12" y="96"/>
                  </a:lnTo>
                  <a:lnTo>
                    <a:pt x="49"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66" name="Freeform 889"/>
            <p:cNvSpPr>
              <a:spLocks/>
            </p:cNvSpPr>
            <p:nvPr/>
          </p:nvSpPr>
          <p:spPr bwMode="auto">
            <a:xfrm>
              <a:off x="6279333" y="1336446"/>
              <a:ext cx="103486" cy="105200"/>
            </a:xfrm>
            <a:custGeom>
              <a:avLst/>
              <a:gdLst>
                <a:gd name="T0" fmla="*/ 151 w 302"/>
                <a:gd name="T1" fmla="*/ 0 h 307"/>
                <a:gd name="T2" fmla="*/ 211 w 302"/>
                <a:gd name="T3" fmla="*/ 12 h 307"/>
                <a:gd name="T4" fmla="*/ 260 w 302"/>
                <a:gd name="T5" fmla="*/ 48 h 307"/>
                <a:gd name="T6" fmla="*/ 290 w 302"/>
                <a:gd name="T7" fmla="*/ 96 h 307"/>
                <a:gd name="T8" fmla="*/ 302 w 302"/>
                <a:gd name="T9" fmla="*/ 156 h 307"/>
                <a:gd name="T10" fmla="*/ 290 w 302"/>
                <a:gd name="T11" fmla="*/ 211 h 307"/>
                <a:gd name="T12" fmla="*/ 260 w 302"/>
                <a:gd name="T13" fmla="*/ 259 h 307"/>
                <a:gd name="T14" fmla="*/ 211 w 302"/>
                <a:gd name="T15" fmla="*/ 295 h 307"/>
                <a:gd name="T16" fmla="*/ 151 w 302"/>
                <a:gd name="T17" fmla="*/ 307 h 307"/>
                <a:gd name="T18" fmla="*/ 91 w 302"/>
                <a:gd name="T19" fmla="*/ 295 h 307"/>
                <a:gd name="T20" fmla="*/ 43 w 302"/>
                <a:gd name="T21" fmla="*/ 259 h 307"/>
                <a:gd name="T22" fmla="*/ 12 w 302"/>
                <a:gd name="T23" fmla="*/ 211 h 307"/>
                <a:gd name="T24" fmla="*/ 0 w 302"/>
                <a:gd name="T25" fmla="*/ 156 h 307"/>
                <a:gd name="T26" fmla="*/ 12 w 302"/>
                <a:gd name="T27" fmla="*/ 96 h 307"/>
                <a:gd name="T28" fmla="*/ 43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60" y="48"/>
                  </a:lnTo>
                  <a:lnTo>
                    <a:pt x="290" y="96"/>
                  </a:lnTo>
                  <a:lnTo>
                    <a:pt x="302" y="156"/>
                  </a:lnTo>
                  <a:lnTo>
                    <a:pt x="290" y="211"/>
                  </a:lnTo>
                  <a:lnTo>
                    <a:pt x="260" y="259"/>
                  </a:lnTo>
                  <a:lnTo>
                    <a:pt x="211" y="295"/>
                  </a:lnTo>
                  <a:lnTo>
                    <a:pt x="151" y="307"/>
                  </a:lnTo>
                  <a:lnTo>
                    <a:pt x="91" y="295"/>
                  </a:lnTo>
                  <a:lnTo>
                    <a:pt x="43" y="259"/>
                  </a:lnTo>
                  <a:lnTo>
                    <a:pt x="12" y="211"/>
                  </a:lnTo>
                  <a:lnTo>
                    <a:pt x="0" y="156"/>
                  </a:lnTo>
                  <a:lnTo>
                    <a:pt x="12" y="96"/>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67" name="Freeform 890"/>
            <p:cNvSpPr>
              <a:spLocks/>
            </p:cNvSpPr>
            <p:nvPr/>
          </p:nvSpPr>
          <p:spPr bwMode="auto">
            <a:xfrm>
              <a:off x="6403380" y="1336446"/>
              <a:ext cx="103486" cy="105200"/>
            </a:xfrm>
            <a:custGeom>
              <a:avLst/>
              <a:gdLst>
                <a:gd name="T0" fmla="*/ 151 w 302"/>
                <a:gd name="T1" fmla="*/ 0 h 307"/>
                <a:gd name="T2" fmla="*/ 211 w 302"/>
                <a:gd name="T3" fmla="*/ 12 h 307"/>
                <a:gd name="T4" fmla="*/ 260 w 302"/>
                <a:gd name="T5" fmla="*/ 48 h 307"/>
                <a:gd name="T6" fmla="*/ 290 w 302"/>
                <a:gd name="T7" fmla="*/ 96 h 307"/>
                <a:gd name="T8" fmla="*/ 302 w 302"/>
                <a:gd name="T9" fmla="*/ 156 h 307"/>
                <a:gd name="T10" fmla="*/ 290 w 302"/>
                <a:gd name="T11" fmla="*/ 211 h 307"/>
                <a:gd name="T12" fmla="*/ 260 w 302"/>
                <a:gd name="T13" fmla="*/ 259 h 307"/>
                <a:gd name="T14" fmla="*/ 211 w 302"/>
                <a:gd name="T15" fmla="*/ 295 h 307"/>
                <a:gd name="T16" fmla="*/ 151 w 302"/>
                <a:gd name="T17" fmla="*/ 307 h 307"/>
                <a:gd name="T18" fmla="*/ 91 w 302"/>
                <a:gd name="T19" fmla="*/ 295 h 307"/>
                <a:gd name="T20" fmla="*/ 42 w 302"/>
                <a:gd name="T21" fmla="*/ 259 h 307"/>
                <a:gd name="T22" fmla="*/ 12 w 302"/>
                <a:gd name="T23" fmla="*/ 211 h 307"/>
                <a:gd name="T24" fmla="*/ 0 w 302"/>
                <a:gd name="T25" fmla="*/ 156 h 307"/>
                <a:gd name="T26" fmla="*/ 12 w 302"/>
                <a:gd name="T27" fmla="*/ 96 h 307"/>
                <a:gd name="T28" fmla="*/ 42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60" y="48"/>
                  </a:lnTo>
                  <a:lnTo>
                    <a:pt x="290" y="96"/>
                  </a:lnTo>
                  <a:lnTo>
                    <a:pt x="302" y="156"/>
                  </a:lnTo>
                  <a:lnTo>
                    <a:pt x="290" y="211"/>
                  </a:lnTo>
                  <a:lnTo>
                    <a:pt x="260" y="259"/>
                  </a:lnTo>
                  <a:lnTo>
                    <a:pt x="211" y="295"/>
                  </a:lnTo>
                  <a:lnTo>
                    <a:pt x="151" y="307"/>
                  </a:lnTo>
                  <a:lnTo>
                    <a:pt x="91" y="295"/>
                  </a:lnTo>
                  <a:lnTo>
                    <a:pt x="42" y="259"/>
                  </a:lnTo>
                  <a:lnTo>
                    <a:pt x="12" y="211"/>
                  </a:lnTo>
                  <a:lnTo>
                    <a:pt x="0" y="156"/>
                  </a:lnTo>
                  <a:lnTo>
                    <a:pt x="12" y="96"/>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68" name="Freeform 891"/>
            <p:cNvSpPr>
              <a:spLocks/>
            </p:cNvSpPr>
            <p:nvPr/>
          </p:nvSpPr>
          <p:spPr bwMode="auto">
            <a:xfrm>
              <a:off x="6527426" y="1336446"/>
              <a:ext cx="105542" cy="105200"/>
            </a:xfrm>
            <a:custGeom>
              <a:avLst/>
              <a:gdLst>
                <a:gd name="T0" fmla="*/ 157 w 308"/>
                <a:gd name="T1" fmla="*/ 0 h 307"/>
                <a:gd name="T2" fmla="*/ 211 w 308"/>
                <a:gd name="T3" fmla="*/ 12 h 307"/>
                <a:gd name="T4" fmla="*/ 260 w 308"/>
                <a:gd name="T5" fmla="*/ 48 h 307"/>
                <a:gd name="T6" fmla="*/ 296 w 308"/>
                <a:gd name="T7" fmla="*/ 96 h 307"/>
                <a:gd name="T8" fmla="*/ 308 w 308"/>
                <a:gd name="T9" fmla="*/ 156 h 307"/>
                <a:gd name="T10" fmla="*/ 296 w 308"/>
                <a:gd name="T11" fmla="*/ 211 h 307"/>
                <a:gd name="T12" fmla="*/ 260 w 308"/>
                <a:gd name="T13" fmla="*/ 259 h 307"/>
                <a:gd name="T14" fmla="*/ 211 w 308"/>
                <a:gd name="T15" fmla="*/ 295 h 307"/>
                <a:gd name="T16" fmla="*/ 157 w 308"/>
                <a:gd name="T17" fmla="*/ 307 h 307"/>
                <a:gd name="T18" fmla="*/ 97 w 308"/>
                <a:gd name="T19" fmla="*/ 295 h 307"/>
                <a:gd name="T20" fmla="*/ 48 w 308"/>
                <a:gd name="T21" fmla="*/ 259 h 307"/>
                <a:gd name="T22" fmla="*/ 12 w 308"/>
                <a:gd name="T23" fmla="*/ 211 h 307"/>
                <a:gd name="T24" fmla="*/ 0 w 308"/>
                <a:gd name="T25" fmla="*/ 156 h 307"/>
                <a:gd name="T26" fmla="*/ 12 w 308"/>
                <a:gd name="T27" fmla="*/ 96 h 307"/>
                <a:gd name="T28" fmla="*/ 48 w 308"/>
                <a:gd name="T29" fmla="*/ 48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1" y="12"/>
                  </a:lnTo>
                  <a:lnTo>
                    <a:pt x="260" y="48"/>
                  </a:lnTo>
                  <a:lnTo>
                    <a:pt x="296" y="96"/>
                  </a:lnTo>
                  <a:lnTo>
                    <a:pt x="308" y="156"/>
                  </a:lnTo>
                  <a:lnTo>
                    <a:pt x="296" y="211"/>
                  </a:lnTo>
                  <a:lnTo>
                    <a:pt x="260" y="259"/>
                  </a:lnTo>
                  <a:lnTo>
                    <a:pt x="211" y="295"/>
                  </a:lnTo>
                  <a:lnTo>
                    <a:pt x="157" y="307"/>
                  </a:lnTo>
                  <a:lnTo>
                    <a:pt x="97" y="295"/>
                  </a:lnTo>
                  <a:lnTo>
                    <a:pt x="48" y="259"/>
                  </a:lnTo>
                  <a:lnTo>
                    <a:pt x="12" y="211"/>
                  </a:lnTo>
                  <a:lnTo>
                    <a:pt x="0" y="156"/>
                  </a:lnTo>
                  <a:lnTo>
                    <a:pt x="12" y="96"/>
                  </a:lnTo>
                  <a:lnTo>
                    <a:pt x="48"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69" name="Freeform 892"/>
            <p:cNvSpPr>
              <a:spLocks/>
            </p:cNvSpPr>
            <p:nvPr/>
          </p:nvSpPr>
          <p:spPr bwMode="auto">
            <a:xfrm>
              <a:off x="6653529" y="1336446"/>
              <a:ext cx="103486" cy="105200"/>
            </a:xfrm>
            <a:custGeom>
              <a:avLst/>
              <a:gdLst>
                <a:gd name="T0" fmla="*/ 151 w 302"/>
                <a:gd name="T1" fmla="*/ 0 h 307"/>
                <a:gd name="T2" fmla="*/ 211 w 302"/>
                <a:gd name="T3" fmla="*/ 12 h 307"/>
                <a:gd name="T4" fmla="*/ 259 w 302"/>
                <a:gd name="T5" fmla="*/ 48 h 307"/>
                <a:gd name="T6" fmla="*/ 290 w 302"/>
                <a:gd name="T7" fmla="*/ 96 h 307"/>
                <a:gd name="T8" fmla="*/ 302 w 302"/>
                <a:gd name="T9" fmla="*/ 156 h 307"/>
                <a:gd name="T10" fmla="*/ 290 w 302"/>
                <a:gd name="T11" fmla="*/ 211 h 307"/>
                <a:gd name="T12" fmla="*/ 259 w 302"/>
                <a:gd name="T13" fmla="*/ 259 h 307"/>
                <a:gd name="T14" fmla="*/ 211 w 302"/>
                <a:gd name="T15" fmla="*/ 295 h 307"/>
                <a:gd name="T16" fmla="*/ 151 w 302"/>
                <a:gd name="T17" fmla="*/ 307 h 307"/>
                <a:gd name="T18" fmla="*/ 91 w 302"/>
                <a:gd name="T19" fmla="*/ 295 h 307"/>
                <a:gd name="T20" fmla="*/ 42 w 302"/>
                <a:gd name="T21" fmla="*/ 259 h 307"/>
                <a:gd name="T22" fmla="*/ 12 w 302"/>
                <a:gd name="T23" fmla="*/ 211 h 307"/>
                <a:gd name="T24" fmla="*/ 0 w 302"/>
                <a:gd name="T25" fmla="*/ 156 h 307"/>
                <a:gd name="T26" fmla="*/ 12 w 302"/>
                <a:gd name="T27" fmla="*/ 96 h 307"/>
                <a:gd name="T28" fmla="*/ 42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90" y="96"/>
                  </a:lnTo>
                  <a:lnTo>
                    <a:pt x="302" y="156"/>
                  </a:lnTo>
                  <a:lnTo>
                    <a:pt x="290" y="211"/>
                  </a:lnTo>
                  <a:lnTo>
                    <a:pt x="259" y="259"/>
                  </a:lnTo>
                  <a:lnTo>
                    <a:pt x="211" y="295"/>
                  </a:lnTo>
                  <a:lnTo>
                    <a:pt x="151" y="307"/>
                  </a:lnTo>
                  <a:lnTo>
                    <a:pt x="91" y="295"/>
                  </a:lnTo>
                  <a:lnTo>
                    <a:pt x="42" y="259"/>
                  </a:lnTo>
                  <a:lnTo>
                    <a:pt x="12" y="211"/>
                  </a:lnTo>
                  <a:lnTo>
                    <a:pt x="0" y="156"/>
                  </a:lnTo>
                  <a:lnTo>
                    <a:pt x="12" y="96"/>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70" name="Freeform 893"/>
            <p:cNvSpPr>
              <a:spLocks/>
            </p:cNvSpPr>
            <p:nvPr/>
          </p:nvSpPr>
          <p:spPr bwMode="auto">
            <a:xfrm>
              <a:off x="6777575" y="1336446"/>
              <a:ext cx="103486" cy="105200"/>
            </a:xfrm>
            <a:custGeom>
              <a:avLst/>
              <a:gdLst>
                <a:gd name="T0" fmla="*/ 151 w 302"/>
                <a:gd name="T1" fmla="*/ 0 h 307"/>
                <a:gd name="T2" fmla="*/ 211 w 302"/>
                <a:gd name="T3" fmla="*/ 12 h 307"/>
                <a:gd name="T4" fmla="*/ 259 w 302"/>
                <a:gd name="T5" fmla="*/ 48 h 307"/>
                <a:gd name="T6" fmla="*/ 296 w 302"/>
                <a:gd name="T7" fmla="*/ 96 h 307"/>
                <a:gd name="T8" fmla="*/ 302 w 302"/>
                <a:gd name="T9" fmla="*/ 156 h 307"/>
                <a:gd name="T10" fmla="*/ 296 w 302"/>
                <a:gd name="T11" fmla="*/ 211 h 307"/>
                <a:gd name="T12" fmla="*/ 259 w 302"/>
                <a:gd name="T13" fmla="*/ 259 h 307"/>
                <a:gd name="T14" fmla="*/ 211 w 302"/>
                <a:gd name="T15" fmla="*/ 295 h 307"/>
                <a:gd name="T16" fmla="*/ 151 w 302"/>
                <a:gd name="T17" fmla="*/ 307 h 307"/>
                <a:gd name="T18" fmla="*/ 91 w 302"/>
                <a:gd name="T19" fmla="*/ 295 h 307"/>
                <a:gd name="T20" fmla="*/ 42 w 302"/>
                <a:gd name="T21" fmla="*/ 259 h 307"/>
                <a:gd name="T22" fmla="*/ 12 w 302"/>
                <a:gd name="T23" fmla="*/ 211 h 307"/>
                <a:gd name="T24" fmla="*/ 0 w 302"/>
                <a:gd name="T25" fmla="*/ 156 h 307"/>
                <a:gd name="T26" fmla="*/ 12 w 302"/>
                <a:gd name="T27" fmla="*/ 96 h 307"/>
                <a:gd name="T28" fmla="*/ 42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96" y="96"/>
                  </a:lnTo>
                  <a:lnTo>
                    <a:pt x="302" y="156"/>
                  </a:lnTo>
                  <a:lnTo>
                    <a:pt x="296" y="211"/>
                  </a:lnTo>
                  <a:lnTo>
                    <a:pt x="259" y="259"/>
                  </a:lnTo>
                  <a:lnTo>
                    <a:pt x="211" y="295"/>
                  </a:lnTo>
                  <a:lnTo>
                    <a:pt x="151" y="307"/>
                  </a:lnTo>
                  <a:lnTo>
                    <a:pt x="91" y="295"/>
                  </a:lnTo>
                  <a:lnTo>
                    <a:pt x="42" y="259"/>
                  </a:lnTo>
                  <a:lnTo>
                    <a:pt x="12" y="211"/>
                  </a:lnTo>
                  <a:lnTo>
                    <a:pt x="0" y="156"/>
                  </a:lnTo>
                  <a:lnTo>
                    <a:pt x="12" y="96"/>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71" name="Freeform 894"/>
            <p:cNvSpPr>
              <a:spLocks/>
            </p:cNvSpPr>
            <p:nvPr/>
          </p:nvSpPr>
          <p:spPr bwMode="auto">
            <a:xfrm>
              <a:off x="6901621" y="1336446"/>
              <a:ext cx="105542" cy="105200"/>
            </a:xfrm>
            <a:custGeom>
              <a:avLst/>
              <a:gdLst>
                <a:gd name="T0" fmla="*/ 157 w 308"/>
                <a:gd name="T1" fmla="*/ 0 h 307"/>
                <a:gd name="T2" fmla="*/ 211 w 308"/>
                <a:gd name="T3" fmla="*/ 12 h 307"/>
                <a:gd name="T4" fmla="*/ 259 w 308"/>
                <a:gd name="T5" fmla="*/ 48 h 307"/>
                <a:gd name="T6" fmla="*/ 296 w 308"/>
                <a:gd name="T7" fmla="*/ 96 h 307"/>
                <a:gd name="T8" fmla="*/ 308 w 308"/>
                <a:gd name="T9" fmla="*/ 156 h 307"/>
                <a:gd name="T10" fmla="*/ 296 w 308"/>
                <a:gd name="T11" fmla="*/ 211 h 307"/>
                <a:gd name="T12" fmla="*/ 259 w 308"/>
                <a:gd name="T13" fmla="*/ 259 h 307"/>
                <a:gd name="T14" fmla="*/ 211 w 308"/>
                <a:gd name="T15" fmla="*/ 295 h 307"/>
                <a:gd name="T16" fmla="*/ 157 w 308"/>
                <a:gd name="T17" fmla="*/ 307 h 307"/>
                <a:gd name="T18" fmla="*/ 96 w 308"/>
                <a:gd name="T19" fmla="*/ 295 h 307"/>
                <a:gd name="T20" fmla="*/ 48 w 308"/>
                <a:gd name="T21" fmla="*/ 259 h 307"/>
                <a:gd name="T22" fmla="*/ 12 w 308"/>
                <a:gd name="T23" fmla="*/ 211 h 307"/>
                <a:gd name="T24" fmla="*/ 0 w 308"/>
                <a:gd name="T25" fmla="*/ 156 h 307"/>
                <a:gd name="T26" fmla="*/ 12 w 308"/>
                <a:gd name="T27" fmla="*/ 96 h 307"/>
                <a:gd name="T28" fmla="*/ 48 w 308"/>
                <a:gd name="T29" fmla="*/ 48 h 307"/>
                <a:gd name="T30" fmla="*/ 96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1" y="12"/>
                  </a:lnTo>
                  <a:lnTo>
                    <a:pt x="259" y="48"/>
                  </a:lnTo>
                  <a:lnTo>
                    <a:pt x="296" y="96"/>
                  </a:lnTo>
                  <a:lnTo>
                    <a:pt x="308" y="156"/>
                  </a:lnTo>
                  <a:lnTo>
                    <a:pt x="296" y="211"/>
                  </a:lnTo>
                  <a:lnTo>
                    <a:pt x="259" y="259"/>
                  </a:lnTo>
                  <a:lnTo>
                    <a:pt x="211" y="295"/>
                  </a:lnTo>
                  <a:lnTo>
                    <a:pt x="157" y="307"/>
                  </a:lnTo>
                  <a:lnTo>
                    <a:pt x="96" y="295"/>
                  </a:lnTo>
                  <a:lnTo>
                    <a:pt x="48" y="259"/>
                  </a:lnTo>
                  <a:lnTo>
                    <a:pt x="12" y="211"/>
                  </a:lnTo>
                  <a:lnTo>
                    <a:pt x="0" y="156"/>
                  </a:lnTo>
                  <a:lnTo>
                    <a:pt x="12" y="96"/>
                  </a:lnTo>
                  <a:lnTo>
                    <a:pt x="48" y="48"/>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72" name="Freeform 895"/>
            <p:cNvSpPr>
              <a:spLocks/>
            </p:cNvSpPr>
            <p:nvPr/>
          </p:nvSpPr>
          <p:spPr bwMode="auto">
            <a:xfrm>
              <a:off x="7027724" y="1336446"/>
              <a:ext cx="103486" cy="105200"/>
            </a:xfrm>
            <a:custGeom>
              <a:avLst/>
              <a:gdLst>
                <a:gd name="T0" fmla="*/ 151 w 302"/>
                <a:gd name="T1" fmla="*/ 0 h 307"/>
                <a:gd name="T2" fmla="*/ 211 w 302"/>
                <a:gd name="T3" fmla="*/ 12 h 307"/>
                <a:gd name="T4" fmla="*/ 259 w 302"/>
                <a:gd name="T5" fmla="*/ 48 h 307"/>
                <a:gd name="T6" fmla="*/ 289 w 302"/>
                <a:gd name="T7" fmla="*/ 96 h 307"/>
                <a:gd name="T8" fmla="*/ 302 w 302"/>
                <a:gd name="T9" fmla="*/ 156 h 307"/>
                <a:gd name="T10" fmla="*/ 289 w 302"/>
                <a:gd name="T11" fmla="*/ 211 h 307"/>
                <a:gd name="T12" fmla="*/ 259 w 302"/>
                <a:gd name="T13" fmla="*/ 259 h 307"/>
                <a:gd name="T14" fmla="*/ 211 w 302"/>
                <a:gd name="T15" fmla="*/ 295 h 307"/>
                <a:gd name="T16" fmla="*/ 151 w 302"/>
                <a:gd name="T17" fmla="*/ 307 h 307"/>
                <a:gd name="T18" fmla="*/ 90 w 302"/>
                <a:gd name="T19" fmla="*/ 295 h 307"/>
                <a:gd name="T20" fmla="*/ 42 w 302"/>
                <a:gd name="T21" fmla="*/ 259 h 307"/>
                <a:gd name="T22" fmla="*/ 12 w 302"/>
                <a:gd name="T23" fmla="*/ 211 h 307"/>
                <a:gd name="T24" fmla="*/ 0 w 302"/>
                <a:gd name="T25" fmla="*/ 156 h 307"/>
                <a:gd name="T26" fmla="*/ 12 w 302"/>
                <a:gd name="T27" fmla="*/ 96 h 307"/>
                <a:gd name="T28" fmla="*/ 42 w 302"/>
                <a:gd name="T29" fmla="*/ 48 h 307"/>
                <a:gd name="T30" fmla="*/ 90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89" y="96"/>
                  </a:lnTo>
                  <a:lnTo>
                    <a:pt x="302" y="156"/>
                  </a:lnTo>
                  <a:lnTo>
                    <a:pt x="289" y="211"/>
                  </a:lnTo>
                  <a:lnTo>
                    <a:pt x="259" y="259"/>
                  </a:lnTo>
                  <a:lnTo>
                    <a:pt x="211" y="295"/>
                  </a:lnTo>
                  <a:lnTo>
                    <a:pt x="151" y="307"/>
                  </a:lnTo>
                  <a:lnTo>
                    <a:pt x="90" y="295"/>
                  </a:lnTo>
                  <a:lnTo>
                    <a:pt x="42" y="259"/>
                  </a:lnTo>
                  <a:lnTo>
                    <a:pt x="12" y="211"/>
                  </a:lnTo>
                  <a:lnTo>
                    <a:pt x="0" y="156"/>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73" name="Freeform 896"/>
            <p:cNvSpPr>
              <a:spLocks/>
            </p:cNvSpPr>
            <p:nvPr/>
          </p:nvSpPr>
          <p:spPr bwMode="auto">
            <a:xfrm>
              <a:off x="7151770" y="1336446"/>
              <a:ext cx="105200" cy="105200"/>
            </a:xfrm>
            <a:custGeom>
              <a:avLst/>
              <a:gdLst>
                <a:gd name="T0" fmla="*/ 151 w 307"/>
                <a:gd name="T1" fmla="*/ 0 h 307"/>
                <a:gd name="T2" fmla="*/ 211 w 307"/>
                <a:gd name="T3" fmla="*/ 12 h 307"/>
                <a:gd name="T4" fmla="*/ 259 w 307"/>
                <a:gd name="T5" fmla="*/ 48 h 307"/>
                <a:gd name="T6" fmla="*/ 295 w 307"/>
                <a:gd name="T7" fmla="*/ 96 h 307"/>
                <a:gd name="T8" fmla="*/ 307 w 307"/>
                <a:gd name="T9" fmla="*/ 156 h 307"/>
                <a:gd name="T10" fmla="*/ 295 w 307"/>
                <a:gd name="T11" fmla="*/ 211 h 307"/>
                <a:gd name="T12" fmla="*/ 259 w 307"/>
                <a:gd name="T13" fmla="*/ 259 h 307"/>
                <a:gd name="T14" fmla="*/ 211 w 307"/>
                <a:gd name="T15" fmla="*/ 295 h 307"/>
                <a:gd name="T16" fmla="*/ 151 w 307"/>
                <a:gd name="T17" fmla="*/ 307 h 307"/>
                <a:gd name="T18" fmla="*/ 90 w 307"/>
                <a:gd name="T19" fmla="*/ 295 h 307"/>
                <a:gd name="T20" fmla="*/ 42 w 307"/>
                <a:gd name="T21" fmla="*/ 259 h 307"/>
                <a:gd name="T22" fmla="*/ 12 w 307"/>
                <a:gd name="T23" fmla="*/ 211 h 307"/>
                <a:gd name="T24" fmla="*/ 0 w 307"/>
                <a:gd name="T25" fmla="*/ 156 h 307"/>
                <a:gd name="T26" fmla="*/ 12 w 307"/>
                <a:gd name="T27" fmla="*/ 96 h 307"/>
                <a:gd name="T28" fmla="*/ 42 w 307"/>
                <a:gd name="T29" fmla="*/ 48 h 307"/>
                <a:gd name="T30" fmla="*/ 90 w 307"/>
                <a:gd name="T31" fmla="*/ 12 h 307"/>
                <a:gd name="T32" fmla="*/ 151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1" y="0"/>
                  </a:moveTo>
                  <a:lnTo>
                    <a:pt x="211" y="12"/>
                  </a:lnTo>
                  <a:lnTo>
                    <a:pt x="259" y="48"/>
                  </a:lnTo>
                  <a:lnTo>
                    <a:pt x="295" y="96"/>
                  </a:lnTo>
                  <a:lnTo>
                    <a:pt x="307" y="156"/>
                  </a:lnTo>
                  <a:lnTo>
                    <a:pt x="295" y="211"/>
                  </a:lnTo>
                  <a:lnTo>
                    <a:pt x="259" y="259"/>
                  </a:lnTo>
                  <a:lnTo>
                    <a:pt x="211" y="295"/>
                  </a:lnTo>
                  <a:lnTo>
                    <a:pt x="151" y="307"/>
                  </a:lnTo>
                  <a:lnTo>
                    <a:pt x="90" y="295"/>
                  </a:lnTo>
                  <a:lnTo>
                    <a:pt x="42" y="259"/>
                  </a:lnTo>
                  <a:lnTo>
                    <a:pt x="12" y="211"/>
                  </a:lnTo>
                  <a:lnTo>
                    <a:pt x="0" y="156"/>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74" name="Freeform 897"/>
            <p:cNvSpPr>
              <a:spLocks/>
            </p:cNvSpPr>
            <p:nvPr/>
          </p:nvSpPr>
          <p:spPr bwMode="auto">
            <a:xfrm>
              <a:off x="7275817" y="1336446"/>
              <a:ext cx="105200" cy="105200"/>
            </a:xfrm>
            <a:custGeom>
              <a:avLst/>
              <a:gdLst>
                <a:gd name="T0" fmla="*/ 157 w 307"/>
                <a:gd name="T1" fmla="*/ 0 h 307"/>
                <a:gd name="T2" fmla="*/ 211 w 307"/>
                <a:gd name="T3" fmla="*/ 12 h 307"/>
                <a:gd name="T4" fmla="*/ 259 w 307"/>
                <a:gd name="T5" fmla="*/ 48 h 307"/>
                <a:gd name="T6" fmla="*/ 295 w 307"/>
                <a:gd name="T7" fmla="*/ 96 h 307"/>
                <a:gd name="T8" fmla="*/ 307 w 307"/>
                <a:gd name="T9" fmla="*/ 156 h 307"/>
                <a:gd name="T10" fmla="*/ 295 w 307"/>
                <a:gd name="T11" fmla="*/ 211 h 307"/>
                <a:gd name="T12" fmla="*/ 259 w 307"/>
                <a:gd name="T13" fmla="*/ 259 h 307"/>
                <a:gd name="T14" fmla="*/ 211 w 307"/>
                <a:gd name="T15" fmla="*/ 295 h 307"/>
                <a:gd name="T16" fmla="*/ 157 w 307"/>
                <a:gd name="T17" fmla="*/ 307 h 307"/>
                <a:gd name="T18" fmla="*/ 96 w 307"/>
                <a:gd name="T19" fmla="*/ 295 h 307"/>
                <a:gd name="T20" fmla="*/ 48 w 307"/>
                <a:gd name="T21" fmla="*/ 259 h 307"/>
                <a:gd name="T22" fmla="*/ 12 w 307"/>
                <a:gd name="T23" fmla="*/ 211 h 307"/>
                <a:gd name="T24" fmla="*/ 0 w 307"/>
                <a:gd name="T25" fmla="*/ 156 h 307"/>
                <a:gd name="T26" fmla="*/ 12 w 307"/>
                <a:gd name="T27" fmla="*/ 96 h 307"/>
                <a:gd name="T28" fmla="*/ 48 w 307"/>
                <a:gd name="T29" fmla="*/ 48 h 307"/>
                <a:gd name="T30" fmla="*/ 96 w 307"/>
                <a:gd name="T31" fmla="*/ 12 h 307"/>
                <a:gd name="T32" fmla="*/ 157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7" y="0"/>
                  </a:moveTo>
                  <a:lnTo>
                    <a:pt x="211" y="12"/>
                  </a:lnTo>
                  <a:lnTo>
                    <a:pt x="259" y="48"/>
                  </a:lnTo>
                  <a:lnTo>
                    <a:pt x="295" y="96"/>
                  </a:lnTo>
                  <a:lnTo>
                    <a:pt x="307" y="156"/>
                  </a:lnTo>
                  <a:lnTo>
                    <a:pt x="295" y="211"/>
                  </a:lnTo>
                  <a:lnTo>
                    <a:pt x="259" y="259"/>
                  </a:lnTo>
                  <a:lnTo>
                    <a:pt x="211" y="295"/>
                  </a:lnTo>
                  <a:lnTo>
                    <a:pt x="157" y="307"/>
                  </a:lnTo>
                  <a:lnTo>
                    <a:pt x="96" y="295"/>
                  </a:lnTo>
                  <a:lnTo>
                    <a:pt x="48" y="259"/>
                  </a:lnTo>
                  <a:lnTo>
                    <a:pt x="12" y="211"/>
                  </a:lnTo>
                  <a:lnTo>
                    <a:pt x="0" y="156"/>
                  </a:lnTo>
                  <a:lnTo>
                    <a:pt x="12" y="96"/>
                  </a:lnTo>
                  <a:lnTo>
                    <a:pt x="48" y="48"/>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75" name="Freeform 898"/>
            <p:cNvSpPr>
              <a:spLocks/>
            </p:cNvSpPr>
            <p:nvPr/>
          </p:nvSpPr>
          <p:spPr bwMode="auto">
            <a:xfrm>
              <a:off x="7401920" y="1336446"/>
              <a:ext cx="103144" cy="105200"/>
            </a:xfrm>
            <a:custGeom>
              <a:avLst/>
              <a:gdLst>
                <a:gd name="T0" fmla="*/ 151 w 301"/>
                <a:gd name="T1" fmla="*/ 0 h 307"/>
                <a:gd name="T2" fmla="*/ 211 w 301"/>
                <a:gd name="T3" fmla="*/ 12 h 307"/>
                <a:gd name="T4" fmla="*/ 259 w 301"/>
                <a:gd name="T5" fmla="*/ 48 h 307"/>
                <a:gd name="T6" fmla="*/ 289 w 301"/>
                <a:gd name="T7" fmla="*/ 96 h 307"/>
                <a:gd name="T8" fmla="*/ 301 w 301"/>
                <a:gd name="T9" fmla="*/ 156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6 h 307"/>
                <a:gd name="T26" fmla="*/ 12 w 301"/>
                <a:gd name="T27" fmla="*/ 96 h 307"/>
                <a:gd name="T28" fmla="*/ 42 w 301"/>
                <a:gd name="T29" fmla="*/ 48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8"/>
                  </a:lnTo>
                  <a:lnTo>
                    <a:pt x="289" y="96"/>
                  </a:lnTo>
                  <a:lnTo>
                    <a:pt x="301" y="156"/>
                  </a:lnTo>
                  <a:lnTo>
                    <a:pt x="289" y="211"/>
                  </a:lnTo>
                  <a:lnTo>
                    <a:pt x="259" y="259"/>
                  </a:lnTo>
                  <a:lnTo>
                    <a:pt x="211" y="295"/>
                  </a:lnTo>
                  <a:lnTo>
                    <a:pt x="151" y="307"/>
                  </a:lnTo>
                  <a:lnTo>
                    <a:pt x="90" y="295"/>
                  </a:lnTo>
                  <a:lnTo>
                    <a:pt x="42" y="259"/>
                  </a:lnTo>
                  <a:lnTo>
                    <a:pt x="12" y="211"/>
                  </a:lnTo>
                  <a:lnTo>
                    <a:pt x="0" y="156"/>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76" name="Freeform 899"/>
            <p:cNvSpPr>
              <a:spLocks/>
            </p:cNvSpPr>
            <p:nvPr/>
          </p:nvSpPr>
          <p:spPr bwMode="auto">
            <a:xfrm>
              <a:off x="7525966" y="1336446"/>
              <a:ext cx="105200" cy="105200"/>
            </a:xfrm>
            <a:custGeom>
              <a:avLst/>
              <a:gdLst>
                <a:gd name="T0" fmla="*/ 150 w 307"/>
                <a:gd name="T1" fmla="*/ 0 h 307"/>
                <a:gd name="T2" fmla="*/ 211 w 307"/>
                <a:gd name="T3" fmla="*/ 12 h 307"/>
                <a:gd name="T4" fmla="*/ 259 w 307"/>
                <a:gd name="T5" fmla="*/ 48 h 307"/>
                <a:gd name="T6" fmla="*/ 295 w 307"/>
                <a:gd name="T7" fmla="*/ 96 h 307"/>
                <a:gd name="T8" fmla="*/ 307 w 307"/>
                <a:gd name="T9" fmla="*/ 156 h 307"/>
                <a:gd name="T10" fmla="*/ 295 w 307"/>
                <a:gd name="T11" fmla="*/ 211 h 307"/>
                <a:gd name="T12" fmla="*/ 259 w 307"/>
                <a:gd name="T13" fmla="*/ 259 h 307"/>
                <a:gd name="T14" fmla="*/ 211 w 307"/>
                <a:gd name="T15" fmla="*/ 295 h 307"/>
                <a:gd name="T16" fmla="*/ 150 w 307"/>
                <a:gd name="T17" fmla="*/ 307 h 307"/>
                <a:gd name="T18" fmla="*/ 90 w 307"/>
                <a:gd name="T19" fmla="*/ 295 h 307"/>
                <a:gd name="T20" fmla="*/ 42 w 307"/>
                <a:gd name="T21" fmla="*/ 259 h 307"/>
                <a:gd name="T22" fmla="*/ 12 w 307"/>
                <a:gd name="T23" fmla="*/ 211 h 307"/>
                <a:gd name="T24" fmla="*/ 0 w 307"/>
                <a:gd name="T25" fmla="*/ 156 h 307"/>
                <a:gd name="T26" fmla="*/ 12 w 307"/>
                <a:gd name="T27" fmla="*/ 96 h 307"/>
                <a:gd name="T28" fmla="*/ 42 w 307"/>
                <a:gd name="T29" fmla="*/ 48 h 307"/>
                <a:gd name="T30" fmla="*/ 90 w 307"/>
                <a:gd name="T31" fmla="*/ 12 h 307"/>
                <a:gd name="T32" fmla="*/ 150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0" y="0"/>
                  </a:moveTo>
                  <a:lnTo>
                    <a:pt x="211" y="12"/>
                  </a:lnTo>
                  <a:lnTo>
                    <a:pt x="259" y="48"/>
                  </a:lnTo>
                  <a:lnTo>
                    <a:pt x="295" y="96"/>
                  </a:lnTo>
                  <a:lnTo>
                    <a:pt x="307" y="156"/>
                  </a:lnTo>
                  <a:lnTo>
                    <a:pt x="295" y="211"/>
                  </a:lnTo>
                  <a:lnTo>
                    <a:pt x="259" y="259"/>
                  </a:lnTo>
                  <a:lnTo>
                    <a:pt x="211" y="295"/>
                  </a:lnTo>
                  <a:lnTo>
                    <a:pt x="150" y="307"/>
                  </a:lnTo>
                  <a:lnTo>
                    <a:pt x="90" y="295"/>
                  </a:lnTo>
                  <a:lnTo>
                    <a:pt x="42" y="259"/>
                  </a:lnTo>
                  <a:lnTo>
                    <a:pt x="12" y="211"/>
                  </a:lnTo>
                  <a:lnTo>
                    <a:pt x="0" y="156"/>
                  </a:lnTo>
                  <a:lnTo>
                    <a:pt x="12" y="96"/>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77" name="Freeform 900"/>
            <p:cNvSpPr>
              <a:spLocks/>
            </p:cNvSpPr>
            <p:nvPr/>
          </p:nvSpPr>
          <p:spPr bwMode="auto">
            <a:xfrm>
              <a:off x="7650013" y="1336446"/>
              <a:ext cx="105200" cy="105200"/>
            </a:xfrm>
            <a:custGeom>
              <a:avLst/>
              <a:gdLst>
                <a:gd name="T0" fmla="*/ 156 w 307"/>
                <a:gd name="T1" fmla="*/ 0 h 307"/>
                <a:gd name="T2" fmla="*/ 211 w 307"/>
                <a:gd name="T3" fmla="*/ 12 h 307"/>
                <a:gd name="T4" fmla="*/ 259 w 307"/>
                <a:gd name="T5" fmla="*/ 48 h 307"/>
                <a:gd name="T6" fmla="*/ 295 w 307"/>
                <a:gd name="T7" fmla="*/ 96 h 307"/>
                <a:gd name="T8" fmla="*/ 307 w 307"/>
                <a:gd name="T9" fmla="*/ 156 h 307"/>
                <a:gd name="T10" fmla="*/ 295 w 307"/>
                <a:gd name="T11" fmla="*/ 211 h 307"/>
                <a:gd name="T12" fmla="*/ 259 w 307"/>
                <a:gd name="T13" fmla="*/ 259 h 307"/>
                <a:gd name="T14" fmla="*/ 211 w 307"/>
                <a:gd name="T15" fmla="*/ 295 h 307"/>
                <a:gd name="T16" fmla="*/ 156 w 307"/>
                <a:gd name="T17" fmla="*/ 307 h 307"/>
                <a:gd name="T18" fmla="*/ 96 w 307"/>
                <a:gd name="T19" fmla="*/ 295 h 307"/>
                <a:gd name="T20" fmla="*/ 48 w 307"/>
                <a:gd name="T21" fmla="*/ 259 h 307"/>
                <a:gd name="T22" fmla="*/ 12 w 307"/>
                <a:gd name="T23" fmla="*/ 211 h 307"/>
                <a:gd name="T24" fmla="*/ 0 w 307"/>
                <a:gd name="T25" fmla="*/ 156 h 307"/>
                <a:gd name="T26" fmla="*/ 12 w 307"/>
                <a:gd name="T27" fmla="*/ 96 h 307"/>
                <a:gd name="T28" fmla="*/ 48 w 307"/>
                <a:gd name="T29" fmla="*/ 48 h 307"/>
                <a:gd name="T30" fmla="*/ 96 w 307"/>
                <a:gd name="T31" fmla="*/ 12 h 307"/>
                <a:gd name="T32" fmla="*/ 156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6" y="0"/>
                  </a:moveTo>
                  <a:lnTo>
                    <a:pt x="211" y="12"/>
                  </a:lnTo>
                  <a:lnTo>
                    <a:pt x="259" y="48"/>
                  </a:lnTo>
                  <a:lnTo>
                    <a:pt x="295" y="96"/>
                  </a:lnTo>
                  <a:lnTo>
                    <a:pt x="307" y="156"/>
                  </a:lnTo>
                  <a:lnTo>
                    <a:pt x="295" y="211"/>
                  </a:lnTo>
                  <a:lnTo>
                    <a:pt x="259" y="259"/>
                  </a:lnTo>
                  <a:lnTo>
                    <a:pt x="211" y="295"/>
                  </a:lnTo>
                  <a:lnTo>
                    <a:pt x="156" y="307"/>
                  </a:lnTo>
                  <a:lnTo>
                    <a:pt x="96" y="295"/>
                  </a:lnTo>
                  <a:lnTo>
                    <a:pt x="48" y="259"/>
                  </a:lnTo>
                  <a:lnTo>
                    <a:pt x="12" y="211"/>
                  </a:lnTo>
                  <a:lnTo>
                    <a:pt x="0" y="156"/>
                  </a:lnTo>
                  <a:lnTo>
                    <a:pt x="12" y="96"/>
                  </a:lnTo>
                  <a:lnTo>
                    <a:pt x="48" y="48"/>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78" name="Freeform 901"/>
            <p:cNvSpPr>
              <a:spLocks/>
            </p:cNvSpPr>
            <p:nvPr/>
          </p:nvSpPr>
          <p:spPr bwMode="auto">
            <a:xfrm>
              <a:off x="7776115" y="1336446"/>
              <a:ext cx="103144" cy="105200"/>
            </a:xfrm>
            <a:custGeom>
              <a:avLst/>
              <a:gdLst>
                <a:gd name="T0" fmla="*/ 150 w 301"/>
                <a:gd name="T1" fmla="*/ 0 h 307"/>
                <a:gd name="T2" fmla="*/ 211 w 301"/>
                <a:gd name="T3" fmla="*/ 12 h 307"/>
                <a:gd name="T4" fmla="*/ 259 w 301"/>
                <a:gd name="T5" fmla="*/ 48 h 307"/>
                <a:gd name="T6" fmla="*/ 289 w 301"/>
                <a:gd name="T7" fmla="*/ 96 h 307"/>
                <a:gd name="T8" fmla="*/ 301 w 301"/>
                <a:gd name="T9" fmla="*/ 156 h 307"/>
                <a:gd name="T10" fmla="*/ 289 w 301"/>
                <a:gd name="T11" fmla="*/ 211 h 307"/>
                <a:gd name="T12" fmla="*/ 259 w 301"/>
                <a:gd name="T13" fmla="*/ 259 h 307"/>
                <a:gd name="T14" fmla="*/ 211 w 301"/>
                <a:gd name="T15" fmla="*/ 295 h 307"/>
                <a:gd name="T16" fmla="*/ 150 w 301"/>
                <a:gd name="T17" fmla="*/ 307 h 307"/>
                <a:gd name="T18" fmla="*/ 90 w 301"/>
                <a:gd name="T19" fmla="*/ 295 h 307"/>
                <a:gd name="T20" fmla="*/ 42 w 301"/>
                <a:gd name="T21" fmla="*/ 259 h 307"/>
                <a:gd name="T22" fmla="*/ 12 w 301"/>
                <a:gd name="T23" fmla="*/ 211 h 307"/>
                <a:gd name="T24" fmla="*/ 0 w 301"/>
                <a:gd name="T25" fmla="*/ 156 h 307"/>
                <a:gd name="T26" fmla="*/ 12 w 301"/>
                <a:gd name="T27" fmla="*/ 96 h 307"/>
                <a:gd name="T28" fmla="*/ 42 w 301"/>
                <a:gd name="T29" fmla="*/ 48 h 307"/>
                <a:gd name="T30" fmla="*/ 90 w 301"/>
                <a:gd name="T31" fmla="*/ 12 h 307"/>
                <a:gd name="T32" fmla="*/ 150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0" y="0"/>
                  </a:moveTo>
                  <a:lnTo>
                    <a:pt x="211" y="12"/>
                  </a:lnTo>
                  <a:lnTo>
                    <a:pt x="259" y="48"/>
                  </a:lnTo>
                  <a:lnTo>
                    <a:pt x="289" y="96"/>
                  </a:lnTo>
                  <a:lnTo>
                    <a:pt x="301" y="156"/>
                  </a:lnTo>
                  <a:lnTo>
                    <a:pt x="289" y="211"/>
                  </a:lnTo>
                  <a:lnTo>
                    <a:pt x="259" y="259"/>
                  </a:lnTo>
                  <a:lnTo>
                    <a:pt x="211" y="295"/>
                  </a:lnTo>
                  <a:lnTo>
                    <a:pt x="150" y="307"/>
                  </a:lnTo>
                  <a:lnTo>
                    <a:pt x="90" y="295"/>
                  </a:lnTo>
                  <a:lnTo>
                    <a:pt x="42" y="259"/>
                  </a:lnTo>
                  <a:lnTo>
                    <a:pt x="12" y="211"/>
                  </a:lnTo>
                  <a:lnTo>
                    <a:pt x="0" y="156"/>
                  </a:lnTo>
                  <a:lnTo>
                    <a:pt x="12" y="96"/>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79" name="Freeform 902"/>
            <p:cNvSpPr>
              <a:spLocks/>
            </p:cNvSpPr>
            <p:nvPr/>
          </p:nvSpPr>
          <p:spPr bwMode="auto">
            <a:xfrm>
              <a:off x="7899818" y="1336446"/>
              <a:ext cx="105542" cy="105200"/>
            </a:xfrm>
            <a:custGeom>
              <a:avLst/>
              <a:gdLst>
                <a:gd name="T0" fmla="*/ 151 w 308"/>
                <a:gd name="T1" fmla="*/ 0 h 307"/>
                <a:gd name="T2" fmla="*/ 212 w 308"/>
                <a:gd name="T3" fmla="*/ 12 h 307"/>
                <a:gd name="T4" fmla="*/ 260 w 308"/>
                <a:gd name="T5" fmla="*/ 48 h 307"/>
                <a:gd name="T6" fmla="*/ 296 w 308"/>
                <a:gd name="T7" fmla="*/ 96 h 307"/>
                <a:gd name="T8" fmla="*/ 308 w 308"/>
                <a:gd name="T9" fmla="*/ 156 h 307"/>
                <a:gd name="T10" fmla="*/ 296 w 308"/>
                <a:gd name="T11" fmla="*/ 211 h 307"/>
                <a:gd name="T12" fmla="*/ 260 w 308"/>
                <a:gd name="T13" fmla="*/ 259 h 307"/>
                <a:gd name="T14" fmla="*/ 212 w 308"/>
                <a:gd name="T15" fmla="*/ 295 h 307"/>
                <a:gd name="T16" fmla="*/ 151 w 308"/>
                <a:gd name="T17" fmla="*/ 307 h 307"/>
                <a:gd name="T18" fmla="*/ 91 w 308"/>
                <a:gd name="T19" fmla="*/ 295 h 307"/>
                <a:gd name="T20" fmla="*/ 43 w 308"/>
                <a:gd name="T21" fmla="*/ 259 h 307"/>
                <a:gd name="T22" fmla="*/ 13 w 308"/>
                <a:gd name="T23" fmla="*/ 211 h 307"/>
                <a:gd name="T24" fmla="*/ 0 w 308"/>
                <a:gd name="T25" fmla="*/ 156 h 307"/>
                <a:gd name="T26" fmla="*/ 13 w 308"/>
                <a:gd name="T27" fmla="*/ 96 h 307"/>
                <a:gd name="T28" fmla="*/ 43 w 308"/>
                <a:gd name="T29" fmla="*/ 48 h 307"/>
                <a:gd name="T30" fmla="*/ 91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2" y="12"/>
                  </a:lnTo>
                  <a:lnTo>
                    <a:pt x="260" y="48"/>
                  </a:lnTo>
                  <a:lnTo>
                    <a:pt x="296" y="96"/>
                  </a:lnTo>
                  <a:lnTo>
                    <a:pt x="308" y="156"/>
                  </a:lnTo>
                  <a:lnTo>
                    <a:pt x="296" y="211"/>
                  </a:lnTo>
                  <a:lnTo>
                    <a:pt x="260" y="259"/>
                  </a:lnTo>
                  <a:lnTo>
                    <a:pt x="212" y="295"/>
                  </a:lnTo>
                  <a:lnTo>
                    <a:pt x="151" y="307"/>
                  </a:lnTo>
                  <a:lnTo>
                    <a:pt x="91" y="295"/>
                  </a:lnTo>
                  <a:lnTo>
                    <a:pt x="43" y="259"/>
                  </a:lnTo>
                  <a:lnTo>
                    <a:pt x="13" y="211"/>
                  </a:lnTo>
                  <a:lnTo>
                    <a:pt x="0" y="156"/>
                  </a:lnTo>
                  <a:lnTo>
                    <a:pt x="13" y="96"/>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80" name="Freeform 903"/>
            <p:cNvSpPr>
              <a:spLocks/>
            </p:cNvSpPr>
            <p:nvPr/>
          </p:nvSpPr>
          <p:spPr bwMode="auto">
            <a:xfrm>
              <a:off x="8023865" y="1336446"/>
              <a:ext cx="105542" cy="105200"/>
            </a:xfrm>
            <a:custGeom>
              <a:avLst/>
              <a:gdLst>
                <a:gd name="T0" fmla="*/ 157 w 308"/>
                <a:gd name="T1" fmla="*/ 0 h 307"/>
                <a:gd name="T2" fmla="*/ 212 w 308"/>
                <a:gd name="T3" fmla="*/ 12 h 307"/>
                <a:gd name="T4" fmla="*/ 260 w 308"/>
                <a:gd name="T5" fmla="*/ 48 h 307"/>
                <a:gd name="T6" fmla="*/ 296 w 308"/>
                <a:gd name="T7" fmla="*/ 96 h 307"/>
                <a:gd name="T8" fmla="*/ 308 w 308"/>
                <a:gd name="T9" fmla="*/ 156 h 307"/>
                <a:gd name="T10" fmla="*/ 296 w 308"/>
                <a:gd name="T11" fmla="*/ 211 h 307"/>
                <a:gd name="T12" fmla="*/ 260 w 308"/>
                <a:gd name="T13" fmla="*/ 259 h 307"/>
                <a:gd name="T14" fmla="*/ 212 w 308"/>
                <a:gd name="T15" fmla="*/ 295 h 307"/>
                <a:gd name="T16" fmla="*/ 157 w 308"/>
                <a:gd name="T17" fmla="*/ 307 h 307"/>
                <a:gd name="T18" fmla="*/ 97 w 308"/>
                <a:gd name="T19" fmla="*/ 295 h 307"/>
                <a:gd name="T20" fmla="*/ 49 w 308"/>
                <a:gd name="T21" fmla="*/ 259 h 307"/>
                <a:gd name="T22" fmla="*/ 12 w 308"/>
                <a:gd name="T23" fmla="*/ 211 h 307"/>
                <a:gd name="T24" fmla="*/ 0 w 308"/>
                <a:gd name="T25" fmla="*/ 156 h 307"/>
                <a:gd name="T26" fmla="*/ 12 w 308"/>
                <a:gd name="T27" fmla="*/ 96 h 307"/>
                <a:gd name="T28" fmla="*/ 49 w 308"/>
                <a:gd name="T29" fmla="*/ 48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2" y="12"/>
                  </a:lnTo>
                  <a:lnTo>
                    <a:pt x="260" y="48"/>
                  </a:lnTo>
                  <a:lnTo>
                    <a:pt x="296" y="96"/>
                  </a:lnTo>
                  <a:lnTo>
                    <a:pt x="308" y="156"/>
                  </a:lnTo>
                  <a:lnTo>
                    <a:pt x="296" y="211"/>
                  </a:lnTo>
                  <a:lnTo>
                    <a:pt x="260" y="259"/>
                  </a:lnTo>
                  <a:lnTo>
                    <a:pt x="212" y="295"/>
                  </a:lnTo>
                  <a:lnTo>
                    <a:pt x="157" y="307"/>
                  </a:lnTo>
                  <a:lnTo>
                    <a:pt x="97" y="295"/>
                  </a:lnTo>
                  <a:lnTo>
                    <a:pt x="49" y="259"/>
                  </a:lnTo>
                  <a:lnTo>
                    <a:pt x="12" y="211"/>
                  </a:lnTo>
                  <a:lnTo>
                    <a:pt x="0" y="156"/>
                  </a:lnTo>
                  <a:lnTo>
                    <a:pt x="12" y="96"/>
                  </a:lnTo>
                  <a:lnTo>
                    <a:pt x="49"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81" name="Freeform 904"/>
            <p:cNvSpPr>
              <a:spLocks/>
            </p:cNvSpPr>
            <p:nvPr/>
          </p:nvSpPr>
          <p:spPr bwMode="auto">
            <a:xfrm>
              <a:off x="4906941" y="1474885"/>
              <a:ext cx="103486" cy="105200"/>
            </a:xfrm>
            <a:custGeom>
              <a:avLst/>
              <a:gdLst>
                <a:gd name="T0" fmla="*/ 151 w 302"/>
                <a:gd name="T1" fmla="*/ 0 h 307"/>
                <a:gd name="T2" fmla="*/ 211 w 302"/>
                <a:gd name="T3" fmla="*/ 12 h 307"/>
                <a:gd name="T4" fmla="*/ 259 w 302"/>
                <a:gd name="T5" fmla="*/ 48 h 307"/>
                <a:gd name="T6" fmla="*/ 290 w 302"/>
                <a:gd name="T7" fmla="*/ 96 h 307"/>
                <a:gd name="T8" fmla="*/ 302 w 302"/>
                <a:gd name="T9" fmla="*/ 151 h 307"/>
                <a:gd name="T10" fmla="*/ 290 w 302"/>
                <a:gd name="T11" fmla="*/ 211 h 307"/>
                <a:gd name="T12" fmla="*/ 259 w 302"/>
                <a:gd name="T13" fmla="*/ 259 h 307"/>
                <a:gd name="T14" fmla="*/ 211 w 302"/>
                <a:gd name="T15" fmla="*/ 295 h 307"/>
                <a:gd name="T16" fmla="*/ 151 w 302"/>
                <a:gd name="T17" fmla="*/ 307 h 307"/>
                <a:gd name="T18" fmla="*/ 90 w 302"/>
                <a:gd name="T19" fmla="*/ 295 h 307"/>
                <a:gd name="T20" fmla="*/ 42 w 302"/>
                <a:gd name="T21" fmla="*/ 259 h 307"/>
                <a:gd name="T22" fmla="*/ 12 w 302"/>
                <a:gd name="T23" fmla="*/ 211 h 307"/>
                <a:gd name="T24" fmla="*/ 0 w 302"/>
                <a:gd name="T25" fmla="*/ 151 h 307"/>
                <a:gd name="T26" fmla="*/ 12 w 302"/>
                <a:gd name="T27" fmla="*/ 96 h 307"/>
                <a:gd name="T28" fmla="*/ 42 w 302"/>
                <a:gd name="T29" fmla="*/ 48 h 307"/>
                <a:gd name="T30" fmla="*/ 90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90" y="96"/>
                  </a:lnTo>
                  <a:lnTo>
                    <a:pt x="302" y="151"/>
                  </a:lnTo>
                  <a:lnTo>
                    <a:pt x="290" y="211"/>
                  </a:lnTo>
                  <a:lnTo>
                    <a:pt x="259" y="259"/>
                  </a:lnTo>
                  <a:lnTo>
                    <a:pt x="211" y="295"/>
                  </a:lnTo>
                  <a:lnTo>
                    <a:pt x="151" y="307"/>
                  </a:lnTo>
                  <a:lnTo>
                    <a:pt x="90" y="295"/>
                  </a:lnTo>
                  <a:lnTo>
                    <a:pt x="42" y="259"/>
                  </a:lnTo>
                  <a:lnTo>
                    <a:pt x="12" y="211"/>
                  </a:lnTo>
                  <a:lnTo>
                    <a:pt x="0" y="151"/>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82" name="Freeform 905"/>
            <p:cNvSpPr>
              <a:spLocks/>
            </p:cNvSpPr>
            <p:nvPr/>
          </p:nvSpPr>
          <p:spPr bwMode="auto">
            <a:xfrm>
              <a:off x="5030987" y="1474885"/>
              <a:ext cx="105542" cy="105200"/>
            </a:xfrm>
            <a:custGeom>
              <a:avLst/>
              <a:gdLst>
                <a:gd name="T0" fmla="*/ 151 w 308"/>
                <a:gd name="T1" fmla="*/ 0 h 307"/>
                <a:gd name="T2" fmla="*/ 211 w 308"/>
                <a:gd name="T3" fmla="*/ 12 h 307"/>
                <a:gd name="T4" fmla="*/ 259 w 308"/>
                <a:gd name="T5" fmla="*/ 48 h 307"/>
                <a:gd name="T6" fmla="*/ 295 w 308"/>
                <a:gd name="T7" fmla="*/ 96 h 307"/>
                <a:gd name="T8" fmla="*/ 308 w 308"/>
                <a:gd name="T9" fmla="*/ 151 h 307"/>
                <a:gd name="T10" fmla="*/ 295 w 308"/>
                <a:gd name="T11" fmla="*/ 211 h 307"/>
                <a:gd name="T12" fmla="*/ 259 w 308"/>
                <a:gd name="T13" fmla="*/ 259 h 307"/>
                <a:gd name="T14" fmla="*/ 211 w 308"/>
                <a:gd name="T15" fmla="*/ 295 h 307"/>
                <a:gd name="T16" fmla="*/ 151 w 308"/>
                <a:gd name="T17" fmla="*/ 307 h 307"/>
                <a:gd name="T18" fmla="*/ 96 w 308"/>
                <a:gd name="T19" fmla="*/ 295 h 307"/>
                <a:gd name="T20" fmla="*/ 48 w 308"/>
                <a:gd name="T21" fmla="*/ 259 h 307"/>
                <a:gd name="T22" fmla="*/ 12 w 308"/>
                <a:gd name="T23" fmla="*/ 211 h 307"/>
                <a:gd name="T24" fmla="*/ 0 w 308"/>
                <a:gd name="T25" fmla="*/ 151 h 307"/>
                <a:gd name="T26" fmla="*/ 12 w 308"/>
                <a:gd name="T27" fmla="*/ 96 h 307"/>
                <a:gd name="T28" fmla="*/ 48 w 308"/>
                <a:gd name="T29" fmla="*/ 48 h 307"/>
                <a:gd name="T30" fmla="*/ 96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1" y="12"/>
                  </a:lnTo>
                  <a:lnTo>
                    <a:pt x="259" y="48"/>
                  </a:lnTo>
                  <a:lnTo>
                    <a:pt x="295" y="96"/>
                  </a:lnTo>
                  <a:lnTo>
                    <a:pt x="308" y="151"/>
                  </a:lnTo>
                  <a:lnTo>
                    <a:pt x="295" y="211"/>
                  </a:lnTo>
                  <a:lnTo>
                    <a:pt x="259" y="259"/>
                  </a:lnTo>
                  <a:lnTo>
                    <a:pt x="211" y="295"/>
                  </a:lnTo>
                  <a:lnTo>
                    <a:pt x="151" y="307"/>
                  </a:lnTo>
                  <a:lnTo>
                    <a:pt x="96" y="295"/>
                  </a:lnTo>
                  <a:lnTo>
                    <a:pt x="48" y="259"/>
                  </a:lnTo>
                  <a:lnTo>
                    <a:pt x="12" y="211"/>
                  </a:lnTo>
                  <a:lnTo>
                    <a:pt x="0" y="151"/>
                  </a:lnTo>
                  <a:lnTo>
                    <a:pt x="12" y="96"/>
                  </a:lnTo>
                  <a:lnTo>
                    <a:pt x="48" y="48"/>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83" name="Freeform 906"/>
            <p:cNvSpPr>
              <a:spLocks/>
            </p:cNvSpPr>
            <p:nvPr/>
          </p:nvSpPr>
          <p:spPr bwMode="auto">
            <a:xfrm>
              <a:off x="5157089" y="1474885"/>
              <a:ext cx="103144" cy="105200"/>
            </a:xfrm>
            <a:custGeom>
              <a:avLst/>
              <a:gdLst>
                <a:gd name="T0" fmla="*/ 151 w 301"/>
                <a:gd name="T1" fmla="*/ 0 h 307"/>
                <a:gd name="T2" fmla="*/ 211 w 301"/>
                <a:gd name="T3" fmla="*/ 12 h 307"/>
                <a:gd name="T4" fmla="*/ 259 w 301"/>
                <a:gd name="T5" fmla="*/ 48 h 307"/>
                <a:gd name="T6" fmla="*/ 289 w 301"/>
                <a:gd name="T7" fmla="*/ 96 h 307"/>
                <a:gd name="T8" fmla="*/ 301 w 301"/>
                <a:gd name="T9" fmla="*/ 151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1 h 307"/>
                <a:gd name="T26" fmla="*/ 12 w 301"/>
                <a:gd name="T27" fmla="*/ 96 h 307"/>
                <a:gd name="T28" fmla="*/ 42 w 301"/>
                <a:gd name="T29" fmla="*/ 48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8"/>
                  </a:lnTo>
                  <a:lnTo>
                    <a:pt x="289" y="96"/>
                  </a:lnTo>
                  <a:lnTo>
                    <a:pt x="301" y="151"/>
                  </a:lnTo>
                  <a:lnTo>
                    <a:pt x="289" y="211"/>
                  </a:lnTo>
                  <a:lnTo>
                    <a:pt x="259" y="259"/>
                  </a:lnTo>
                  <a:lnTo>
                    <a:pt x="211" y="295"/>
                  </a:lnTo>
                  <a:lnTo>
                    <a:pt x="151" y="307"/>
                  </a:lnTo>
                  <a:lnTo>
                    <a:pt x="90" y="295"/>
                  </a:lnTo>
                  <a:lnTo>
                    <a:pt x="42" y="259"/>
                  </a:lnTo>
                  <a:lnTo>
                    <a:pt x="12" y="211"/>
                  </a:lnTo>
                  <a:lnTo>
                    <a:pt x="0" y="151"/>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84" name="Freeform 907"/>
            <p:cNvSpPr>
              <a:spLocks/>
            </p:cNvSpPr>
            <p:nvPr/>
          </p:nvSpPr>
          <p:spPr bwMode="auto">
            <a:xfrm>
              <a:off x="5281136" y="1474885"/>
              <a:ext cx="103144" cy="105200"/>
            </a:xfrm>
            <a:custGeom>
              <a:avLst/>
              <a:gdLst>
                <a:gd name="T0" fmla="*/ 151 w 301"/>
                <a:gd name="T1" fmla="*/ 0 h 307"/>
                <a:gd name="T2" fmla="*/ 211 w 301"/>
                <a:gd name="T3" fmla="*/ 12 h 307"/>
                <a:gd name="T4" fmla="*/ 259 w 301"/>
                <a:gd name="T5" fmla="*/ 48 h 307"/>
                <a:gd name="T6" fmla="*/ 289 w 301"/>
                <a:gd name="T7" fmla="*/ 96 h 307"/>
                <a:gd name="T8" fmla="*/ 301 w 301"/>
                <a:gd name="T9" fmla="*/ 151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1 h 307"/>
                <a:gd name="T26" fmla="*/ 12 w 301"/>
                <a:gd name="T27" fmla="*/ 96 h 307"/>
                <a:gd name="T28" fmla="*/ 42 w 301"/>
                <a:gd name="T29" fmla="*/ 48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8"/>
                  </a:lnTo>
                  <a:lnTo>
                    <a:pt x="289" y="96"/>
                  </a:lnTo>
                  <a:lnTo>
                    <a:pt x="301" y="151"/>
                  </a:lnTo>
                  <a:lnTo>
                    <a:pt x="289" y="211"/>
                  </a:lnTo>
                  <a:lnTo>
                    <a:pt x="259" y="259"/>
                  </a:lnTo>
                  <a:lnTo>
                    <a:pt x="211" y="295"/>
                  </a:lnTo>
                  <a:lnTo>
                    <a:pt x="151" y="307"/>
                  </a:lnTo>
                  <a:lnTo>
                    <a:pt x="90" y="295"/>
                  </a:lnTo>
                  <a:lnTo>
                    <a:pt x="42" y="259"/>
                  </a:lnTo>
                  <a:lnTo>
                    <a:pt x="12" y="211"/>
                  </a:lnTo>
                  <a:lnTo>
                    <a:pt x="0" y="151"/>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85" name="Freeform 908"/>
            <p:cNvSpPr>
              <a:spLocks/>
            </p:cNvSpPr>
            <p:nvPr/>
          </p:nvSpPr>
          <p:spPr bwMode="auto">
            <a:xfrm>
              <a:off x="5405182" y="1474885"/>
              <a:ext cx="105200" cy="105200"/>
            </a:xfrm>
            <a:custGeom>
              <a:avLst/>
              <a:gdLst>
                <a:gd name="T0" fmla="*/ 151 w 307"/>
                <a:gd name="T1" fmla="*/ 0 h 307"/>
                <a:gd name="T2" fmla="*/ 211 w 307"/>
                <a:gd name="T3" fmla="*/ 12 h 307"/>
                <a:gd name="T4" fmla="*/ 259 w 307"/>
                <a:gd name="T5" fmla="*/ 48 h 307"/>
                <a:gd name="T6" fmla="*/ 295 w 307"/>
                <a:gd name="T7" fmla="*/ 96 h 307"/>
                <a:gd name="T8" fmla="*/ 307 w 307"/>
                <a:gd name="T9" fmla="*/ 151 h 307"/>
                <a:gd name="T10" fmla="*/ 295 w 307"/>
                <a:gd name="T11" fmla="*/ 211 h 307"/>
                <a:gd name="T12" fmla="*/ 259 w 307"/>
                <a:gd name="T13" fmla="*/ 259 h 307"/>
                <a:gd name="T14" fmla="*/ 211 w 307"/>
                <a:gd name="T15" fmla="*/ 295 h 307"/>
                <a:gd name="T16" fmla="*/ 151 w 307"/>
                <a:gd name="T17" fmla="*/ 307 h 307"/>
                <a:gd name="T18" fmla="*/ 96 w 307"/>
                <a:gd name="T19" fmla="*/ 295 h 307"/>
                <a:gd name="T20" fmla="*/ 48 w 307"/>
                <a:gd name="T21" fmla="*/ 259 h 307"/>
                <a:gd name="T22" fmla="*/ 12 w 307"/>
                <a:gd name="T23" fmla="*/ 211 h 307"/>
                <a:gd name="T24" fmla="*/ 0 w 307"/>
                <a:gd name="T25" fmla="*/ 151 h 307"/>
                <a:gd name="T26" fmla="*/ 12 w 307"/>
                <a:gd name="T27" fmla="*/ 96 h 307"/>
                <a:gd name="T28" fmla="*/ 48 w 307"/>
                <a:gd name="T29" fmla="*/ 48 h 307"/>
                <a:gd name="T30" fmla="*/ 96 w 307"/>
                <a:gd name="T31" fmla="*/ 12 h 307"/>
                <a:gd name="T32" fmla="*/ 151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1" y="0"/>
                  </a:moveTo>
                  <a:lnTo>
                    <a:pt x="211" y="12"/>
                  </a:lnTo>
                  <a:lnTo>
                    <a:pt x="259" y="48"/>
                  </a:lnTo>
                  <a:lnTo>
                    <a:pt x="295" y="96"/>
                  </a:lnTo>
                  <a:lnTo>
                    <a:pt x="307" y="151"/>
                  </a:lnTo>
                  <a:lnTo>
                    <a:pt x="295" y="211"/>
                  </a:lnTo>
                  <a:lnTo>
                    <a:pt x="259" y="259"/>
                  </a:lnTo>
                  <a:lnTo>
                    <a:pt x="211" y="295"/>
                  </a:lnTo>
                  <a:lnTo>
                    <a:pt x="151" y="307"/>
                  </a:lnTo>
                  <a:lnTo>
                    <a:pt x="96" y="295"/>
                  </a:lnTo>
                  <a:lnTo>
                    <a:pt x="48" y="259"/>
                  </a:lnTo>
                  <a:lnTo>
                    <a:pt x="12" y="211"/>
                  </a:lnTo>
                  <a:lnTo>
                    <a:pt x="0" y="151"/>
                  </a:lnTo>
                  <a:lnTo>
                    <a:pt x="12" y="96"/>
                  </a:lnTo>
                  <a:lnTo>
                    <a:pt x="48" y="48"/>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86" name="Freeform 909"/>
            <p:cNvSpPr>
              <a:spLocks/>
            </p:cNvSpPr>
            <p:nvPr/>
          </p:nvSpPr>
          <p:spPr bwMode="auto">
            <a:xfrm>
              <a:off x="5531285" y="1474885"/>
              <a:ext cx="103144" cy="105200"/>
            </a:xfrm>
            <a:custGeom>
              <a:avLst/>
              <a:gdLst>
                <a:gd name="T0" fmla="*/ 150 w 301"/>
                <a:gd name="T1" fmla="*/ 0 h 307"/>
                <a:gd name="T2" fmla="*/ 211 w 301"/>
                <a:gd name="T3" fmla="*/ 12 h 307"/>
                <a:gd name="T4" fmla="*/ 259 w 301"/>
                <a:gd name="T5" fmla="*/ 48 h 307"/>
                <a:gd name="T6" fmla="*/ 289 w 301"/>
                <a:gd name="T7" fmla="*/ 96 h 307"/>
                <a:gd name="T8" fmla="*/ 301 w 301"/>
                <a:gd name="T9" fmla="*/ 151 h 307"/>
                <a:gd name="T10" fmla="*/ 289 w 301"/>
                <a:gd name="T11" fmla="*/ 211 h 307"/>
                <a:gd name="T12" fmla="*/ 259 w 301"/>
                <a:gd name="T13" fmla="*/ 259 h 307"/>
                <a:gd name="T14" fmla="*/ 211 w 301"/>
                <a:gd name="T15" fmla="*/ 295 h 307"/>
                <a:gd name="T16" fmla="*/ 150 w 301"/>
                <a:gd name="T17" fmla="*/ 307 h 307"/>
                <a:gd name="T18" fmla="*/ 90 w 301"/>
                <a:gd name="T19" fmla="*/ 295 h 307"/>
                <a:gd name="T20" fmla="*/ 42 w 301"/>
                <a:gd name="T21" fmla="*/ 259 h 307"/>
                <a:gd name="T22" fmla="*/ 12 w 301"/>
                <a:gd name="T23" fmla="*/ 211 h 307"/>
                <a:gd name="T24" fmla="*/ 0 w 301"/>
                <a:gd name="T25" fmla="*/ 151 h 307"/>
                <a:gd name="T26" fmla="*/ 12 w 301"/>
                <a:gd name="T27" fmla="*/ 96 h 307"/>
                <a:gd name="T28" fmla="*/ 42 w 301"/>
                <a:gd name="T29" fmla="*/ 48 h 307"/>
                <a:gd name="T30" fmla="*/ 90 w 301"/>
                <a:gd name="T31" fmla="*/ 12 h 307"/>
                <a:gd name="T32" fmla="*/ 150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0" y="0"/>
                  </a:moveTo>
                  <a:lnTo>
                    <a:pt x="211" y="12"/>
                  </a:lnTo>
                  <a:lnTo>
                    <a:pt x="259" y="48"/>
                  </a:lnTo>
                  <a:lnTo>
                    <a:pt x="289" y="96"/>
                  </a:lnTo>
                  <a:lnTo>
                    <a:pt x="301" y="151"/>
                  </a:lnTo>
                  <a:lnTo>
                    <a:pt x="289" y="211"/>
                  </a:lnTo>
                  <a:lnTo>
                    <a:pt x="259" y="259"/>
                  </a:lnTo>
                  <a:lnTo>
                    <a:pt x="211" y="295"/>
                  </a:lnTo>
                  <a:lnTo>
                    <a:pt x="150" y="307"/>
                  </a:lnTo>
                  <a:lnTo>
                    <a:pt x="90" y="295"/>
                  </a:lnTo>
                  <a:lnTo>
                    <a:pt x="42" y="259"/>
                  </a:lnTo>
                  <a:lnTo>
                    <a:pt x="12" y="211"/>
                  </a:lnTo>
                  <a:lnTo>
                    <a:pt x="0" y="151"/>
                  </a:lnTo>
                  <a:lnTo>
                    <a:pt x="12" y="96"/>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87" name="Freeform 910"/>
            <p:cNvSpPr>
              <a:spLocks/>
            </p:cNvSpPr>
            <p:nvPr/>
          </p:nvSpPr>
          <p:spPr bwMode="auto">
            <a:xfrm>
              <a:off x="5655332" y="1474885"/>
              <a:ext cx="103144" cy="105200"/>
            </a:xfrm>
            <a:custGeom>
              <a:avLst/>
              <a:gdLst>
                <a:gd name="T0" fmla="*/ 150 w 301"/>
                <a:gd name="T1" fmla="*/ 0 h 307"/>
                <a:gd name="T2" fmla="*/ 211 w 301"/>
                <a:gd name="T3" fmla="*/ 12 h 307"/>
                <a:gd name="T4" fmla="*/ 259 w 301"/>
                <a:gd name="T5" fmla="*/ 48 h 307"/>
                <a:gd name="T6" fmla="*/ 289 w 301"/>
                <a:gd name="T7" fmla="*/ 96 h 307"/>
                <a:gd name="T8" fmla="*/ 301 w 301"/>
                <a:gd name="T9" fmla="*/ 151 h 307"/>
                <a:gd name="T10" fmla="*/ 289 w 301"/>
                <a:gd name="T11" fmla="*/ 211 h 307"/>
                <a:gd name="T12" fmla="*/ 259 w 301"/>
                <a:gd name="T13" fmla="*/ 259 h 307"/>
                <a:gd name="T14" fmla="*/ 211 w 301"/>
                <a:gd name="T15" fmla="*/ 295 h 307"/>
                <a:gd name="T16" fmla="*/ 150 w 301"/>
                <a:gd name="T17" fmla="*/ 307 h 307"/>
                <a:gd name="T18" fmla="*/ 90 w 301"/>
                <a:gd name="T19" fmla="*/ 295 h 307"/>
                <a:gd name="T20" fmla="*/ 42 w 301"/>
                <a:gd name="T21" fmla="*/ 259 h 307"/>
                <a:gd name="T22" fmla="*/ 12 w 301"/>
                <a:gd name="T23" fmla="*/ 211 h 307"/>
                <a:gd name="T24" fmla="*/ 0 w 301"/>
                <a:gd name="T25" fmla="*/ 151 h 307"/>
                <a:gd name="T26" fmla="*/ 12 w 301"/>
                <a:gd name="T27" fmla="*/ 96 h 307"/>
                <a:gd name="T28" fmla="*/ 42 w 301"/>
                <a:gd name="T29" fmla="*/ 48 h 307"/>
                <a:gd name="T30" fmla="*/ 90 w 301"/>
                <a:gd name="T31" fmla="*/ 12 h 307"/>
                <a:gd name="T32" fmla="*/ 150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0" y="0"/>
                  </a:moveTo>
                  <a:lnTo>
                    <a:pt x="211" y="12"/>
                  </a:lnTo>
                  <a:lnTo>
                    <a:pt x="259" y="48"/>
                  </a:lnTo>
                  <a:lnTo>
                    <a:pt x="289" y="96"/>
                  </a:lnTo>
                  <a:lnTo>
                    <a:pt x="301" y="151"/>
                  </a:lnTo>
                  <a:lnTo>
                    <a:pt x="289" y="211"/>
                  </a:lnTo>
                  <a:lnTo>
                    <a:pt x="259" y="259"/>
                  </a:lnTo>
                  <a:lnTo>
                    <a:pt x="211" y="295"/>
                  </a:lnTo>
                  <a:lnTo>
                    <a:pt x="150" y="307"/>
                  </a:lnTo>
                  <a:lnTo>
                    <a:pt x="90" y="295"/>
                  </a:lnTo>
                  <a:lnTo>
                    <a:pt x="42" y="259"/>
                  </a:lnTo>
                  <a:lnTo>
                    <a:pt x="12" y="211"/>
                  </a:lnTo>
                  <a:lnTo>
                    <a:pt x="0" y="151"/>
                  </a:lnTo>
                  <a:lnTo>
                    <a:pt x="12" y="96"/>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88" name="Freeform 911"/>
            <p:cNvSpPr>
              <a:spLocks/>
            </p:cNvSpPr>
            <p:nvPr/>
          </p:nvSpPr>
          <p:spPr bwMode="auto">
            <a:xfrm>
              <a:off x="5779378" y="1474885"/>
              <a:ext cx="105200" cy="105200"/>
            </a:xfrm>
            <a:custGeom>
              <a:avLst/>
              <a:gdLst>
                <a:gd name="T0" fmla="*/ 156 w 307"/>
                <a:gd name="T1" fmla="*/ 0 h 307"/>
                <a:gd name="T2" fmla="*/ 211 w 307"/>
                <a:gd name="T3" fmla="*/ 12 h 307"/>
                <a:gd name="T4" fmla="*/ 259 w 307"/>
                <a:gd name="T5" fmla="*/ 48 h 307"/>
                <a:gd name="T6" fmla="*/ 295 w 307"/>
                <a:gd name="T7" fmla="*/ 96 h 307"/>
                <a:gd name="T8" fmla="*/ 307 w 307"/>
                <a:gd name="T9" fmla="*/ 151 h 307"/>
                <a:gd name="T10" fmla="*/ 295 w 307"/>
                <a:gd name="T11" fmla="*/ 211 h 307"/>
                <a:gd name="T12" fmla="*/ 259 w 307"/>
                <a:gd name="T13" fmla="*/ 259 h 307"/>
                <a:gd name="T14" fmla="*/ 211 w 307"/>
                <a:gd name="T15" fmla="*/ 295 h 307"/>
                <a:gd name="T16" fmla="*/ 156 w 307"/>
                <a:gd name="T17" fmla="*/ 307 h 307"/>
                <a:gd name="T18" fmla="*/ 96 w 307"/>
                <a:gd name="T19" fmla="*/ 295 h 307"/>
                <a:gd name="T20" fmla="*/ 48 w 307"/>
                <a:gd name="T21" fmla="*/ 259 h 307"/>
                <a:gd name="T22" fmla="*/ 12 w 307"/>
                <a:gd name="T23" fmla="*/ 211 h 307"/>
                <a:gd name="T24" fmla="*/ 0 w 307"/>
                <a:gd name="T25" fmla="*/ 151 h 307"/>
                <a:gd name="T26" fmla="*/ 12 w 307"/>
                <a:gd name="T27" fmla="*/ 96 h 307"/>
                <a:gd name="T28" fmla="*/ 48 w 307"/>
                <a:gd name="T29" fmla="*/ 48 h 307"/>
                <a:gd name="T30" fmla="*/ 96 w 307"/>
                <a:gd name="T31" fmla="*/ 12 h 307"/>
                <a:gd name="T32" fmla="*/ 156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6" y="0"/>
                  </a:moveTo>
                  <a:lnTo>
                    <a:pt x="211" y="12"/>
                  </a:lnTo>
                  <a:lnTo>
                    <a:pt x="259" y="48"/>
                  </a:lnTo>
                  <a:lnTo>
                    <a:pt x="295" y="96"/>
                  </a:lnTo>
                  <a:lnTo>
                    <a:pt x="307" y="151"/>
                  </a:lnTo>
                  <a:lnTo>
                    <a:pt x="295" y="211"/>
                  </a:lnTo>
                  <a:lnTo>
                    <a:pt x="259" y="259"/>
                  </a:lnTo>
                  <a:lnTo>
                    <a:pt x="211" y="295"/>
                  </a:lnTo>
                  <a:lnTo>
                    <a:pt x="156" y="307"/>
                  </a:lnTo>
                  <a:lnTo>
                    <a:pt x="96" y="295"/>
                  </a:lnTo>
                  <a:lnTo>
                    <a:pt x="48" y="259"/>
                  </a:lnTo>
                  <a:lnTo>
                    <a:pt x="12" y="211"/>
                  </a:lnTo>
                  <a:lnTo>
                    <a:pt x="0" y="151"/>
                  </a:lnTo>
                  <a:lnTo>
                    <a:pt x="12" y="96"/>
                  </a:lnTo>
                  <a:lnTo>
                    <a:pt x="48" y="48"/>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89" name="Freeform 912"/>
            <p:cNvSpPr>
              <a:spLocks/>
            </p:cNvSpPr>
            <p:nvPr/>
          </p:nvSpPr>
          <p:spPr bwMode="auto">
            <a:xfrm>
              <a:off x="5905137" y="1474885"/>
              <a:ext cx="103486" cy="105200"/>
            </a:xfrm>
            <a:custGeom>
              <a:avLst/>
              <a:gdLst>
                <a:gd name="T0" fmla="*/ 151 w 302"/>
                <a:gd name="T1" fmla="*/ 0 h 307"/>
                <a:gd name="T2" fmla="*/ 212 w 302"/>
                <a:gd name="T3" fmla="*/ 12 h 307"/>
                <a:gd name="T4" fmla="*/ 260 w 302"/>
                <a:gd name="T5" fmla="*/ 48 h 307"/>
                <a:gd name="T6" fmla="*/ 290 w 302"/>
                <a:gd name="T7" fmla="*/ 96 h 307"/>
                <a:gd name="T8" fmla="*/ 302 w 302"/>
                <a:gd name="T9" fmla="*/ 151 h 307"/>
                <a:gd name="T10" fmla="*/ 290 w 302"/>
                <a:gd name="T11" fmla="*/ 211 h 307"/>
                <a:gd name="T12" fmla="*/ 260 w 302"/>
                <a:gd name="T13" fmla="*/ 259 h 307"/>
                <a:gd name="T14" fmla="*/ 212 w 302"/>
                <a:gd name="T15" fmla="*/ 295 h 307"/>
                <a:gd name="T16" fmla="*/ 151 w 302"/>
                <a:gd name="T17" fmla="*/ 307 h 307"/>
                <a:gd name="T18" fmla="*/ 91 w 302"/>
                <a:gd name="T19" fmla="*/ 295 h 307"/>
                <a:gd name="T20" fmla="*/ 43 w 302"/>
                <a:gd name="T21" fmla="*/ 259 h 307"/>
                <a:gd name="T22" fmla="*/ 13 w 302"/>
                <a:gd name="T23" fmla="*/ 211 h 307"/>
                <a:gd name="T24" fmla="*/ 0 w 302"/>
                <a:gd name="T25" fmla="*/ 151 h 307"/>
                <a:gd name="T26" fmla="*/ 13 w 302"/>
                <a:gd name="T27" fmla="*/ 96 h 307"/>
                <a:gd name="T28" fmla="*/ 43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2" y="12"/>
                  </a:lnTo>
                  <a:lnTo>
                    <a:pt x="260" y="48"/>
                  </a:lnTo>
                  <a:lnTo>
                    <a:pt x="290" y="96"/>
                  </a:lnTo>
                  <a:lnTo>
                    <a:pt x="302" y="151"/>
                  </a:lnTo>
                  <a:lnTo>
                    <a:pt x="290" y="211"/>
                  </a:lnTo>
                  <a:lnTo>
                    <a:pt x="260" y="259"/>
                  </a:lnTo>
                  <a:lnTo>
                    <a:pt x="212" y="295"/>
                  </a:lnTo>
                  <a:lnTo>
                    <a:pt x="151" y="307"/>
                  </a:lnTo>
                  <a:lnTo>
                    <a:pt x="91" y="295"/>
                  </a:lnTo>
                  <a:lnTo>
                    <a:pt x="43" y="259"/>
                  </a:lnTo>
                  <a:lnTo>
                    <a:pt x="13" y="211"/>
                  </a:lnTo>
                  <a:lnTo>
                    <a:pt x="0" y="151"/>
                  </a:lnTo>
                  <a:lnTo>
                    <a:pt x="13" y="96"/>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90" name="Freeform 913"/>
            <p:cNvSpPr>
              <a:spLocks/>
            </p:cNvSpPr>
            <p:nvPr/>
          </p:nvSpPr>
          <p:spPr bwMode="auto">
            <a:xfrm>
              <a:off x="6029185" y="1474885"/>
              <a:ext cx="103486" cy="105200"/>
            </a:xfrm>
            <a:custGeom>
              <a:avLst/>
              <a:gdLst>
                <a:gd name="T0" fmla="*/ 151 w 302"/>
                <a:gd name="T1" fmla="*/ 0 h 307"/>
                <a:gd name="T2" fmla="*/ 212 w 302"/>
                <a:gd name="T3" fmla="*/ 12 h 307"/>
                <a:gd name="T4" fmla="*/ 260 w 302"/>
                <a:gd name="T5" fmla="*/ 48 h 307"/>
                <a:gd name="T6" fmla="*/ 290 w 302"/>
                <a:gd name="T7" fmla="*/ 96 h 307"/>
                <a:gd name="T8" fmla="*/ 302 w 302"/>
                <a:gd name="T9" fmla="*/ 151 h 307"/>
                <a:gd name="T10" fmla="*/ 290 w 302"/>
                <a:gd name="T11" fmla="*/ 211 h 307"/>
                <a:gd name="T12" fmla="*/ 260 w 302"/>
                <a:gd name="T13" fmla="*/ 259 h 307"/>
                <a:gd name="T14" fmla="*/ 212 w 302"/>
                <a:gd name="T15" fmla="*/ 295 h 307"/>
                <a:gd name="T16" fmla="*/ 151 w 302"/>
                <a:gd name="T17" fmla="*/ 307 h 307"/>
                <a:gd name="T18" fmla="*/ 91 w 302"/>
                <a:gd name="T19" fmla="*/ 295 h 307"/>
                <a:gd name="T20" fmla="*/ 43 w 302"/>
                <a:gd name="T21" fmla="*/ 259 h 307"/>
                <a:gd name="T22" fmla="*/ 12 w 302"/>
                <a:gd name="T23" fmla="*/ 211 h 307"/>
                <a:gd name="T24" fmla="*/ 0 w 302"/>
                <a:gd name="T25" fmla="*/ 151 h 307"/>
                <a:gd name="T26" fmla="*/ 12 w 302"/>
                <a:gd name="T27" fmla="*/ 96 h 307"/>
                <a:gd name="T28" fmla="*/ 43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2" y="12"/>
                  </a:lnTo>
                  <a:lnTo>
                    <a:pt x="260" y="48"/>
                  </a:lnTo>
                  <a:lnTo>
                    <a:pt x="290" y="96"/>
                  </a:lnTo>
                  <a:lnTo>
                    <a:pt x="302" y="151"/>
                  </a:lnTo>
                  <a:lnTo>
                    <a:pt x="290" y="211"/>
                  </a:lnTo>
                  <a:lnTo>
                    <a:pt x="260" y="259"/>
                  </a:lnTo>
                  <a:lnTo>
                    <a:pt x="212" y="295"/>
                  </a:lnTo>
                  <a:lnTo>
                    <a:pt x="151" y="307"/>
                  </a:lnTo>
                  <a:lnTo>
                    <a:pt x="91" y="295"/>
                  </a:lnTo>
                  <a:lnTo>
                    <a:pt x="43" y="259"/>
                  </a:lnTo>
                  <a:lnTo>
                    <a:pt x="12" y="211"/>
                  </a:lnTo>
                  <a:lnTo>
                    <a:pt x="0" y="151"/>
                  </a:lnTo>
                  <a:lnTo>
                    <a:pt x="12" y="96"/>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91" name="Freeform 914"/>
            <p:cNvSpPr>
              <a:spLocks/>
            </p:cNvSpPr>
            <p:nvPr/>
          </p:nvSpPr>
          <p:spPr bwMode="auto">
            <a:xfrm>
              <a:off x="6153231" y="1474885"/>
              <a:ext cx="105542" cy="105200"/>
            </a:xfrm>
            <a:custGeom>
              <a:avLst/>
              <a:gdLst>
                <a:gd name="T0" fmla="*/ 157 w 308"/>
                <a:gd name="T1" fmla="*/ 0 h 307"/>
                <a:gd name="T2" fmla="*/ 211 w 308"/>
                <a:gd name="T3" fmla="*/ 12 h 307"/>
                <a:gd name="T4" fmla="*/ 260 w 308"/>
                <a:gd name="T5" fmla="*/ 48 h 307"/>
                <a:gd name="T6" fmla="*/ 296 w 308"/>
                <a:gd name="T7" fmla="*/ 96 h 307"/>
                <a:gd name="T8" fmla="*/ 308 w 308"/>
                <a:gd name="T9" fmla="*/ 151 h 307"/>
                <a:gd name="T10" fmla="*/ 296 w 308"/>
                <a:gd name="T11" fmla="*/ 211 h 307"/>
                <a:gd name="T12" fmla="*/ 260 w 308"/>
                <a:gd name="T13" fmla="*/ 259 h 307"/>
                <a:gd name="T14" fmla="*/ 211 w 308"/>
                <a:gd name="T15" fmla="*/ 295 h 307"/>
                <a:gd name="T16" fmla="*/ 157 w 308"/>
                <a:gd name="T17" fmla="*/ 307 h 307"/>
                <a:gd name="T18" fmla="*/ 97 w 308"/>
                <a:gd name="T19" fmla="*/ 295 h 307"/>
                <a:gd name="T20" fmla="*/ 49 w 308"/>
                <a:gd name="T21" fmla="*/ 259 h 307"/>
                <a:gd name="T22" fmla="*/ 12 w 308"/>
                <a:gd name="T23" fmla="*/ 211 h 307"/>
                <a:gd name="T24" fmla="*/ 0 w 308"/>
                <a:gd name="T25" fmla="*/ 151 h 307"/>
                <a:gd name="T26" fmla="*/ 12 w 308"/>
                <a:gd name="T27" fmla="*/ 96 h 307"/>
                <a:gd name="T28" fmla="*/ 49 w 308"/>
                <a:gd name="T29" fmla="*/ 48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1" y="12"/>
                  </a:lnTo>
                  <a:lnTo>
                    <a:pt x="260" y="48"/>
                  </a:lnTo>
                  <a:lnTo>
                    <a:pt x="296" y="96"/>
                  </a:lnTo>
                  <a:lnTo>
                    <a:pt x="308" y="151"/>
                  </a:lnTo>
                  <a:lnTo>
                    <a:pt x="296" y="211"/>
                  </a:lnTo>
                  <a:lnTo>
                    <a:pt x="260" y="259"/>
                  </a:lnTo>
                  <a:lnTo>
                    <a:pt x="211" y="295"/>
                  </a:lnTo>
                  <a:lnTo>
                    <a:pt x="157" y="307"/>
                  </a:lnTo>
                  <a:lnTo>
                    <a:pt x="97" y="295"/>
                  </a:lnTo>
                  <a:lnTo>
                    <a:pt x="49" y="259"/>
                  </a:lnTo>
                  <a:lnTo>
                    <a:pt x="12" y="211"/>
                  </a:lnTo>
                  <a:lnTo>
                    <a:pt x="0" y="151"/>
                  </a:lnTo>
                  <a:lnTo>
                    <a:pt x="12" y="96"/>
                  </a:lnTo>
                  <a:lnTo>
                    <a:pt x="49"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92" name="Freeform 915"/>
            <p:cNvSpPr>
              <a:spLocks/>
            </p:cNvSpPr>
            <p:nvPr/>
          </p:nvSpPr>
          <p:spPr bwMode="auto">
            <a:xfrm>
              <a:off x="6279333" y="1474885"/>
              <a:ext cx="103486" cy="105200"/>
            </a:xfrm>
            <a:custGeom>
              <a:avLst/>
              <a:gdLst>
                <a:gd name="T0" fmla="*/ 151 w 302"/>
                <a:gd name="T1" fmla="*/ 0 h 307"/>
                <a:gd name="T2" fmla="*/ 211 w 302"/>
                <a:gd name="T3" fmla="*/ 12 h 307"/>
                <a:gd name="T4" fmla="*/ 260 w 302"/>
                <a:gd name="T5" fmla="*/ 48 h 307"/>
                <a:gd name="T6" fmla="*/ 290 w 302"/>
                <a:gd name="T7" fmla="*/ 96 h 307"/>
                <a:gd name="T8" fmla="*/ 302 w 302"/>
                <a:gd name="T9" fmla="*/ 151 h 307"/>
                <a:gd name="T10" fmla="*/ 290 w 302"/>
                <a:gd name="T11" fmla="*/ 211 h 307"/>
                <a:gd name="T12" fmla="*/ 260 w 302"/>
                <a:gd name="T13" fmla="*/ 259 h 307"/>
                <a:gd name="T14" fmla="*/ 211 w 302"/>
                <a:gd name="T15" fmla="*/ 295 h 307"/>
                <a:gd name="T16" fmla="*/ 151 w 302"/>
                <a:gd name="T17" fmla="*/ 307 h 307"/>
                <a:gd name="T18" fmla="*/ 91 w 302"/>
                <a:gd name="T19" fmla="*/ 295 h 307"/>
                <a:gd name="T20" fmla="*/ 43 w 302"/>
                <a:gd name="T21" fmla="*/ 259 h 307"/>
                <a:gd name="T22" fmla="*/ 12 w 302"/>
                <a:gd name="T23" fmla="*/ 211 h 307"/>
                <a:gd name="T24" fmla="*/ 0 w 302"/>
                <a:gd name="T25" fmla="*/ 151 h 307"/>
                <a:gd name="T26" fmla="*/ 12 w 302"/>
                <a:gd name="T27" fmla="*/ 96 h 307"/>
                <a:gd name="T28" fmla="*/ 43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60" y="48"/>
                  </a:lnTo>
                  <a:lnTo>
                    <a:pt x="290" y="96"/>
                  </a:lnTo>
                  <a:lnTo>
                    <a:pt x="302" y="151"/>
                  </a:lnTo>
                  <a:lnTo>
                    <a:pt x="290" y="211"/>
                  </a:lnTo>
                  <a:lnTo>
                    <a:pt x="260" y="259"/>
                  </a:lnTo>
                  <a:lnTo>
                    <a:pt x="211" y="295"/>
                  </a:lnTo>
                  <a:lnTo>
                    <a:pt x="151" y="307"/>
                  </a:lnTo>
                  <a:lnTo>
                    <a:pt x="91" y="295"/>
                  </a:lnTo>
                  <a:lnTo>
                    <a:pt x="43" y="259"/>
                  </a:lnTo>
                  <a:lnTo>
                    <a:pt x="12" y="211"/>
                  </a:lnTo>
                  <a:lnTo>
                    <a:pt x="0" y="151"/>
                  </a:lnTo>
                  <a:lnTo>
                    <a:pt x="12" y="96"/>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93" name="Freeform 916"/>
            <p:cNvSpPr>
              <a:spLocks/>
            </p:cNvSpPr>
            <p:nvPr/>
          </p:nvSpPr>
          <p:spPr bwMode="auto">
            <a:xfrm>
              <a:off x="6403380" y="1474885"/>
              <a:ext cx="103486" cy="105200"/>
            </a:xfrm>
            <a:custGeom>
              <a:avLst/>
              <a:gdLst>
                <a:gd name="T0" fmla="*/ 151 w 302"/>
                <a:gd name="T1" fmla="*/ 0 h 307"/>
                <a:gd name="T2" fmla="*/ 211 w 302"/>
                <a:gd name="T3" fmla="*/ 12 h 307"/>
                <a:gd name="T4" fmla="*/ 260 w 302"/>
                <a:gd name="T5" fmla="*/ 48 h 307"/>
                <a:gd name="T6" fmla="*/ 290 w 302"/>
                <a:gd name="T7" fmla="*/ 96 h 307"/>
                <a:gd name="T8" fmla="*/ 302 w 302"/>
                <a:gd name="T9" fmla="*/ 151 h 307"/>
                <a:gd name="T10" fmla="*/ 290 w 302"/>
                <a:gd name="T11" fmla="*/ 211 h 307"/>
                <a:gd name="T12" fmla="*/ 260 w 302"/>
                <a:gd name="T13" fmla="*/ 259 h 307"/>
                <a:gd name="T14" fmla="*/ 211 w 302"/>
                <a:gd name="T15" fmla="*/ 295 h 307"/>
                <a:gd name="T16" fmla="*/ 151 w 302"/>
                <a:gd name="T17" fmla="*/ 307 h 307"/>
                <a:gd name="T18" fmla="*/ 91 w 302"/>
                <a:gd name="T19" fmla="*/ 295 h 307"/>
                <a:gd name="T20" fmla="*/ 42 w 302"/>
                <a:gd name="T21" fmla="*/ 259 h 307"/>
                <a:gd name="T22" fmla="*/ 12 w 302"/>
                <a:gd name="T23" fmla="*/ 211 h 307"/>
                <a:gd name="T24" fmla="*/ 0 w 302"/>
                <a:gd name="T25" fmla="*/ 151 h 307"/>
                <a:gd name="T26" fmla="*/ 12 w 302"/>
                <a:gd name="T27" fmla="*/ 96 h 307"/>
                <a:gd name="T28" fmla="*/ 42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60" y="48"/>
                  </a:lnTo>
                  <a:lnTo>
                    <a:pt x="290" y="96"/>
                  </a:lnTo>
                  <a:lnTo>
                    <a:pt x="302" y="151"/>
                  </a:lnTo>
                  <a:lnTo>
                    <a:pt x="290" y="211"/>
                  </a:lnTo>
                  <a:lnTo>
                    <a:pt x="260" y="259"/>
                  </a:lnTo>
                  <a:lnTo>
                    <a:pt x="211" y="295"/>
                  </a:lnTo>
                  <a:lnTo>
                    <a:pt x="151" y="307"/>
                  </a:lnTo>
                  <a:lnTo>
                    <a:pt x="91" y="295"/>
                  </a:lnTo>
                  <a:lnTo>
                    <a:pt x="42" y="259"/>
                  </a:lnTo>
                  <a:lnTo>
                    <a:pt x="12" y="211"/>
                  </a:lnTo>
                  <a:lnTo>
                    <a:pt x="0" y="151"/>
                  </a:lnTo>
                  <a:lnTo>
                    <a:pt x="12" y="96"/>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94" name="Freeform 917"/>
            <p:cNvSpPr>
              <a:spLocks/>
            </p:cNvSpPr>
            <p:nvPr/>
          </p:nvSpPr>
          <p:spPr bwMode="auto">
            <a:xfrm>
              <a:off x="6527426" y="1474885"/>
              <a:ext cx="105542" cy="105200"/>
            </a:xfrm>
            <a:custGeom>
              <a:avLst/>
              <a:gdLst>
                <a:gd name="T0" fmla="*/ 157 w 308"/>
                <a:gd name="T1" fmla="*/ 0 h 307"/>
                <a:gd name="T2" fmla="*/ 211 w 308"/>
                <a:gd name="T3" fmla="*/ 12 h 307"/>
                <a:gd name="T4" fmla="*/ 260 w 308"/>
                <a:gd name="T5" fmla="*/ 48 h 307"/>
                <a:gd name="T6" fmla="*/ 296 w 308"/>
                <a:gd name="T7" fmla="*/ 96 h 307"/>
                <a:gd name="T8" fmla="*/ 308 w 308"/>
                <a:gd name="T9" fmla="*/ 151 h 307"/>
                <a:gd name="T10" fmla="*/ 296 w 308"/>
                <a:gd name="T11" fmla="*/ 211 h 307"/>
                <a:gd name="T12" fmla="*/ 260 w 308"/>
                <a:gd name="T13" fmla="*/ 259 h 307"/>
                <a:gd name="T14" fmla="*/ 211 w 308"/>
                <a:gd name="T15" fmla="*/ 295 h 307"/>
                <a:gd name="T16" fmla="*/ 157 w 308"/>
                <a:gd name="T17" fmla="*/ 307 h 307"/>
                <a:gd name="T18" fmla="*/ 97 w 308"/>
                <a:gd name="T19" fmla="*/ 295 h 307"/>
                <a:gd name="T20" fmla="*/ 48 w 308"/>
                <a:gd name="T21" fmla="*/ 259 h 307"/>
                <a:gd name="T22" fmla="*/ 12 w 308"/>
                <a:gd name="T23" fmla="*/ 211 h 307"/>
                <a:gd name="T24" fmla="*/ 0 w 308"/>
                <a:gd name="T25" fmla="*/ 151 h 307"/>
                <a:gd name="T26" fmla="*/ 12 w 308"/>
                <a:gd name="T27" fmla="*/ 96 h 307"/>
                <a:gd name="T28" fmla="*/ 48 w 308"/>
                <a:gd name="T29" fmla="*/ 48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1" y="12"/>
                  </a:lnTo>
                  <a:lnTo>
                    <a:pt x="260" y="48"/>
                  </a:lnTo>
                  <a:lnTo>
                    <a:pt x="296" y="96"/>
                  </a:lnTo>
                  <a:lnTo>
                    <a:pt x="308" y="151"/>
                  </a:lnTo>
                  <a:lnTo>
                    <a:pt x="296" y="211"/>
                  </a:lnTo>
                  <a:lnTo>
                    <a:pt x="260" y="259"/>
                  </a:lnTo>
                  <a:lnTo>
                    <a:pt x="211" y="295"/>
                  </a:lnTo>
                  <a:lnTo>
                    <a:pt x="157" y="307"/>
                  </a:lnTo>
                  <a:lnTo>
                    <a:pt x="97" y="295"/>
                  </a:lnTo>
                  <a:lnTo>
                    <a:pt x="48" y="259"/>
                  </a:lnTo>
                  <a:lnTo>
                    <a:pt x="12" y="211"/>
                  </a:lnTo>
                  <a:lnTo>
                    <a:pt x="0" y="151"/>
                  </a:lnTo>
                  <a:lnTo>
                    <a:pt x="12" y="96"/>
                  </a:lnTo>
                  <a:lnTo>
                    <a:pt x="48"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95" name="Freeform 918"/>
            <p:cNvSpPr>
              <a:spLocks/>
            </p:cNvSpPr>
            <p:nvPr/>
          </p:nvSpPr>
          <p:spPr bwMode="auto">
            <a:xfrm>
              <a:off x="6653529" y="1474885"/>
              <a:ext cx="103486" cy="105200"/>
            </a:xfrm>
            <a:custGeom>
              <a:avLst/>
              <a:gdLst>
                <a:gd name="T0" fmla="*/ 151 w 302"/>
                <a:gd name="T1" fmla="*/ 0 h 307"/>
                <a:gd name="T2" fmla="*/ 211 w 302"/>
                <a:gd name="T3" fmla="*/ 12 h 307"/>
                <a:gd name="T4" fmla="*/ 259 w 302"/>
                <a:gd name="T5" fmla="*/ 48 h 307"/>
                <a:gd name="T6" fmla="*/ 290 w 302"/>
                <a:gd name="T7" fmla="*/ 96 h 307"/>
                <a:gd name="T8" fmla="*/ 302 w 302"/>
                <a:gd name="T9" fmla="*/ 151 h 307"/>
                <a:gd name="T10" fmla="*/ 290 w 302"/>
                <a:gd name="T11" fmla="*/ 211 h 307"/>
                <a:gd name="T12" fmla="*/ 259 w 302"/>
                <a:gd name="T13" fmla="*/ 259 h 307"/>
                <a:gd name="T14" fmla="*/ 211 w 302"/>
                <a:gd name="T15" fmla="*/ 295 h 307"/>
                <a:gd name="T16" fmla="*/ 151 w 302"/>
                <a:gd name="T17" fmla="*/ 307 h 307"/>
                <a:gd name="T18" fmla="*/ 91 w 302"/>
                <a:gd name="T19" fmla="*/ 295 h 307"/>
                <a:gd name="T20" fmla="*/ 42 w 302"/>
                <a:gd name="T21" fmla="*/ 259 h 307"/>
                <a:gd name="T22" fmla="*/ 12 w 302"/>
                <a:gd name="T23" fmla="*/ 211 h 307"/>
                <a:gd name="T24" fmla="*/ 0 w 302"/>
                <a:gd name="T25" fmla="*/ 151 h 307"/>
                <a:gd name="T26" fmla="*/ 12 w 302"/>
                <a:gd name="T27" fmla="*/ 96 h 307"/>
                <a:gd name="T28" fmla="*/ 42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90" y="96"/>
                  </a:lnTo>
                  <a:lnTo>
                    <a:pt x="302" y="151"/>
                  </a:lnTo>
                  <a:lnTo>
                    <a:pt x="290" y="211"/>
                  </a:lnTo>
                  <a:lnTo>
                    <a:pt x="259" y="259"/>
                  </a:lnTo>
                  <a:lnTo>
                    <a:pt x="211" y="295"/>
                  </a:lnTo>
                  <a:lnTo>
                    <a:pt x="151" y="307"/>
                  </a:lnTo>
                  <a:lnTo>
                    <a:pt x="91" y="295"/>
                  </a:lnTo>
                  <a:lnTo>
                    <a:pt x="42" y="259"/>
                  </a:lnTo>
                  <a:lnTo>
                    <a:pt x="12" y="211"/>
                  </a:lnTo>
                  <a:lnTo>
                    <a:pt x="0" y="151"/>
                  </a:lnTo>
                  <a:lnTo>
                    <a:pt x="12" y="96"/>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96" name="Freeform 919"/>
            <p:cNvSpPr>
              <a:spLocks/>
            </p:cNvSpPr>
            <p:nvPr/>
          </p:nvSpPr>
          <p:spPr bwMode="auto">
            <a:xfrm>
              <a:off x="6777575" y="1474885"/>
              <a:ext cx="103486" cy="105200"/>
            </a:xfrm>
            <a:custGeom>
              <a:avLst/>
              <a:gdLst>
                <a:gd name="T0" fmla="*/ 151 w 302"/>
                <a:gd name="T1" fmla="*/ 0 h 307"/>
                <a:gd name="T2" fmla="*/ 211 w 302"/>
                <a:gd name="T3" fmla="*/ 12 h 307"/>
                <a:gd name="T4" fmla="*/ 259 w 302"/>
                <a:gd name="T5" fmla="*/ 48 h 307"/>
                <a:gd name="T6" fmla="*/ 296 w 302"/>
                <a:gd name="T7" fmla="*/ 96 h 307"/>
                <a:gd name="T8" fmla="*/ 302 w 302"/>
                <a:gd name="T9" fmla="*/ 151 h 307"/>
                <a:gd name="T10" fmla="*/ 296 w 302"/>
                <a:gd name="T11" fmla="*/ 211 h 307"/>
                <a:gd name="T12" fmla="*/ 259 w 302"/>
                <a:gd name="T13" fmla="*/ 259 h 307"/>
                <a:gd name="T14" fmla="*/ 211 w 302"/>
                <a:gd name="T15" fmla="*/ 295 h 307"/>
                <a:gd name="T16" fmla="*/ 151 w 302"/>
                <a:gd name="T17" fmla="*/ 307 h 307"/>
                <a:gd name="T18" fmla="*/ 91 w 302"/>
                <a:gd name="T19" fmla="*/ 295 h 307"/>
                <a:gd name="T20" fmla="*/ 42 w 302"/>
                <a:gd name="T21" fmla="*/ 259 h 307"/>
                <a:gd name="T22" fmla="*/ 12 w 302"/>
                <a:gd name="T23" fmla="*/ 211 h 307"/>
                <a:gd name="T24" fmla="*/ 0 w 302"/>
                <a:gd name="T25" fmla="*/ 151 h 307"/>
                <a:gd name="T26" fmla="*/ 12 w 302"/>
                <a:gd name="T27" fmla="*/ 96 h 307"/>
                <a:gd name="T28" fmla="*/ 42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96" y="96"/>
                  </a:lnTo>
                  <a:lnTo>
                    <a:pt x="302" y="151"/>
                  </a:lnTo>
                  <a:lnTo>
                    <a:pt x="296" y="211"/>
                  </a:lnTo>
                  <a:lnTo>
                    <a:pt x="259" y="259"/>
                  </a:lnTo>
                  <a:lnTo>
                    <a:pt x="211" y="295"/>
                  </a:lnTo>
                  <a:lnTo>
                    <a:pt x="151" y="307"/>
                  </a:lnTo>
                  <a:lnTo>
                    <a:pt x="91" y="295"/>
                  </a:lnTo>
                  <a:lnTo>
                    <a:pt x="42" y="259"/>
                  </a:lnTo>
                  <a:lnTo>
                    <a:pt x="12" y="211"/>
                  </a:lnTo>
                  <a:lnTo>
                    <a:pt x="0" y="151"/>
                  </a:lnTo>
                  <a:lnTo>
                    <a:pt x="12" y="96"/>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97" name="Freeform 920"/>
            <p:cNvSpPr>
              <a:spLocks/>
            </p:cNvSpPr>
            <p:nvPr/>
          </p:nvSpPr>
          <p:spPr bwMode="auto">
            <a:xfrm>
              <a:off x="6901621" y="1474885"/>
              <a:ext cx="105542" cy="105200"/>
            </a:xfrm>
            <a:custGeom>
              <a:avLst/>
              <a:gdLst>
                <a:gd name="T0" fmla="*/ 157 w 308"/>
                <a:gd name="T1" fmla="*/ 0 h 307"/>
                <a:gd name="T2" fmla="*/ 211 w 308"/>
                <a:gd name="T3" fmla="*/ 12 h 307"/>
                <a:gd name="T4" fmla="*/ 259 w 308"/>
                <a:gd name="T5" fmla="*/ 48 h 307"/>
                <a:gd name="T6" fmla="*/ 296 w 308"/>
                <a:gd name="T7" fmla="*/ 96 h 307"/>
                <a:gd name="T8" fmla="*/ 308 w 308"/>
                <a:gd name="T9" fmla="*/ 151 h 307"/>
                <a:gd name="T10" fmla="*/ 296 w 308"/>
                <a:gd name="T11" fmla="*/ 211 h 307"/>
                <a:gd name="T12" fmla="*/ 259 w 308"/>
                <a:gd name="T13" fmla="*/ 259 h 307"/>
                <a:gd name="T14" fmla="*/ 211 w 308"/>
                <a:gd name="T15" fmla="*/ 295 h 307"/>
                <a:gd name="T16" fmla="*/ 157 w 308"/>
                <a:gd name="T17" fmla="*/ 307 h 307"/>
                <a:gd name="T18" fmla="*/ 96 w 308"/>
                <a:gd name="T19" fmla="*/ 295 h 307"/>
                <a:gd name="T20" fmla="*/ 48 w 308"/>
                <a:gd name="T21" fmla="*/ 259 h 307"/>
                <a:gd name="T22" fmla="*/ 12 w 308"/>
                <a:gd name="T23" fmla="*/ 211 h 307"/>
                <a:gd name="T24" fmla="*/ 0 w 308"/>
                <a:gd name="T25" fmla="*/ 151 h 307"/>
                <a:gd name="T26" fmla="*/ 12 w 308"/>
                <a:gd name="T27" fmla="*/ 96 h 307"/>
                <a:gd name="T28" fmla="*/ 48 w 308"/>
                <a:gd name="T29" fmla="*/ 48 h 307"/>
                <a:gd name="T30" fmla="*/ 96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1" y="12"/>
                  </a:lnTo>
                  <a:lnTo>
                    <a:pt x="259" y="48"/>
                  </a:lnTo>
                  <a:lnTo>
                    <a:pt x="296" y="96"/>
                  </a:lnTo>
                  <a:lnTo>
                    <a:pt x="308" y="151"/>
                  </a:lnTo>
                  <a:lnTo>
                    <a:pt x="296" y="211"/>
                  </a:lnTo>
                  <a:lnTo>
                    <a:pt x="259" y="259"/>
                  </a:lnTo>
                  <a:lnTo>
                    <a:pt x="211" y="295"/>
                  </a:lnTo>
                  <a:lnTo>
                    <a:pt x="157" y="307"/>
                  </a:lnTo>
                  <a:lnTo>
                    <a:pt x="96" y="295"/>
                  </a:lnTo>
                  <a:lnTo>
                    <a:pt x="48" y="259"/>
                  </a:lnTo>
                  <a:lnTo>
                    <a:pt x="12" y="211"/>
                  </a:lnTo>
                  <a:lnTo>
                    <a:pt x="0" y="151"/>
                  </a:lnTo>
                  <a:lnTo>
                    <a:pt x="12" y="96"/>
                  </a:lnTo>
                  <a:lnTo>
                    <a:pt x="48" y="48"/>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98" name="Freeform 921"/>
            <p:cNvSpPr>
              <a:spLocks/>
            </p:cNvSpPr>
            <p:nvPr/>
          </p:nvSpPr>
          <p:spPr bwMode="auto">
            <a:xfrm>
              <a:off x="7027724" y="1474885"/>
              <a:ext cx="103486" cy="105200"/>
            </a:xfrm>
            <a:custGeom>
              <a:avLst/>
              <a:gdLst>
                <a:gd name="T0" fmla="*/ 151 w 302"/>
                <a:gd name="T1" fmla="*/ 0 h 307"/>
                <a:gd name="T2" fmla="*/ 211 w 302"/>
                <a:gd name="T3" fmla="*/ 12 h 307"/>
                <a:gd name="T4" fmla="*/ 259 w 302"/>
                <a:gd name="T5" fmla="*/ 48 h 307"/>
                <a:gd name="T6" fmla="*/ 289 w 302"/>
                <a:gd name="T7" fmla="*/ 96 h 307"/>
                <a:gd name="T8" fmla="*/ 302 w 302"/>
                <a:gd name="T9" fmla="*/ 151 h 307"/>
                <a:gd name="T10" fmla="*/ 289 w 302"/>
                <a:gd name="T11" fmla="*/ 211 h 307"/>
                <a:gd name="T12" fmla="*/ 259 w 302"/>
                <a:gd name="T13" fmla="*/ 259 h 307"/>
                <a:gd name="T14" fmla="*/ 211 w 302"/>
                <a:gd name="T15" fmla="*/ 295 h 307"/>
                <a:gd name="T16" fmla="*/ 151 w 302"/>
                <a:gd name="T17" fmla="*/ 307 h 307"/>
                <a:gd name="T18" fmla="*/ 90 w 302"/>
                <a:gd name="T19" fmla="*/ 295 h 307"/>
                <a:gd name="T20" fmla="*/ 42 w 302"/>
                <a:gd name="T21" fmla="*/ 259 h 307"/>
                <a:gd name="T22" fmla="*/ 12 w 302"/>
                <a:gd name="T23" fmla="*/ 211 h 307"/>
                <a:gd name="T24" fmla="*/ 0 w 302"/>
                <a:gd name="T25" fmla="*/ 151 h 307"/>
                <a:gd name="T26" fmla="*/ 12 w 302"/>
                <a:gd name="T27" fmla="*/ 96 h 307"/>
                <a:gd name="T28" fmla="*/ 42 w 302"/>
                <a:gd name="T29" fmla="*/ 48 h 307"/>
                <a:gd name="T30" fmla="*/ 90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89" y="96"/>
                  </a:lnTo>
                  <a:lnTo>
                    <a:pt x="302" y="151"/>
                  </a:lnTo>
                  <a:lnTo>
                    <a:pt x="289" y="211"/>
                  </a:lnTo>
                  <a:lnTo>
                    <a:pt x="259" y="259"/>
                  </a:lnTo>
                  <a:lnTo>
                    <a:pt x="211" y="295"/>
                  </a:lnTo>
                  <a:lnTo>
                    <a:pt x="151" y="307"/>
                  </a:lnTo>
                  <a:lnTo>
                    <a:pt x="90" y="295"/>
                  </a:lnTo>
                  <a:lnTo>
                    <a:pt x="42" y="259"/>
                  </a:lnTo>
                  <a:lnTo>
                    <a:pt x="12" y="211"/>
                  </a:lnTo>
                  <a:lnTo>
                    <a:pt x="0" y="151"/>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99" name="Freeform 922"/>
            <p:cNvSpPr>
              <a:spLocks/>
            </p:cNvSpPr>
            <p:nvPr/>
          </p:nvSpPr>
          <p:spPr bwMode="auto">
            <a:xfrm>
              <a:off x="7151770" y="1474885"/>
              <a:ext cx="105200" cy="105200"/>
            </a:xfrm>
            <a:custGeom>
              <a:avLst/>
              <a:gdLst>
                <a:gd name="T0" fmla="*/ 151 w 307"/>
                <a:gd name="T1" fmla="*/ 0 h 307"/>
                <a:gd name="T2" fmla="*/ 211 w 307"/>
                <a:gd name="T3" fmla="*/ 12 h 307"/>
                <a:gd name="T4" fmla="*/ 259 w 307"/>
                <a:gd name="T5" fmla="*/ 48 h 307"/>
                <a:gd name="T6" fmla="*/ 295 w 307"/>
                <a:gd name="T7" fmla="*/ 96 h 307"/>
                <a:gd name="T8" fmla="*/ 307 w 307"/>
                <a:gd name="T9" fmla="*/ 151 h 307"/>
                <a:gd name="T10" fmla="*/ 295 w 307"/>
                <a:gd name="T11" fmla="*/ 211 h 307"/>
                <a:gd name="T12" fmla="*/ 259 w 307"/>
                <a:gd name="T13" fmla="*/ 259 h 307"/>
                <a:gd name="T14" fmla="*/ 211 w 307"/>
                <a:gd name="T15" fmla="*/ 295 h 307"/>
                <a:gd name="T16" fmla="*/ 151 w 307"/>
                <a:gd name="T17" fmla="*/ 307 h 307"/>
                <a:gd name="T18" fmla="*/ 90 w 307"/>
                <a:gd name="T19" fmla="*/ 295 h 307"/>
                <a:gd name="T20" fmla="*/ 42 w 307"/>
                <a:gd name="T21" fmla="*/ 259 h 307"/>
                <a:gd name="T22" fmla="*/ 12 w 307"/>
                <a:gd name="T23" fmla="*/ 211 h 307"/>
                <a:gd name="T24" fmla="*/ 0 w 307"/>
                <a:gd name="T25" fmla="*/ 151 h 307"/>
                <a:gd name="T26" fmla="*/ 12 w 307"/>
                <a:gd name="T27" fmla="*/ 96 h 307"/>
                <a:gd name="T28" fmla="*/ 42 w 307"/>
                <a:gd name="T29" fmla="*/ 48 h 307"/>
                <a:gd name="T30" fmla="*/ 90 w 307"/>
                <a:gd name="T31" fmla="*/ 12 h 307"/>
                <a:gd name="T32" fmla="*/ 151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1" y="0"/>
                  </a:moveTo>
                  <a:lnTo>
                    <a:pt x="211" y="12"/>
                  </a:lnTo>
                  <a:lnTo>
                    <a:pt x="259" y="48"/>
                  </a:lnTo>
                  <a:lnTo>
                    <a:pt x="295" y="96"/>
                  </a:lnTo>
                  <a:lnTo>
                    <a:pt x="307" y="151"/>
                  </a:lnTo>
                  <a:lnTo>
                    <a:pt x="295" y="211"/>
                  </a:lnTo>
                  <a:lnTo>
                    <a:pt x="259" y="259"/>
                  </a:lnTo>
                  <a:lnTo>
                    <a:pt x="211" y="295"/>
                  </a:lnTo>
                  <a:lnTo>
                    <a:pt x="151" y="307"/>
                  </a:lnTo>
                  <a:lnTo>
                    <a:pt x="90" y="295"/>
                  </a:lnTo>
                  <a:lnTo>
                    <a:pt x="42" y="259"/>
                  </a:lnTo>
                  <a:lnTo>
                    <a:pt x="12" y="211"/>
                  </a:lnTo>
                  <a:lnTo>
                    <a:pt x="0" y="151"/>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00" name="Freeform 923"/>
            <p:cNvSpPr>
              <a:spLocks/>
            </p:cNvSpPr>
            <p:nvPr/>
          </p:nvSpPr>
          <p:spPr bwMode="auto">
            <a:xfrm>
              <a:off x="7275817" y="1474885"/>
              <a:ext cx="105200" cy="105200"/>
            </a:xfrm>
            <a:custGeom>
              <a:avLst/>
              <a:gdLst>
                <a:gd name="T0" fmla="*/ 157 w 307"/>
                <a:gd name="T1" fmla="*/ 0 h 307"/>
                <a:gd name="T2" fmla="*/ 211 w 307"/>
                <a:gd name="T3" fmla="*/ 12 h 307"/>
                <a:gd name="T4" fmla="*/ 259 w 307"/>
                <a:gd name="T5" fmla="*/ 48 h 307"/>
                <a:gd name="T6" fmla="*/ 295 w 307"/>
                <a:gd name="T7" fmla="*/ 96 h 307"/>
                <a:gd name="T8" fmla="*/ 307 w 307"/>
                <a:gd name="T9" fmla="*/ 151 h 307"/>
                <a:gd name="T10" fmla="*/ 295 w 307"/>
                <a:gd name="T11" fmla="*/ 211 h 307"/>
                <a:gd name="T12" fmla="*/ 259 w 307"/>
                <a:gd name="T13" fmla="*/ 259 h 307"/>
                <a:gd name="T14" fmla="*/ 211 w 307"/>
                <a:gd name="T15" fmla="*/ 295 h 307"/>
                <a:gd name="T16" fmla="*/ 157 w 307"/>
                <a:gd name="T17" fmla="*/ 307 h 307"/>
                <a:gd name="T18" fmla="*/ 96 w 307"/>
                <a:gd name="T19" fmla="*/ 295 h 307"/>
                <a:gd name="T20" fmla="*/ 48 w 307"/>
                <a:gd name="T21" fmla="*/ 259 h 307"/>
                <a:gd name="T22" fmla="*/ 12 w 307"/>
                <a:gd name="T23" fmla="*/ 211 h 307"/>
                <a:gd name="T24" fmla="*/ 0 w 307"/>
                <a:gd name="T25" fmla="*/ 151 h 307"/>
                <a:gd name="T26" fmla="*/ 12 w 307"/>
                <a:gd name="T27" fmla="*/ 96 h 307"/>
                <a:gd name="T28" fmla="*/ 48 w 307"/>
                <a:gd name="T29" fmla="*/ 48 h 307"/>
                <a:gd name="T30" fmla="*/ 96 w 307"/>
                <a:gd name="T31" fmla="*/ 12 h 307"/>
                <a:gd name="T32" fmla="*/ 157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7" y="0"/>
                  </a:moveTo>
                  <a:lnTo>
                    <a:pt x="211" y="12"/>
                  </a:lnTo>
                  <a:lnTo>
                    <a:pt x="259" y="48"/>
                  </a:lnTo>
                  <a:lnTo>
                    <a:pt x="295" y="96"/>
                  </a:lnTo>
                  <a:lnTo>
                    <a:pt x="307" y="151"/>
                  </a:lnTo>
                  <a:lnTo>
                    <a:pt x="295" y="211"/>
                  </a:lnTo>
                  <a:lnTo>
                    <a:pt x="259" y="259"/>
                  </a:lnTo>
                  <a:lnTo>
                    <a:pt x="211" y="295"/>
                  </a:lnTo>
                  <a:lnTo>
                    <a:pt x="157" y="307"/>
                  </a:lnTo>
                  <a:lnTo>
                    <a:pt x="96" y="295"/>
                  </a:lnTo>
                  <a:lnTo>
                    <a:pt x="48" y="259"/>
                  </a:lnTo>
                  <a:lnTo>
                    <a:pt x="12" y="211"/>
                  </a:lnTo>
                  <a:lnTo>
                    <a:pt x="0" y="151"/>
                  </a:lnTo>
                  <a:lnTo>
                    <a:pt x="12" y="96"/>
                  </a:lnTo>
                  <a:lnTo>
                    <a:pt x="48" y="48"/>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01" name="Freeform 924"/>
            <p:cNvSpPr>
              <a:spLocks/>
            </p:cNvSpPr>
            <p:nvPr/>
          </p:nvSpPr>
          <p:spPr bwMode="auto">
            <a:xfrm>
              <a:off x="7401920" y="1474885"/>
              <a:ext cx="103144" cy="105200"/>
            </a:xfrm>
            <a:custGeom>
              <a:avLst/>
              <a:gdLst>
                <a:gd name="T0" fmla="*/ 151 w 301"/>
                <a:gd name="T1" fmla="*/ 0 h 307"/>
                <a:gd name="T2" fmla="*/ 211 w 301"/>
                <a:gd name="T3" fmla="*/ 12 h 307"/>
                <a:gd name="T4" fmla="*/ 259 w 301"/>
                <a:gd name="T5" fmla="*/ 48 h 307"/>
                <a:gd name="T6" fmla="*/ 289 w 301"/>
                <a:gd name="T7" fmla="*/ 96 h 307"/>
                <a:gd name="T8" fmla="*/ 301 w 301"/>
                <a:gd name="T9" fmla="*/ 151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1 h 307"/>
                <a:gd name="T26" fmla="*/ 12 w 301"/>
                <a:gd name="T27" fmla="*/ 96 h 307"/>
                <a:gd name="T28" fmla="*/ 42 w 301"/>
                <a:gd name="T29" fmla="*/ 48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8"/>
                  </a:lnTo>
                  <a:lnTo>
                    <a:pt x="289" y="96"/>
                  </a:lnTo>
                  <a:lnTo>
                    <a:pt x="301" y="151"/>
                  </a:lnTo>
                  <a:lnTo>
                    <a:pt x="289" y="211"/>
                  </a:lnTo>
                  <a:lnTo>
                    <a:pt x="259" y="259"/>
                  </a:lnTo>
                  <a:lnTo>
                    <a:pt x="211" y="295"/>
                  </a:lnTo>
                  <a:lnTo>
                    <a:pt x="151" y="307"/>
                  </a:lnTo>
                  <a:lnTo>
                    <a:pt x="90" y="295"/>
                  </a:lnTo>
                  <a:lnTo>
                    <a:pt x="42" y="259"/>
                  </a:lnTo>
                  <a:lnTo>
                    <a:pt x="12" y="211"/>
                  </a:lnTo>
                  <a:lnTo>
                    <a:pt x="0" y="151"/>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02" name="Freeform 925"/>
            <p:cNvSpPr>
              <a:spLocks/>
            </p:cNvSpPr>
            <p:nvPr/>
          </p:nvSpPr>
          <p:spPr bwMode="auto">
            <a:xfrm>
              <a:off x="7525966" y="1474885"/>
              <a:ext cx="105200" cy="105200"/>
            </a:xfrm>
            <a:custGeom>
              <a:avLst/>
              <a:gdLst>
                <a:gd name="T0" fmla="*/ 150 w 307"/>
                <a:gd name="T1" fmla="*/ 0 h 307"/>
                <a:gd name="T2" fmla="*/ 211 w 307"/>
                <a:gd name="T3" fmla="*/ 12 h 307"/>
                <a:gd name="T4" fmla="*/ 259 w 307"/>
                <a:gd name="T5" fmla="*/ 48 h 307"/>
                <a:gd name="T6" fmla="*/ 295 w 307"/>
                <a:gd name="T7" fmla="*/ 96 h 307"/>
                <a:gd name="T8" fmla="*/ 307 w 307"/>
                <a:gd name="T9" fmla="*/ 151 h 307"/>
                <a:gd name="T10" fmla="*/ 295 w 307"/>
                <a:gd name="T11" fmla="*/ 211 h 307"/>
                <a:gd name="T12" fmla="*/ 259 w 307"/>
                <a:gd name="T13" fmla="*/ 259 h 307"/>
                <a:gd name="T14" fmla="*/ 211 w 307"/>
                <a:gd name="T15" fmla="*/ 295 h 307"/>
                <a:gd name="T16" fmla="*/ 150 w 307"/>
                <a:gd name="T17" fmla="*/ 307 h 307"/>
                <a:gd name="T18" fmla="*/ 90 w 307"/>
                <a:gd name="T19" fmla="*/ 295 h 307"/>
                <a:gd name="T20" fmla="*/ 42 w 307"/>
                <a:gd name="T21" fmla="*/ 259 h 307"/>
                <a:gd name="T22" fmla="*/ 12 w 307"/>
                <a:gd name="T23" fmla="*/ 211 h 307"/>
                <a:gd name="T24" fmla="*/ 0 w 307"/>
                <a:gd name="T25" fmla="*/ 151 h 307"/>
                <a:gd name="T26" fmla="*/ 12 w 307"/>
                <a:gd name="T27" fmla="*/ 96 h 307"/>
                <a:gd name="T28" fmla="*/ 42 w 307"/>
                <a:gd name="T29" fmla="*/ 48 h 307"/>
                <a:gd name="T30" fmla="*/ 90 w 307"/>
                <a:gd name="T31" fmla="*/ 12 h 307"/>
                <a:gd name="T32" fmla="*/ 150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0" y="0"/>
                  </a:moveTo>
                  <a:lnTo>
                    <a:pt x="211" y="12"/>
                  </a:lnTo>
                  <a:lnTo>
                    <a:pt x="259" y="48"/>
                  </a:lnTo>
                  <a:lnTo>
                    <a:pt x="295" y="96"/>
                  </a:lnTo>
                  <a:lnTo>
                    <a:pt x="307" y="151"/>
                  </a:lnTo>
                  <a:lnTo>
                    <a:pt x="295" y="211"/>
                  </a:lnTo>
                  <a:lnTo>
                    <a:pt x="259" y="259"/>
                  </a:lnTo>
                  <a:lnTo>
                    <a:pt x="211" y="295"/>
                  </a:lnTo>
                  <a:lnTo>
                    <a:pt x="150" y="307"/>
                  </a:lnTo>
                  <a:lnTo>
                    <a:pt x="90" y="295"/>
                  </a:lnTo>
                  <a:lnTo>
                    <a:pt x="42" y="259"/>
                  </a:lnTo>
                  <a:lnTo>
                    <a:pt x="12" y="211"/>
                  </a:lnTo>
                  <a:lnTo>
                    <a:pt x="0" y="151"/>
                  </a:lnTo>
                  <a:lnTo>
                    <a:pt x="12" y="96"/>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03" name="Freeform 926"/>
            <p:cNvSpPr>
              <a:spLocks/>
            </p:cNvSpPr>
            <p:nvPr/>
          </p:nvSpPr>
          <p:spPr bwMode="auto">
            <a:xfrm>
              <a:off x="7650013" y="1474885"/>
              <a:ext cx="105200" cy="105200"/>
            </a:xfrm>
            <a:custGeom>
              <a:avLst/>
              <a:gdLst>
                <a:gd name="T0" fmla="*/ 156 w 307"/>
                <a:gd name="T1" fmla="*/ 0 h 307"/>
                <a:gd name="T2" fmla="*/ 211 w 307"/>
                <a:gd name="T3" fmla="*/ 12 h 307"/>
                <a:gd name="T4" fmla="*/ 259 w 307"/>
                <a:gd name="T5" fmla="*/ 48 h 307"/>
                <a:gd name="T6" fmla="*/ 295 w 307"/>
                <a:gd name="T7" fmla="*/ 96 h 307"/>
                <a:gd name="T8" fmla="*/ 307 w 307"/>
                <a:gd name="T9" fmla="*/ 151 h 307"/>
                <a:gd name="T10" fmla="*/ 295 w 307"/>
                <a:gd name="T11" fmla="*/ 211 h 307"/>
                <a:gd name="T12" fmla="*/ 259 w 307"/>
                <a:gd name="T13" fmla="*/ 259 h 307"/>
                <a:gd name="T14" fmla="*/ 211 w 307"/>
                <a:gd name="T15" fmla="*/ 295 h 307"/>
                <a:gd name="T16" fmla="*/ 156 w 307"/>
                <a:gd name="T17" fmla="*/ 307 h 307"/>
                <a:gd name="T18" fmla="*/ 96 w 307"/>
                <a:gd name="T19" fmla="*/ 295 h 307"/>
                <a:gd name="T20" fmla="*/ 48 w 307"/>
                <a:gd name="T21" fmla="*/ 259 h 307"/>
                <a:gd name="T22" fmla="*/ 12 w 307"/>
                <a:gd name="T23" fmla="*/ 211 h 307"/>
                <a:gd name="T24" fmla="*/ 0 w 307"/>
                <a:gd name="T25" fmla="*/ 151 h 307"/>
                <a:gd name="T26" fmla="*/ 12 w 307"/>
                <a:gd name="T27" fmla="*/ 96 h 307"/>
                <a:gd name="T28" fmla="*/ 48 w 307"/>
                <a:gd name="T29" fmla="*/ 48 h 307"/>
                <a:gd name="T30" fmla="*/ 96 w 307"/>
                <a:gd name="T31" fmla="*/ 12 h 307"/>
                <a:gd name="T32" fmla="*/ 156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6" y="0"/>
                  </a:moveTo>
                  <a:lnTo>
                    <a:pt x="211" y="12"/>
                  </a:lnTo>
                  <a:lnTo>
                    <a:pt x="259" y="48"/>
                  </a:lnTo>
                  <a:lnTo>
                    <a:pt x="295" y="96"/>
                  </a:lnTo>
                  <a:lnTo>
                    <a:pt x="307" y="151"/>
                  </a:lnTo>
                  <a:lnTo>
                    <a:pt x="295" y="211"/>
                  </a:lnTo>
                  <a:lnTo>
                    <a:pt x="259" y="259"/>
                  </a:lnTo>
                  <a:lnTo>
                    <a:pt x="211" y="295"/>
                  </a:lnTo>
                  <a:lnTo>
                    <a:pt x="156" y="307"/>
                  </a:lnTo>
                  <a:lnTo>
                    <a:pt x="96" y="295"/>
                  </a:lnTo>
                  <a:lnTo>
                    <a:pt x="48" y="259"/>
                  </a:lnTo>
                  <a:lnTo>
                    <a:pt x="12" y="211"/>
                  </a:lnTo>
                  <a:lnTo>
                    <a:pt x="0" y="151"/>
                  </a:lnTo>
                  <a:lnTo>
                    <a:pt x="12" y="96"/>
                  </a:lnTo>
                  <a:lnTo>
                    <a:pt x="48" y="48"/>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04" name="Freeform 927"/>
            <p:cNvSpPr>
              <a:spLocks/>
            </p:cNvSpPr>
            <p:nvPr/>
          </p:nvSpPr>
          <p:spPr bwMode="auto">
            <a:xfrm>
              <a:off x="7776115" y="1474885"/>
              <a:ext cx="103144" cy="105200"/>
            </a:xfrm>
            <a:custGeom>
              <a:avLst/>
              <a:gdLst>
                <a:gd name="T0" fmla="*/ 150 w 301"/>
                <a:gd name="T1" fmla="*/ 0 h 307"/>
                <a:gd name="T2" fmla="*/ 211 w 301"/>
                <a:gd name="T3" fmla="*/ 12 h 307"/>
                <a:gd name="T4" fmla="*/ 259 w 301"/>
                <a:gd name="T5" fmla="*/ 48 h 307"/>
                <a:gd name="T6" fmla="*/ 289 w 301"/>
                <a:gd name="T7" fmla="*/ 96 h 307"/>
                <a:gd name="T8" fmla="*/ 301 w 301"/>
                <a:gd name="T9" fmla="*/ 151 h 307"/>
                <a:gd name="T10" fmla="*/ 289 w 301"/>
                <a:gd name="T11" fmla="*/ 211 h 307"/>
                <a:gd name="T12" fmla="*/ 259 w 301"/>
                <a:gd name="T13" fmla="*/ 259 h 307"/>
                <a:gd name="T14" fmla="*/ 211 w 301"/>
                <a:gd name="T15" fmla="*/ 295 h 307"/>
                <a:gd name="T16" fmla="*/ 150 w 301"/>
                <a:gd name="T17" fmla="*/ 307 h 307"/>
                <a:gd name="T18" fmla="*/ 90 w 301"/>
                <a:gd name="T19" fmla="*/ 295 h 307"/>
                <a:gd name="T20" fmla="*/ 42 w 301"/>
                <a:gd name="T21" fmla="*/ 259 h 307"/>
                <a:gd name="T22" fmla="*/ 12 w 301"/>
                <a:gd name="T23" fmla="*/ 211 h 307"/>
                <a:gd name="T24" fmla="*/ 0 w 301"/>
                <a:gd name="T25" fmla="*/ 151 h 307"/>
                <a:gd name="T26" fmla="*/ 12 w 301"/>
                <a:gd name="T27" fmla="*/ 96 h 307"/>
                <a:gd name="T28" fmla="*/ 42 w 301"/>
                <a:gd name="T29" fmla="*/ 48 h 307"/>
                <a:gd name="T30" fmla="*/ 90 w 301"/>
                <a:gd name="T31" fmla="*/ 12 h 307"/>
                <a:gd name="T32" fmla="*/ 150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0" y="0"/>
                  </a:moveTo>
                  <a:lnTo>
                    <a:pt x="211" y="12"/>
                  </a:lnTo>
                  <a:lnTo>
                    <a:pt x="259" y="48"/>
                  </a:lnTo>
                  <a:lnTo>
                    <a:pt x="289" y="96"/>
                  </a:lnTo>
                  <a:lnTo>
                    <a:pt x="301" y="151"/>
                  </a:lnTo>
                  <a:lnTo>
                    <a:pt x="289" y="211"/>
                  </a:lnTo>
                  <a:lnTo>
                    <a:pt x="259" y="259"/>
                  </a:lnTo>
                  <a:lnTo>
                    <a:pt x="211" y="295"/>
                  </a:lnTo>
                  <a:lnTo>
                    <a:pt x="150" y="307"/>
                  </a:lnTo>
                  <a:lnTo>
                    <a:pt x="90" y="295"/>
                  </a:lnTo>
                  <a:lnTo>
                    <a:pt x="42" y="259"/>
                  </a:lnTo>
                  <a:lnTo>
                    <a:pt x="12" y="211"/>
                  </a:lnTo>
                  <a:lnTo>
                    <a:pt x="0" y="151"/>
                  </a:lnTo>
                  <a:lnTo>
                    <a:pt x="12" y="96"/>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05" name="Freeform 928"/>
            <p:cNvSpPr>
              <a:spLocks/>
            </p:cNvSpPr>
            <p:nvPr/>
          </p:nvSpPr>
          <p:spPr bwMode="auto">
            <a:xfrm>
              <a:off x="7899818" y="1474885"/>
              <a:ext cx="105542" cy="105200"/>
            </a:xfrm>
            <a:custGeom>
              <a:avLst/>
              <a:gdLst>
                <a:gd name="T0" fmla="*/ 151 w 308"/>
                <a:gd name="T1" fmla="*/ 0 h 307"/>
                <a:gd name="T2" fmla="*/ 212 w 308"/>
                <a:gd name="T3" fmla="*/ 12 h 307"/>
                <a:gd name="T4" fmla="*/ 260 w 308"/>
                <a:gd name="T5" fmla="*/ 48 h 307"/>
                <a:gd name="T6" fmla="*/ 296 w 308"/>
                <a:gd name="T7" fmla="*/ 96 h 307"/>
                <a:gd name="T8" fmla="*/ 308 w 308"/>
                <a:gd name="T9" fmla="*/ 151 h 307"/>
                <a:gd name="T10" fmla="*/ 296 w 308"/>
                <a:gd name="T11" fmla="*/ 211 h 307"/>
                <a:gd name="T12" fmla="*/ 260 w 308"/>
                <a:gd name="T13" fmla="*/ 259 h 307"/>
                <a:gd name="T14" fmla="*/ 212 w 308"/>
                <a:gd name="T15" fmla="*/ 295 h 307"/>
                <a:gd name="T16" fmla="*/ 151 w 308"/>
                <a:gd name="T17" fmla="*/ 307 h 307"/>
                <a:gd name="T18" fmla="*/ 91 w 308"/>
                <a:gd name="T19" fmla="*/ 295 h 307"/>
                <a:gd name="T20" fmla="*/ 43 w 308"/>
                <a:gd name="T21" fmla="*/ 259 h 307"/>
                <a:gd name="T22" fmla="*/ 13 w 308"/>
                <a:gd name="T23" fmla="*/ 211 h 307"/>
                <a:gd name="T24" fmla="*/ 0 w 308"/>
                <a:gd name="T25" fmla="*/ 151 h 307"/>
                <a:gd name="T26" fmla="*/ 13 w 308"/>
                <a:gd name="T27" fmla="*/ 96 h 307"/>
                <a:gd name="T28" fmla="*/ 43 w 308"/>
                <a:gd name="T29" fmla="*/ 48 h 307"/>
                <a:gd name="T30" fmla="*/ 91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2" y="12"/>
                  </a:lnTo>
                  <a:lnTo>
                    <a:pt x="260" y="48"/>
                  </a:lnTo>
                  <a:lnTo>
                    <a:pt x="296" y="96"/>
                  </a:lnTo>
                  <a:lnTo>
                    <a:pt x="308" y="151"/>
                  </a:lnTo>
                  <a:lnTo>
                    <a:pt x="296" y="211"/>
                  </a:lnTo>
                  <a:lnTo>
                    <a:pt x="260" y="259"/>
                  </a:lnTo>
                  <a:lnTo>
                    <a:pt x="212" y="295"/>
                  </a:lnTo>
                  <a:lnTo>
                    <a:pt x="151" y="307"/>
                  </a:lnTo>
                  <a:lnTo>
                    <a:pt x="91" y="295"/>
                  </a:lnTo>
                  <a:lnTo>
                    <a:pt x="43" y="259"/>
                  </a:lnTo>
                  <a:lnTo>
                    <a:pt x="13" y="211"/>
                  </a:lnTo>
                  <a:lnTo>
                    <a:pt x="0" y="151"/>
                  </a:lnTo>
                  <a:lnTo>
                    <a:pt x="13" y="96"/>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06" name="Freeform 929"/>
            <p:cNvSpPr>
              <a:spLocks/>
            </p:cNvSpPr>
            <p:nvPr/>
          </p:nvSpPr>
          <p:spPr bwMode="auto">
            <a:xfrm>
              <a:off x="8023865" y="1474885"/>
              <a:ext cx="105542" cy="105200"/>
            </a:xfrm>
            <a:custGeom>
              <a:avLst/>
              <a:gdLst>
                <a:gd name="T0" fmla="*/ 157 w 308"/>
                <a:gd name="T1" fmla="*/ 0 h 307"/>
                <a:gd name="T2" fmla="*/ 212 w 308"/>
                <a:gd name="T3" fmla="*/ 12 h 307"/>
                <a:gd name="T4" fmla="*/ 260 w 308"/>
                <a:gd name="T5" fmla="*/ 48 h 307"/>
                <a:gd name="T6" fmla="*/ 296 w 308"/>
                <a:gd name="T7" fmla="*/ 96 h 307"/>
                <a:gd name="T8" fmla="*/ 308 w 308"/>
                <a:gd name="T9" fmla="*/ 151 h 307"/>
                <a:gd name="T10" fmla="*/ 296 w 308"/>
                <a:gd name="T11" fmla="*/ 211 h 307"/>
                <a:gd name="T12" fmla="*/ 260 w 308"/>
                <a:gd name="T13" fmla="*/ 259 h 307"/>
                <a:gd name="T14" fmla="*/ 212 w 308"/>
                <a:gd name="T15" fmla="*/ 295 h 307"/>
                <a:gd name="T16" fmla="*/ 157 w 308"/>
                <a:gd name="T17" fmla="*/ 307 h 307"/>
                <a:gd name="T18" fmla="*/ 97 w 308"/>
                <a:gd name="T19" fmla="*/ 295 h 307"/>
                <a:gd name="T20" fmla="*/ 49 w 308"/>
                <a:gd name="T21" fmla="*/ 259 h 307"/>
                <a:gd name="T22" fmla="*/ 12 w 308"/>
                <a:gd name="T23" fmla="*/ 211 h 307"/>
                <a:gd name="T24" fmla="*/ 0 w 308"/>
                <a:gd name="T25" fmla="*/ 151 h 307"/>
                <a:gd name="T26" fmla="*/ 12 w 308"/>
                <a:gd name="T27" fmla="*/ 96 h 307"/>
                <a:gd name="T28" fmla="*/ 49 w 308"/>
                <a:gd name="T29" fmla="*/ 48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2" y="12"/>
                  </a:lnTo>
                  <a:lnTo>
                    <a:pt x="260" y="48"/>
                  </a:lnTo>
                  <a:lnTo>
                    <a:pt x="296" y="96"/>
                  </a:lnTo>
                  <a:lnTo>
                    <a:pt x="308" y="151"/>
                  </a:lnTo>
                  <a:lnTo>
                    <a:pt x="296" y="211"/>
                  </a:lnTo>
                  <a:lnTo>
                    <a:pt x="260" y="259"/>
                  </a:lnTo>
                  <a:lnTo>
                    <a:pt x="212" y="295"/>
                  </a:lnTo>
                  <a:lnTo>
                    <a:pt x="157" y="307"/>
                  </a:lnTo>
                  <a:lnTo>
                    <a:pt x="97" y="295"/>
                  </a:lnTo>
                  <a:lnTo>
                    <a:pt x="49" y="259"/>
                  </a:lnTo>
                  <a:lnTo>
                    <a:pt x="12" y="211"/>
                  </a:lnTo>
                  <a:lnTo>
                    <a:pt x="0" y="151"/>
                  </a:lnTo>
                  <a:lnTo>
                    <a:pt x="12" y="96"/>
                  </a:lnTo>
                  <a:lnTo>
                    <a:pt x="49"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07" name="Freeform 930"/>
            <p:cNvSpPr>
              <a:spLocks/>
            </p:cNvSpPr>
            <p:nvPr/>
          </p:nvSpPr>
          <p:spPr bwMode="auto">
            <a:xfrm>
              <a:off x="4782894" y="1613323"/>
              <a:ext cx="103486" cy="105542"/>
            </a:xfrm>
            <a:custGeom>
              <a:avLst/>
              <a:gdLst>
                <a:gd name="T0" fmla="*/ 151 w 302"/>
                <a:gd name="T1" fmla="*/ 0 h 308"/>
                <a:gd name="T2" fmla="*/ 211 w 302"/>
                <a:gd name="T3" fmla="*/ 12 h 308"/>
                <a:gd name="T4" fmla="*/ 259 w 302"/>
                <a:gd name="T5" fmla="*/ 42 h 308"/>
                <a:gd name="T6" fmla="*/ 290 w 302"/>
                <a:gd name="T7" fmla="*/ 90 h 308"/>
                <a:gd name="T8" fmla="*/ 302 w 302"/>
                <a:gd name="T9" fmla="*/ 151 h 308"/>
                <a:gd name="T10" fmla="*/ 290 w 302"/>
                <a:gd name="T11" fmla="*/ 211 h 308"/>
                <a:gd name="T12" fmla="*/ 259 w 302"/>
                <a:gd name="T13" fmla="*/ 259 h 308"/>
                <a:gd name="T14" fmla="*/ 211 w 302"/>
                <a:gd name="T15" fmla="*/ 296 h 308"/>
                <a:gd name="T16" fmla="*/ 151 w 302"/>
                <a:gd name="T17" fmla="*/ 308 h 308"/>
                <a:gd name="T18" fmla="*/ 91 w 302"/>
                <a:gd name="T19" fmla="*/ 296 h 308"/>
                <a:gd name="T20" fmla="*/ 42 w 302"/>
                <a:gd name="T21" fmla="*/ 259 h 308"/>
                <a:gd name="T22" fmla="*/ 12 w 302"/>
                <a:gd name="T23" fmla="*/ 211 h 308"/>
                <a:gd name="T24" fmla="*/ 0 w 302"/>
                <a:gd name="T25" fmla="*/ 151 h 308"/>
                <a:gd name="T26" fmla="*/ 12 w 302"/>
                <a:gd name="T27" fmla="*/ 90 h 308"/>
                <a:gd name="T28" fmla="*/ 42 w 302"/>
                <a:gd name="T29" fmla="*/ 42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59" y="42"/>
                  </a:lnTo>
                  <a:lnTo>
                    <a:pt x="290" y="90"/>
                  </a:lnTo>
                  <a:lnTo>
                    <a:pt x="302" y="151"/>
                  </a:lnTo>
                  <a:lnTo>
                    <a:pt x="290" y="211"/>
                  </a:lnTo>
                  <a:lnTo>
                    <a:pt x="259" y="259"/>
                  </a:lnTo>
                  <a:lnTo>
                    <a:pt x="211" y="296"/>
                  </a:lnTo>
                  <a:lnTo>
                    <a:pt x="151" y="308"/>
                  </a:lnTo>
                  <a:lnTo>
                    <a:pt x="91" y="296"/>
                  </a:lnTo>
                  <a:lnTo>
                    <a:pt x="42" y="259"/>
                  </a:lnTo>
                  <a:lnTo>
                    <a:pt x="12" y="211"/>
                  </a:lnTo>
                  <a:lnTo>
                    <a:pt x="0" y="151"/>
                  </a:lnTo>
                  <a:lnTo>
                    <a:pt x="12" y="90"/>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08" name="Freeform 931"/>
            <p:cNvSpPr>
              <a:spLocks/>
            </p:cNvSpPr>
            <p:nvPr/>
          </p:nvSpPr>
          <p:spPr bwMode="auto">
            <a:xfrm>
              <a:off x="4906941" y="1613323"/>
              <a:ext cx="103486" cy="105542"/>
            </a:xfrm>
            <a:custGeom>
              <a:avLst/>
              <a:gdLst>
                <a:gd name="T0" fmla="*/ 151 w 302"/>
                <a:gd name="T1" fmla="*/ 0 h 308"/>
                <a:gd name="T2" fmla="*/ 211 w 302"/>
                <a:gd name="T3" fmla="*/ 12 h 308"/>
                <a:gd name="T4" fmla="*/ 259 w 302"/>
                <a:gd name="T5" fmla="*/ 42 h 308"/>
                <a:gd name="T6" fmla="*/ 290 w 302"/>
                <a:gd name="T7" fmla="*/ 90 h 308"/>
                <a:gd name="T8" fmla="*/ 302 w 302"/>
                <a:gd name="T9" fmla="*/ 151 h 308"/>
                <a:gd name="T10" fmla="*/ 290 w 302"/>
                <a:gd name="T11" fmla="*/ 211 h 308"/>
                <a:gd name="T12" fmla="*/ 259 w 302"/>
                <a:gd name="T13" fmla="*/ 259 h 308"/>
                <a:gd name="T14" fmla="*/ 211 w 302"/>
                <a:gd name="T15" fmla="*/ 296 h 308"/>
                <a:gd name="T16" fmla="*/ 151 w 302"/>
                <a:gd name="T17" fmla="*/ 308 h 308"/>
                <a:gd name="T18" fmla="*/ 90 w 302"/>
                <a:gd name="T19" fmla="*/ 296 h 308"/>
                <a:gd name="T20" fmla="*/ 42 w 302"/>
                <a:gd name="T21" fmla="*/ 259 h 308"/>
                <a:gd name="T22" fmla="*/ 12 w 302"/>
                <a:gd name="T23" fmla="*/ 211 h 308"/>
                <a:gd name="T24" fmla="*/ 0 w 302"/>
                <a:gd name="T25" fmla="*/ 151 h 308"/>
                <a:gd name="T26" fmla="*/ 12 w 302"/>
                <a:gd name="T27" fmla="*/ 90 h 308"/>
                <a:gd name="T28" fmla="*/ 42 w 302"/>
                <a:gd name="T29" fmla="*/ 42 h 308"/>
                <a:gd name="T30" fmla="*/ 90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59" y="42"/>
                  </a:lnTo>
                  <a:lnTo>
                    <a:pt x="290" y="90"/>
                  </a:lnTo>
                  <a:lnTo>
                    <a:pt x="302" y="151"/>
                  </a:lnTo>
                  <a:lnTo>
                    <a:pt x="290" y="211"/>
                  </a:lnTo>
                  <a:lnTo>
                    <a:pt x="259" y="259"/>
                  </a:lnTo>
                  <a:lnTo>
                    <a:pt x="211" y="296"/>
                  </a:lnTo>
                  <a:lnTo>
                    <a:pt x="151" y="308"/>
                  </a:lnTo>
                  <a:lnTo>
                    <a:pt x="90" y="296"/>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09" name="Freeform 932"/>
            <p:cNvSpPr>
              <a:spLocks/>
            </p:cNvSpPr>
            <p:nvPr/>
          </p:nvSpPr>
          <p:spPr bwMode="auto">
            <a:xfrm>
              <a:off x="5281136" y="1613323"/>
              <a:ext cx="103144" cy="105542"/>
            </a:xfrm>
            <a:custGeom>
              <a:avLst/>
              <a:gdLst>
                <a:gd name="T0" fmla="*/ 151 w 301"/>
                <a:gd name="T1" fmla="*/ 0 h 308"/>
                <a:gd name="T2" fmla="*/ 211 w 301"/>
                <a:gd name="T3" fmla="*/ 12 h 308"/>
                <a:gd name="T4" fmla="*/ 259 w 301"/>
                <a:gd name="T5" fmla="*/ 42 h 308"/>
                <a:gd name="T6" fmla="*/ 289 w 301"/>
                <a:gd name="T7" fmla="*/ 90 h 308"/>
                <a:gd name="T8" fmla="*/ 301 w 301"/>
                <a:gd name="T9" fmla="*/ 151 h 308"/>
                <a:gd name="T10" fmla="*/ 289 w 301"/>
                <a:gd name="T11" fmla="*/ 211 h 308"/>
                <a:gd name="T12" fmla="*/ 259 w 301"/>
                <a:gd name="T13" fmla="*/ 259 h 308"/>
                <a:gd name="T14" fmla="*/ 211 w 301"/>
                <a:gd name="T15" fmla="*/ 296 h 308"/>
                <a:gd name="T16" fmla="*/ 151 w 301"/>
                <a:gd name="T17" fmla="*/ 308 h 308"/>
                <a:gd name="T18" fmla="*/ 90 w 301"/>
                <a:gd name="T19" fmla="*/ 296 h 308"/>
                <a:gd name="T20" fmla="*/ 42 w 301"/>
                <a:gd name="T21" fmla="*/ 259 h 308"/>
                <a:gd name="T22" fmla="*/ 12 w 301"/>
                <a:gd name="T23" fmla="*/ 211 h 308"/>
                <a:gd name="T24" fmla="*/ 0 w 301"/>
                <a:gd name="T25" fmla="*/ 151 h 308"/>
                <a:gd name="T26" fmla="*/ 12 w 301"/>
                <a:gd name="T27" fmla="*/ 90 h 308"/>
                <a:gd name="T28" fmla="*/ 42 w 301"/>
                <a:gd name="T29" fmla="*/ 42 h 308"/>
                <a:gd name="T30" fmla="*/ 90 w 301"/>
                <a:gd name="T31" fmla="*/ 12 h 308"/>
                <a:gd name="T32" fmla="*/ 151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1" y="0"/>
                  </a:moveTo>
                  <a:lnTo>
                    <a:pt x="211" y="12"/>
                  </a:lnTo>
                  <a:lnTo>
                    <a:pt x="259" y="42"/>
                  </a:lnTo>
                  <a:lnTo>
                    <a:pt x="289" y="90"/>
                  </a:lnTo>
                  <a:lnTo>
                    <a:pt x="301" y="151"/>
                  </a:lnTo>
                  <a:lnTo>
                    <a:pt x="289" y="211"/>
                  </a:lnTo>
                  <a:lnTo>
                    <a:pt x="259" y="259"/>
                  </a:lnTo>
                  <a:lnTo>
                    <a:pt x="211" y="296"/>
                  </a:lnTo>
                  <a:lnTo>
                    <a:pt x="151" y="308"/>
                  </a:lnTo>
                  <a:lnTo>
                    <a:pt x="90" y="296"/>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10" name="Freeform 933"/>
            <p:cNvSpPr>
              <a:spLocks/>
            </p:cNvSpPr>
            <p:nvPr/>
          </p:nvSpPr>
          <p:spPr bwMode="auto">
            <a:xfrm>
              <a:off x="5405182" y="1613323"/>
              <a:ext cx="105200" cy="105542"/>
            </a:xfrm>
            <a:custGeom>
              <a:avLst/>
              <a:gdLst>
                <a:gd name="T0" fmla="*/ 151 w 307"/>
                <a:gd name="T1" fmla="*/ 0 h 308"/>
                <a:gd name="T2" fmla="*/ 211 w 307"/>
                <a:gd name="T3" fmla="*/ 12 h 308"/>
                <a:gd name="T4" fmla="*/ 259 w 307"/>
                <a:gd name="T5" fmla="*/ 42 h 308"/>
                <a:gd name="T6" fmla="*/ 295 w 307"/>
                <a:gd name="T7" fmla="*/ 90 h 308"/>
                <a:gd name="T8" fmla="*/ 307 w 307"/>
                <a:gd name="T9" fmla="*/ 151 h 308"/>
                <a:gd name="T10" fmla="*/ 295 w 307"/>
                <a:gd name="T11" fmla="*/ 211 h 308"/>
                <a:gd name="T12" fmla="*/ 259 w 307"/>
                <a:gd name="T13" fmla="*/ 259 h 308"/>
                <a:gd name="T14" fmla="*/ 211 w 307"/>
                <a:gd name="T15" fmla="*/ 296 h 308"/>
                <a:gd name="T16" fmla="*/ 151 w 307"/>
                <a:gd name="T17" fmla="*/ 308 h 308"/>
                <a:gd name="T18" fmla="*/ 96 w 307"/>
                <a:gd name="T19" fmla="*/ 296 h 308"/>
                <a:gd name="T20" fmla="*/ 48 w 307"/>
                <a:gd name="T21" fmla="*/ 259 h 308"/>
                <a:gd name="T22" fmla="*/ 12 w 307"/>
                <a:gd name="T23" fmla="*/ 211 h 308"/>
                <a:gd name="T24" fmla="*/ 0 w 307"/>
                <a:gd name="T25" fmla="*/ 151 h 308"/>
                <a:gd name="T26" fmla="*/ 12 w 307"/>
                <a:gd name="T27" fmla="*/ 90 h 308"/>
                <a:gd name="T28" fmla="*/ 48 w 307"/>
                <a:gd name="T29" fmla="*/ 42 h 308"/>
                <a:gd name="T30" fmla="*/ 96 w 307"/>
                <a:gd name="T31" fmla="*/ 12 h 308"/>
                <a:gd name="T32" fmla="*/ 151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1" y="0"/>
                  </a:moveTo>
                  <a:lnTo>
                    <a:pt x="211" y="12"/>
                  </a:lnTo>
                  <a:lnTo>
                    <a:pt x="259" y="42"/>
                  </a:lnTo>
                  <a:lnTo>
                    <a:pt x="295" y="90"/>
                  </a:lnTo>
                  <a:lnTo>
                    <a:pt x="307" y="151"/>
                  </a:lnTo>
                  <a:lnTo>
                    <a:pt x="295" y="211"/>
                  </a:lnTo>
                  <a:lnTo>
                    <a:pt x="259" y="259"/>
                  </a:lnTo>
                  <a:lnTo>
                    <a:pt x="211" y="296"/>
                  </a:lnTo>
                  <a:lnTo>
                    <a:pt x="151" y="308"/>
                  </a:lnTo>
                  <a:lnTo>
                    <a:pt x="96" y="296"/>
                  </a:lnTo>
                  <a:lnTo>
                    <a:pt x="48" y="259"/>
                  </a:lnTo>
                  <a:lnTo>
                    <a:pt x="12" y="211"/>
                  </a:lnTo>
                  <a:lnTo>
                    <a:pt x="0" y="151"/>
                  </a:lnTo>
                  <a:lnTo>
                    <a:pt x="12" y="90"/>
                  </a:lnTo>
                  <a:lnTo>
                    <a:pt x="48" y="42"/>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11" name="Freeform 934"/>
            <p:cNvSpPr>
              <a:spLocks/>
            </p:cNvSpPr>
            <p:nvPr/>
          </p:nvSpPr>
          <p:spPr bwMode="auto">
            <a:xfrm>
              <a:off x="5531285" y="1613323"/>
              <a:ext cx="103144" cy="105542"/>
            </a:xfrm>
            <a:custGeom>
              <a:avLst/>
              <a:gdLst>
                <a:gd name="T0" fmla="*/ 150 w 301"/>
                <a:gd name="T1" fmla="*/ 0 h 308"/>
                <a:gd name="T2" fmla="*/ 211 w 301"/>
                <a:gd name="T3" fmla="*/ 12 h 308"/>
                <a:gd name="T4" fmla="*/ 259 w 301"/>
                <a:gd name="T5" fmla="*/ 42 h 308"/>
                <a:gd name="T6" fmla="*/ 289 w 301"/>
                <a:gd name="T7" fmla="*/ 90 h 308"/>
                <a:gd name="T8" fmla="*/ 301 w 301"/>
                <a:gd name="T9" fmla="*/ 151 h 308"/>
                <a:gd name="T10" fmla="*/ 289 w 301"/>
                <a:gd name="T11" fmla="*/ 211 h 308"/>
                <a:gd name="T12" fmla="*/ 259 w 301"/>
                <a:gd name="T13" fmla="*/ 259 h 308"/>
                <a:gd name="T14" fmla="*/ 211 w 301"/>
                <a:gd name="T15" fmla="*/ 296 h 308"/>
                <a:gd name="T16" fmla="*/ 150 w 301"/>
                <a:gd name="T17" fmla="*/ 308 h 308"/>
                <a:gd name="T18" fmla="*/ 90 w 301"/>
                <a:gd name="T19" fmla="*/ 296 h 308"/>
                <a:gd name="T20" fmla="*/ 42 w 301"/>
                <a:gd name="T21" fmla="*/ 259 h 308"/>
                <a:gd name="T22" fmla="*/ 12 w 301"/>
                <a:gd name="T23" fmla="*/ 211 h 308"/>
                <a:gd name="T24" fmla="*/ 0 w 301"/>
                <a:gd name="T25" fmla="*/ 151 h 308"/>
                <a:gd name="T26" fmla="*/ 12 w 301"/>
                <a:gd name="T27" fmla="*/ 90 h 308"/>
                <a:gd name="T28" fmla="*/ 42 w 301"/>
                <a:gd name="T29" fmla="*/ 42 h 308"/>
                <a:gd name="T30" fmla="*/ 90 w 301"/>
                <a:gd name="T31" fmla="*/ 12 h 308"/>
                <a:gd name="T32" fmla="*/ 150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0" y="0"/>
                  </a:moveTo>
                  <a:lnTo>
                    <a:pt x="211" y="12"/>
                  </a:lnTo>
                  <a:lnTo>
                    <a:pt x="259" y="42"/>
                  </a:lnTo>
                  <a:lnTo>
                    <a:pt x="289" y="90"/>
                  </a:lnTo>
                  <a:lnTo>
                    <a:pt x="301" y="151"/>
                  </a:lnTo>
                  <a:lnTo>
                    <a:pt x="289" y="211"/>
                  </a:lnTo>
                  <a:lnTo>
                    <a:pt x="259" y="259"/>
                  </a:lnTo>
                  <a:lnTo>
                    <a:pt x="211" y="296"/>
                  </a:lnTo>
                  <a:lnTo>
                    <a:pt x="150" y="308"/>
                  </a:lnTo>
                  <a:lnTo>
                    <a:pt x="90" y="296"/>
                  </a:lnTo>
                  <a:lnTo>
                    <a:pt x="42" y="259"/>
                  </a:lnTo>
                  <a:lnTo>
                    <a:pt x="12" y="211"/>
                  </a:lnTo>
                  <a:lnTo>
                    <a:pt x="0" y="151"/>
                  </a:lnTo>
                  <a:lnTo>
                    <a:pt x="12" y="90"/>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12" name="Freeform 935"/>
            <p:cNvSpPr>
              <a:spLocks/>
            </p:cNvSpPr>
            <p:nvPr/>
          </p:nvSpPr>
          <p:spPr bwMode="auto">
            <a:xfrm>
              <a:off x="5655332" y="1613323"/>
              <a:ext cx="103144" cy="105542"/>
            </a:xfrm>
            <a:custGeom>
              <a:avLst/>
              <a:gdLst>
                <a:gd name="T0" fmla="*/ 150 w 301"/>
                <a:gd name="T1" fmla="*/ 0 h 308"/>
                <a:gd name="T2" fmla="*/ 211 w 301"/>
                <a:gd name="T3" fmla="*/ 12 h 308"/>
                <a:gd name="T4" fmla="*/ 259 w 301"/>
                <a:gd name="T5" fmla="*/ 42 h 308"/>
                <a:gd name="T6" fmla="*/ 289 w 301"/>
                <a:gd name="T7" fmla="*/ 90 h 308"/>
                <a:gd name="T8" fmla="*/ 301 w 301"/>
                <a:gd name="T9" fmla="*/ 151 h 308"/>
                <a:gd name="T10" fmla="*/ 289 w 301"/>
                <a:gd name="T11" fmla="*/ 211 h 308"/>
                <a:gd name="T12" fmla="*/ 259 w 301"/>
                <a:gd name="T13" fmla="*/ 259 h 308"/>
                <a:gd name="T14" fmla="*/ 211 w 301"/>
                <a:gd name="T15" fmla="*/ 296 h 308"/>
                <a:gd name="T16" fmla="*/ 150 w 301"/>
                <a:gd name="T17" fmla="*/ 308 h 308"/>
                <a:gd name="T18" fmla="*/ 90 w 301"/>
                <a:gd name="T19" fmla="*/ 296 h 308"/>
                <a:gd name="T20" fmla="*/ 42 w 301"/>
                <a:gd name="T21" fmla="*/ 259 h 308"/>
                <a:gd name="T22" fmla="*/ 12 w 301"/>
                <a:gd name="T23" fmla="*/ 211 h 308"/>
                <a:gd name="T24" fmla="*/ 0 w 301"/>
                <a:gd name="T25" fmla="*/ 151 h 308"/>
                <a:gd name="T26" fmla="*/ 12 w 301"/>
                <a:gd name="T27" fmla="*/ 90 h 308"/>
                <a:gd name="T28" fmla="*/ 42 w 301"/>
                <a:gd name="T29" fmla="*/ 42 h 308"/>
                <a:gd name="T30" fmla="*/ 90 w 301"/>
                <a:gd name="T31" fmla="*/ 12 h 308"/>
                <a:gd name="T32" fmla="*/ 150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0" y="0"/>
                  </a:moveTo>
                  <a:lnTo>
                    <a:pt x="211" y="12"/>
                  </a:lnTo>
                  <a:lnTo>
                    <a:pt x="259" y="42"/>
                  </a:lnTo>
                  <a:lnTo>
                    <a:pt x="289" y="90"/>
                  </a:lnTo>
                  <a:lnTo>
                    <a:pt x="301" y="151"/>
                  </a:lnTo>
                  <a:lnTo>
                    <a:pt x="289" y="211"/>
                  </a:lnTo>
                  <a:lnTo>
                    <a:pt x="259" y="259"/>
                  </a:lnTo>
                  <a:lnTo>
                    <a:pt x="211" y="296"/>
                  </a:lnTo>
                  <a:lnTo>
                    <a:pt x="150" y="308"/>
                  </a:lnTo>
                  <a:lnTo>
                    <a:pt x="90" y="296"/>
                  </a:lnTo>
                  <a:lnTo>
                    <a:pt x="42" y="259"/>
                  </a:lnTo>
                  <a:lnTo>
                    <a:pt x="12" y="211"/>
                  </a:lnTo>
                  <a:lnTo>
                    <a:pt x="0" y="151"/>
                  </a:lnTo>
                  <a:lnTo>
                    <a:pt x="12" y="90"/>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13" name="Freeform 936"/>
            <p:cNvSpPr>
              <a:spLocks/>
            </p:cNvSpPr>
            <p:nvPr/>
          </p:nvSpPr>
          <p:spPr bwMode="auto">
            <a:xfrm>
              <a:off x="5779378" y="1613323"/>
              <a:ext cx="105200" cy="105542"/>
            </a:xfrm>
            <a:custGeom>
              <a:avLst/>
              <a:gdLst>
                <a:gd name="T0" fmla="*/ 156 w 307"/>
                <a:gd name="T1" fmla="*/ 0 h 308"/>
                <a:gd name="T2" fmla="*/ 211 w 307"/>
                <a:gd name="T3" fmla="*/ 12 h 308"/>
                <a:gd name="T4" fmla="*/ 259 w 307"/>
                <a:gd name="T5" fmla="*/ 42 h 308"/>
                <a:gd name="T6" fmla="*/ 295 w 307"/>
                <a:gd name="T7" fmla="*/ 90 h 308"/>
                <a:gd name="T8" fmla="*/ 307 w 307"/>
                <a:gd name="T9" fmla="*/ 151 h 308"/>
                <a:gd name="T10" fmla="*/ 295 w 307"/>
                <a:gd name="T11" fmla="*/ 211 h 308"/>
                <a:gd name="T12" fmla="*/ 259 w 307"/>
                <a:gd name="T13" fmla="*/ 259 h 308"/>
                <a:gd name="T14" fmla="*/ 211 w 307"/>
                <a:gd name="T15" fmla="*/ 296 h 308"/>
                <a:gd name="T16" fmla="*/ 156 w 307"/>
                <a:gd name="T17" fmla="*/ 308 h 308"/>
                <a:gd name="T18" fmla="*/ 96 w 307"/>
                <a:gd name="T19" fmla="*/ 296 h 308"/>
                <a:gd name="T20" fmla="*/ 48 w 307"/>
                <a:gd name="T21" fmla="*/ 259 h 308"/>
                <a:gd name="T22" fmla="*/ 12 w 307"/>
                <a:gd name="T23" fmla="*/ 211 h 308"/>
                <a:gd name="T24" fmla="*/ 0 w 307"/>
                <a:gd name="T25" fmla="*/ 151 h 308"/>
                <a:gd name="T26" fmla="*/ 12 w 307"/>
                <a:gd name="T27" fmla="*/ 90 h 308"/>
                <a:gd name="T28" fmla="*/ 48 w 307"/>
                <a:gd name="T29" fmla="*/ 42 h 308"/>
                <a:gd name="T30" fmla="*/ 96 w 307"/>
                <a:gd name="T31" fmla="*/ 12 h 308"/>
                <a:gd name="T32" fmla="*/ 156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6" y="0"/>
                  </a:moveTo>
                  <a:lnTo>
                    <a:pt x="211" y="12"/>
                  </a:lnTo>
                  <a:lnTo>
                    <a:pt x="259" y="42"/>
                  </a:lnTo>
                  <a:lnTo>
                    <a:pt x="295" y="90"/>
                  </a:lnTo>
                  <a:lnTo>
                    <a:pt x="307" y="151"/>
                  </a:lnTo>
                  <a:lnTo>
                    <a:pt x="295" y="211"/>
                  </a:lnTo>
                  <a:lnTo>
                    <a:pt x="259" y="259"/>
                  </a:lnTo>
                  <a:lnTo>
                    <a:pt x="211" y="296"/>
                  </a:lnTo>
                  <a:lnTo>
                    <a:pt x="156" y="308"/>
                  </a:lnTo>
                  <a:lnTo>
                    <a:pt x="96" y="296"/>
                  </a:lnTo>
                  <a:lnTo>
                    <a:pt x="48" y="259"/>
                  </a:lnTo>
                  <a:lnTo>
                    <a:pt x="12" y="211"/>
                  </a:lnTo>
                  <a:lnTo>
                    <a:pt x="0" y="151"/>
                  </a:lnTo>
                  <a:lnTo>
                    <a:pt x="12" y="90"/>
                  </a:lnTo>
                  <a:lnTo>
                    <a:pt x="48" y="42"/>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14" name="Freeform 937"/>
            <p:cNvSpPr>
              <a:spLocks/>
            </p:cNvSpPr>
            <p:nvPr/>
          </p:nvSpPr>
          <p:spPr bwMode="auto">
            <a:xfrm>
              <a:off x="5905137" y="1613323"/>
              <a:ext cx="103486" cy="105542"/>
            </a:xfrm>
            <a:custGeom>
              <a:avLst/>
              <a:gdLst>
                <a:gd name="T0" fmla="*/ 151 w 302"/>
                <a:gd name="T1" fmla="*/ 0 h 308"/>
                <a:gd name="T2" fmla="*/ 212 w 302"/>
                <a:gd name="T3" fmla="*/ 12 h 308"/>
                <a:gd name="T4" fmla="*/ 260 w 302"/>
                <a:gd name="T5" fmla="*/ 42 h 308"/>
                <a:gd name="T6" fmla="*/ 290 w 302"/>
                <a:gd name="T7" fmla="*/ 90 h 308"/>
                <a:gd name="T8" fmla="*/ 302 w 302"/>
                <a:gd name="T9" fmla="*/ 151 h 308"/>
                <a:gd name="T10" fmla="*/ 290 w 302"/>
                <a:gd name="T11" fmla="*/ 211 h 308"/>
                <a:gd name="T12" fmla="*/ 260 w 302"/>
                <a:gd name="T13" fmla="*/ 259 h 308"/>
                <a:gd name="T14" fmla="*/ 212 w 302"/>
                <a:gd name="T15" fmla="*/ 296 h 308"/>
                <a:gd name="T16" fmla="*/ 151 w 302"/>
                <a:gd name="T17" fmla="*/ 308 h 308"/>
                <a:gd name="T18" fmla="*/ 91 w 302"/>
                <a:gd name="T19" fmla="*/ 296 h 308"/>
                <a:gd name="T20" fmla="*/ 43 w 302"/>
                <a:gd name="T21" fmla="*/ 259 h 308"/>
                <a:gd name="T22" fmla="*/ 13 w 302"/>
                <a:gd name="T23" fmla="*/ 211 h 308"/>
                <a:gd name="T24" fmla="*/ 0 w 302"/>
                <a:gd name="T25" fmla="*/ 151 h 308"/>
                <a:gd name="T26" fmla="*/ 13 w 302"/>
                <a:gd name="T27" fmla="*/ 90 h 308"/>
                <a:gd name="T28" fmla="*/ 43 w 302"/>
                <a:gd name="T29" fmla="*/ 42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2" y="12"/>
                  </a:lnTo>
                  <a:lnTo>
                    <a:pt x="260" y="42"/>
                  </a:lnTo>
                  <a:lnTo>
                    <a:pt x="290" y="90"/>
                  </a:lnTo>
                  <a:lnTo>
                    <a:pt x="302" y="151"/>
                  </a:lnTo>
                  <a:lnTo>
                    <a:pt x="290" y="211"/>
                  </a:lnTo>
                  <a:lnTo>
                    <a:pt x="260" y="259"/>
                  </a:lnTo>
                  <a:lnTo>
                    <a:pt x="212" y="296"/>
                  </a:lnTo>
                  <a:lnTo>
                    <a:pt x="151" y="308"/>
                  </a:lnTo>
                  <a:lnTo>
                    <a:pt x="91" y="296"/>
                  </a:lnTo>
                  <a:lnTo>
                    <a:pt x="43" y="259"/>
                  </a:lnTo>
                  <a:lnTo>
                    <a:pt x="13" y="211"/>
                  </a:lnTo>
                  <a:lnTo>
                    <a:pt x="0" y="151"/>
                  </a:lnTo>
                  <a:lnTo>
                    <a:pt x="13" y="90"/>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15" name="Freeform 938"/>
            <p:cNvSpPr>
              <a:spLocks/>
            </p:cNvSpPr>
            <p:nvPr/>
          </p:nvSpPr>
          <p:spPr bwMode="auto">
            <a:xfrm>
              <a:off x="6029185" y="1613323"/>
              <a:ext cx="103486" cy="105542"/>
            </a:xfrm>
            <a:custGeom>
              <a:avLst/>
              <a:gdLst>
                <a:gd name="T0" fmla="*/ 151 w 302"/>
                <a:gd name="T1" fmla="*/ 0 h 308"/>
                <a:gd name="T2" fmla="*/ 212 w 302"/>
                <a:gd name="T3" fmla="*/ 12 h 308"/>
                <a:gd name="T4" fmla="*/ 260 w 302"/>
                <a:gd name="T5" fmla="*/ 42 h 308"/>
                <a:gd name="T6" fmla="*/ 290 w 302"/>
                <a:gd name="T7" fmla="*/ 90 h 308"/>
                <a:gd name="T8" fmla="*/ 302 w 302"/>
                <a:gd name="T9" fmla="*/ 151 h 308"/>
                <a:gd name="T10" fmla="*/ 290 w 302"/>
                <a:gd name="T11" fmla="*/ 211 h 308"/>
                <a:gd name="T12" fmla="*/ 260 w 302"/>
                <a:gd name="T13" fmla="*/ 259 h 308"/>
                <a:gd name="T14" fmla="*/ 212 w 302"/>
                <a:gd name="T15" fmla="*/ 296 h 308"/>
                <a:gd name="T16" fmla="*/ 151 w 302"/>
                <a:gd name="T17" fmla="*/ 308 h 308"/>
                <a:gd name="T18" fmla="*/ 91 w 302"/>
                <a:gd name="T19" fmla="*/ 296 h 308"/>
                <a:gd name="T20" fmla="*/ 43 w 302"/>
                <a:gd name="T21" fmla="*/ 259 h 308"/>
                <a:gd name="T22" fmla="*/ 12 w 302"/>
                <a:gd name="T23" fmla="*/ 211 h 308"/>
                <a:gd name="T24" fmla="*/ 0 w 302"/>
                <a:gd name="T25" fmla="*/ 151 h 308"/>
                <a:gd name="T26" fmla="*/ 12 w 302"/>
                <a:gd name="T27" fmla="*/ 90 h 308"/>
                <a:gd name="T28" fmla="*/ 43 w 302"/>
                <a:gd name="T29" fmla="*/ 42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2" y="12"/>
                  </a:lnTo>
                  <a:lnTo>
                    <a:pt x="260" y="42"/>
                  </a:lnTo>
                  <a:lnTo>
                    <a:pt x="290" y="90"/>
                  </a:lnTo>
                  <a:lnTo>
                    <a:pt x="302" y="151"/>
                  </a:lnTo>
                  <a:lnTo>
                    <a:pt x="290" y="211"/>
                  </a:lnTo>
                  <a:lnTo>
                    <a:pt x="260" y="259"/>
                  </a:lnTo>
                  <a:lnTo>
                    <a:pt x="212" y="296"/>
                  </a:lnTo>
                  <a:lnTo>
                    <a:pt x="151" y="308"/>
                  </a:lnTo>
                  <a:lnTo>
                    <a:pt x="91" y="296"/>
                  </a:lnTo>
                  <a:lnTo>
                    <a:pt x="43" y="259"/>
                  </a:lnTo>
                  <a:lnTo>
                    <a:pt x="12" y="211"/>
                  </a:lnTo>
                  <a:lnTo>
                    <a:pt x="0" y="151"/>
                  </a:lnTo>
                  <a:lnTo>
                    <a:pt x="12" y="90"/>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16" name="Freeform 939"/>
            <p:cNvSpPr>
              <a:spLocks/>
            </p:cNvSpPr>
            <p:nvPr/>
          </p:nvSpPr>
          <p:spPr bwMode="auto">
            <a:xfrm>
              <a:off x="6153231" y="1613323"/>
              <a:ext cx="105542" cy="105542"/>
            </a:xfrm>
            <a:custGeom>
              <a:avLst/>
              <a:gdLst>
                <a:gd name="T0" fmla="*/ 157 w 308"/>
                <a:gd name="T1" fmla="*/ 0 h 308"/>
                <a:gd name="T2" fmla="*/ 211 w 308"/>
                <a:gd name="T3" fmla="*/ 12 h 308"/>
                <a:gd name="T4" fmla="*/ 260 w 308"/>
                <a:gd name="T5" fmla="*/ 42 h 308"/>
                <a:gd name="T6" fmla="*/ 296 w 308"/>
                <a:gd name="T7" fmla="*/ 90 h 308"/>
                <a:gd name="T8" fmla="*/ 308 w 308"/>
                <a:gd name="T9" fmla="*/ 151 h 308"/>
                <a:gd name="T10" fmla="*/ 296 w 308"/>
                <a:gd name="T11" fmla="*/ 211 h 308"/>
                <a:gd name="T12" fmla="*/ 260 w 308"/>
                <a:gd name="T13" fmla="*/ 259 h 308"/>
                <a:gd name="T14" fmla="*/ 211 w 308"/>
                <a:gd name="T15" fmla="*/ 296 h 308"/>
                <a:gd name="T16" fmla="*/ 157 w 308"/>
                <a:gd name="T17" fmla="*/ 308 h 308"/>
                <a:gd name="T18" fmla="*/ 97 w 308"/>
                <a:gd name="T19" fmla="*/ 296 h 308"/>
                <a:gd name="T20" fmla="*/ 49 w 308"/>
                <a:gd name="T21" fmla="*/ 259 h 308"/>
                <a:gd name="T22" fmla="*/ 12 w 308"/>
                <a:gd name="T23" fmla="*/ 211 h 308"/>
                <a:gd name="T24" fmla="*/ 0 w 308"/>
                <a:gd name="T25" fmla="*/ 151 h 308"/>
                <a:gd name="T26" fmla="*/ 12 w 308"/>
                <a:gd name="T27" fmla="*/ 90 h 308"/>
                <a:gd name="T28" fmla="*/ 49 w 308"/>
                <a:gd name="T29" fmla="*/ 42 h 308"/>
                <a:gd name="T30" fmla="*/ 97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1" y="12"/>
                  </a:lnTo>
                  <a:lnTo>
                    <a:pt x="260" y="42"/>
                  </a:lnTo>
                  <a:lnTo>
                    <a:pt x="296" y="90"/>
                  </a:lnTo>
                  <a:lnTo>
                    <a:pt x="308" y="151"/>
                  </a:lnTo>
                  <a:lnTo>
                    <a:pt x="296" y="211"/>
                  </a:lnTo>
                  <a:lnTo>
                    <a:pt x="260" y="259"/>
                  </a:lnTo>
                  <a:lnTo>
                    <a:pt x="211" y="296"/>
                  </a:lnTo>
                  <a:lnTo>
                    <a:pt x="157" y="308"/>
                  </a:lnTo>
                  <a:lnTo>
                    <a:pt x="97" y="296"/>
                  </a:lnTo>
                  <a:lnTo>
                    <a:pt x="49" y="259"/>
                  </a:lnTo>
                  <a:lnTo>
                    <a:pt x="12" y="211"/>
                  </a:lnTo>
                  <a:lnTo>
                    <a:pt x="0" y="151"/>
                  </a:lnTo>
                  <a:lnTo>
                    <a:pt x="12" y="90"/>
                  </a:lnTo>
                  <a:lnTo>
                    <a:pt x="49"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17" name="Freeform 940"/>
            <p:cNvSpPr>
              <a:spLocks/>
            </p:cNvSpPr>
            <p:nvPr/>
          </p:nvSpPr>
          <p:spPr bwMode="auto">
            <a:xfrm>
              <a:off x="6279333" y="1613323"/>
              <a:ext cx="103486" cy="105542"/>
            </a:xfrm>
            <a:custGeom>
              <a:avLst/>
              <a:gdLst>
                <a:gd name="T0" fmla="*/ 151 w 302"/>
                <a:gd name="T1" fmla="*/ 0 h 308"/>
                <a:gd name="T2" fmla="*/ 211 w 302"/>
                <a:gd name="T3" fmla="*/ 12 h 308"/>
                <a:gd name="T4" fmla="*/ 260 w 302"/>
                <a:gd name="T5" fmla="*/ 42 h 308"/>
                <a:gd name="T6" fmla="*/ 290 w 302"/>
                <a:gd name="T7" fmla="*/ 90 h 308"/>
                <a:gd name="T8" fmla="*/ 302 w 302"/>
                <a:gd name="T9" fmla="*/ 151 h 308"/>
                <a:gd name="T10" fmla="*/ 290 w 302"/>
                <a:gd name="T11" fmla="*/ 211 h 308"/>
                <a:gd name="T12" fmla="*/ 260 w 302"/>
                <a:gd name="T13" fmla="*/ 259 h 308"/>
                <a:gd name="T14" fmla="*/ 211 w 302"/>
                <a:gd name="T15" fmla="*/ 296 h 308"/>
                <a:gd name="T16" fmla="*/ 151 w 302"/>
                <a:gd name="T17" fmla="*/ 308 h 308"/>
                <a:gd name="T18" fmla="*/ 91 w 302"/>
                <a:gd name="T19" fmla="*/ 296 h 308"/>
                <a:gd name="T20" fmla="*/ 43 w 302"/>
                <a:gd name="T21" fmla="*/ 259 h 308"/>
                <a:gd name="T22" fmla="*/ 12 w 302"/>
                <a:gd name="T23" fmla="*/ 211 h 308"/>
                <a:gd name="T24" fmla="*/ 0 w 302"/>
                <a:gd name="T25" fmla="*/ 151 h 308"/>
                <a:gd name="T26" fmla="*/ 12 w 302"/>
                <a:gd name="T27" fmla="*/ 90 h 308"/>
                <a:gd name="T28" fmla="*/ 43 w 302"/>
                <a:gd name="T29" fmla="*/ 42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2"/>
                  </a:lnTo>
                  <a:lnTo>
                    <a:pt x="290" y="90"/>
                  </a:lnTo>
                  <a:lnTo>
                    <a:pt x="302" y="151"/>
                  </a:lnTo>
                  <a:lnTo>
                    <a:pt x="290" y="211"/>
                  </a:lnTo>
                  <a:lnTo>
                    <a:pt x="260" y="259"/>
                  </a:lnTo>
                  <a:lnTo>
                    <a:pt x="211" y="296"/>
                  </a:lnTo>
                  <a:lnTo>
                    <a:pt x="151" y="308"/>
                  </a:lnTo>
                  <a:lnTo>
                    <a:pt x="91" y="296"/>
                  </a:lnTo>
                  <a:lnTo>
                    <a:pt x="43" y="259"/>
                  </a:lnTo>
                  <a:lnTo>
                    <a:pt x="12" y="211"/>
                  </a:lnTo>
                  <a:lnTo>
                    <a:pt x="0" y="151"/>
                  </a:lnTo>
                  <a:lnTo>
                    <a:pt x="12" y="90"/>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18" name="Freeform 941"/>
            <p:cNvSpPr>
              <a:spLocks/>
            </p:cNvSpPr>
            <p:nvPr/>
          </p:nvSpPr>
          <p:spPr bwMode="auto">
            <a:xfrm>
              <a:off x="6403380" y="1613323"/>
              <a:ext cx="103486" cy="105542"/>
            </a:xfrm>
            <a:custGeom>
              <a:avLst/>
              <a:gdLst>
                <a:gd name="T0" fmla="*/ 151 w 302"/>
                <a:gd name="T1" fmla="*/ 0 h 308"/>
                <a:gd name="T2" fmla="*/ 211 w 302"/>
                <a:gd name="T3" fmla="*/ 12 h 308"/>
                <a:gd name="T4" fmla="*/ 260 w 302"/>
                <a:gd name="T5" fmla="*/ 42 h 308"/>
                <a:gd name="T6" fmla="*/ 290 w 302"/>
                <a:gd name="T7" fmla="*/ 90 h 308"/>
                <a:gd name="T8" fmla="*/ 302 w 302"/>
                <a:gd name="T9" fmla="*/ 151 h 308"/>
                <a:gd name="T10" fmla="*/ 290 w 302"/>
                <a:gd name="T11" fmla="*/ 211 h 308"/>
                <a:gd name="T12" fmla="*/ 260 w 302"/>
                <a:gd name="T13" fmla="*/ 259 h 308"/>
                <a:gd name="T14" fmla="*/ 211 w 302"/>
                <a:gd name="T15" fmla="*/ 296 h 308"/>
                <a:gd name="T16" fmla="*/ 151 w 302"/>
                <a:gd name="T17" fmla="*/ 308 h 308"/>
                <a:gd name="T18" fmla="*/ 91 w 302"/>
                <a:gd name="T19" fmla="*/ 296 h 308"/>
                <a:gd name="T20" fmla="*/ 42 w 302"/>
                <a:gd name="T21" fmla="*/ 259 h 308"/>
                <a:gd name="T22" fmla="*/ 12 w 302"/>
                <a:gd name="T23" fmla="*/ 211 h 308"/>
                <a:gd name="T24" fmla="*/ 0 w 302"/>
                <a:gd name="T25" fmla="*/ 151 h 308"/>
                <a:gd name="T26" fmla="*/ 12 w 302"/>
                <a:gd name="T27" fmla="*/ 90 h 308"/>
                <a:gd name="T28" fmla="*/ 42 w 302"/>
                <a:gd name="T29" fmla="*/ 42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2"/>
                  </a:lnTo>
                  <a:lnTo>
                    <a:pt x="290" y="90"/>
                  </a:lnTo>
                  <a:lnTo>
                    <a:pt x="302" y="151"/>
                  </a:lnTo>
                  <a:lnTo>
                    <a:pt x="290" y="211"/>
                  </a:lnTo>
                  <a:lnTo>
                    <a:pt x="260" y="259"/>
                  </a:lnTo>
                  <a:lnTo>
                    <a:pt x="211" y="296"/>
                  </a:lnTo>
                  <a:lnTo>
                    <a:pt x="151" y="308"/>
                  </a:lnTo>
                  <a:lnTo>
                    <a:pt x="91" y="296"/>
                  </a:lnTo>
                  <a:lnTo>
                    <a:pt x="42" y="259"/>
                  </a:lnTo>
                  <a:lnTo>
                    <a:pt x="12" y="211"/>
                  </a:lnTo>
                  <a:lnTo>
                    <a:pt x="0" y="151"/>
                  </a:lnTo>
                  <a:lnTo>
                    <a:pt x="12" y="90"/>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19" name="Freeform 942"/>
            <p:cNvSpPr>
              <a:spLocks/>
            </p:cNvSpPr>
            <p:nvPr/>
          </p:nvSpPr>
          <p:spPr bwMode="auto">
            <a:xfrm>
              <a:off x="6527426" y="1613323"/>
              <a:ext cx="105542" cy="105542"/>
            </a:xfrm>
            <a:custGeom>
              <a:avLst/>
              <a:gdLst>
                <a:gd name="T0" fmla="*/ 157 w 308"/>
                <a:gd name="T1" fmla="*/ 0 h 308"/>
                <a:gd name="T2" fmla="*/ 211 w 308"/>
                <a:gd name="T3" fmla="*/ 12 h 308"/>
                <a:gd name="T4" fmla="*/ 260 w 308"/>
                <a:gd name="T5" fmla="*/ 42 h 308"/>
                <a:gd name="T6" fmla="*/ 296 w 308"/>
                <a:gd name="T7" fmla="*/ 90 h 308"/>
                <a:gd name="T8" fmla="*/ 308 w 308"/>
                <a:gd name="T9" fmla="*/ 151 h 308"/>
                <a:gd name="T10" fmla="*/ 296 w 308"/>
                <a:gd name="T11" fmla="*/ 211 h 308"/>
                <a:gd name="T12" fmla="*/ 260 w 308"/>
                <a:gd name="T13" fmla="*/ 259 h 308"/>
                <a:gd name="T14" fmla="*/ 211 w 308"/>
                <a:gd name="T15" fmla="*/ 296 h 308"/>
                <a:gd name="T16" fmla="*/ 157 w 308"/>
                <a:gd name="T17" fmla="*/ 308 h 308"/>
                <a:gd name="T18" fmla="*/ 97 w 308"/>
                <a:gd name="T19" fmla="*/ 296 h 308"/>
                <a:gd name="T20" fmla="*/ 48 w 308"/>
                <a:gd name="T21" fmla="*/ 259 h 308"/>
                <a:gd name="T22" fmla="*/ 12 w 308"/>
                <a:gd name="T23" fmla="*/ 211 h 308"/>
                <a:gd name="T24" fmla="*/ 0 w 308"/>
                <a:gd name="T25" fmla="*/ 151 h 308"/>
                <a:gd name="T26" fmla="*/ 12 w 308"/>
                <a:gd name="T27" fmla="*/ 90 h 308"/>
                <a:gd name="T28" fmla="*/ 48 w 308"/>
                <a:gd name="T29" fmla="*/ 42 h 308"/>
                <a:gd name="T30" fmla="*/ 97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1" y="12"/>
                  </a:lnTo>
                  <a:lnTo>
                    <a:pt x="260" y="42"/>
                  </a:lnTo>
                  <a:lnTo>
                    <a:pt x="296" y="90"/>
                  </a:lnTo>
                  <a:lnTo>
                    <a:pt x="308" y="151"/>
                  </a:lnTo>
                  <a:lnTo>
                    <a:pt x="296" y="211"/>
                  </a:lnTo>
                  <a:lnTo>
                    <a:pt x="260" y="259"/>
                  </a:lnTo>
                  <a:lnTo>
                    <a:pt x="211" y="296"/>
                  </a:lnTo>
                  <a:lnTo>
                    <a:pt x="157" y="308"/>
                  </a:lnTo>
                  <a:lnTo>
                    <a:pt x="97" y="296"/>
                  </a:lnTo>
                  <a:lnTo>
                    <a:pt x="48" y="259"/>
                  </a:lnTo>
                  <a:lnTo>
                    <a:pt x="12" y="211"/>
                  </a:lnTo>
                  <a:lnTo>
                    <a:pt x="0" y="151"/>
                  </a:lnTo>
                  <a:lnTo>
                    <a:pt x="12" y="90"/>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20" name="Freeform 943"/>
            <p:cNvSpPr>
              <a:spLocks/>
            </p:cNvSpPr>
            <p:nvPr/>
          </p:nvSpPr>
          <p:spPr bwMode="auto">
            <a:xfrm>
              <a:off x="6653529" y="1613323"/>
              <a:ext cx="103486" cy="105542"/>
            </a:xfrm>
            <a:custGeom>
              <a:avLst/>
              <a:gdLst>
                <a:gd name="T0" fmla="*/ 151 w 302"/>
                <a:gd name="T1" fmla="*/ 0 h 308"/>
                <a:gd name="T2" fmla="*/ 211 w 302"/>
                <a:gd name="T3" fmla="*/ 12 h 308"/>
                <a:gd name="T4" fmla="*/ 259 w 302"/>
                <a:gd name="T5" fmla="*/ 42 h 308"/>
                <a:gd name="T6" fmla="*/ 290 w 302"/>
                <a:gd name="T7" fmla="*/ 90 h 308"/>
                <a:gd name="T8" fmla="*/ 302 w 302"/>
                <a:gd name="T9" fmla="*/ 151 h 308"/>
                <a:gd name="T10" fmla="*/ 290 w 302"/>
                <a:gd name="T11" fmla="*/ 211 h 308"/>
                <a:gd name="T12" fmla="*/ 259 w 302"/>
                <a:gd name="T13" fmla="*/ 259 h 308"/>
                <a:gd name="T14" fmla="*/ 211 w 302"/>
                <a:gd name="T15" fmla="*/ 296 h 308"/>
                <a:gd name="T16" fmla="*/ 151 w 302"/>
                <a:gd name="T17" fmla="*/ 308 h 308"/>
                <a:gd name="T18" fmla="*/ 91 w 302"/>
                <a:gd name="T19" fmla="*/ 296 h 308"/>
                <a:gd name="T20" fmla="*/ 42 w 302"/>
                <a:gd name="T21" fmla="*/ 259 h 308"/>
                <a:gd name="T22" fmla="*/ 12 w 302"/>
                <a:gd name="T23" fmla="*/ 211 h 308"/>
                <a:gd name="T24" fmla="*/ 0 w 302"/>
                <a:gd name="T25" fmla="*/ 151 h 308"/>
                <a:gd name="T26" fmla="*/ 12 w 302"/>
                <a:gd name="T27" fmla="*/ 90 h 308"/>
                <a:gd name="T28" fmla="*/ 42 w 302"/>
                <a:gd name="T29" fmla="*/ 42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59" y="42"/>
                  </a:lnTo>
                  <a:lnTo>
                    <a:pt x="290" y="90"/>
                  </a:lnTo>
                  <a:lnTo>
                    <a:pt x="302" y="151"/>
                  </a:lnTo>
                  <a:lnTo>
                    <a:pt x="290" y="211"/>
                  </a:lnTo>
                  <a:lnTo>
                    <a:pt x="259" y="259"/>
                  </a:lnTo>
                  <a:lnTo>
                    <a:pt x="211" y="296"/>
                  </a:lnTo>
                  <a:lnTo>
                    <a:pt x="151" y="308"/>
                  </a:lnTo>
                  <a:lnTo>
                    <a:pt x="91" y="296"/>
                  </a:lnTo>
                  <a:lnTo>
                    <a:pt x="42" y="259"/>
                  </a:lnTo>
                  <a:lnTo>
                    <a:pt x="12" y="211"/>
                  </a:lnTo>
                  <a:lnTo>
                    <a:pt x="0" y="151"/>
                  </a:lnTo>
                  <a:lnTo>
                    <a:pt x="12" y="90"/>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21" name="Freeform 944"/>
            <p:cNvSpPr>
              <a:spLocks/>
            </p:cNvSpPr>
            <p:nvPr/>
          </p:nvSpPr>
          <p:spPr bwMode="auto">
            <a:xfrm>
              <a:off x="6777575" y="1613323"/>
              <a:ext cx="103486" cy="105542"/>
            </a:xfrm>
            <a:custGeom>
              <a:avLst/>
              <a:gdLst>
                <a:gd name="T0" fmla="*/ 151 w 302"/>
                <a:gd name="T1" fmla="*/ 0 h 308"/>
                <a:gd name="T2" fmla="*/ 211 w 302"/>
                <a:gd name="T3" fmla="*/ 12 h 308"/>
                <a:gd name="T4" fmla="*/ 259 w 302"/>
                <a:gd name="T5" fmla="*/ 42 h 308"/>
                <a:gd name="T6" fmla="*/ 296 w 302"/>
                <a:gd name="T7" fmla="*/ 90 h 308"/>
                <a:gd name="T8" fmla="*/ 302 w 302"/>
                <a:gd name="T9" fmla="*/ 151 h 308"/>
                <a:gd name="T10" fmla="*/ 296 w 302"/>
                <a:gd name="T11" fmla="*/ 211 h 308"/>
                <a:gd name="T12" fmla="*/ 259 w 302"/>
                <a:gd name="T13" fmla="*/ 259 h 308"/>
                <a:gd name="T14" fmla="*/ 211 w 302"/>
                <a:gd name="T15" fmla="*/ 296 h 308"/>
                <a:gd name="T16" fmla="*/ 151 w 302"/>
                <a:gd name="T17" fmla="*/ 308 h 308"/>
                <a:gd name="T18" fmla="*/ 91 w 302"/>
                <a:gd name="T19" fmla="*/ 296 h 308"/>
                <a:gd name="T20" fmla="*/ 42 w 302"/>
                <a:gd name="T21" fmla="*/ 259 h 308"/>
                <a:gd name="T22" fmla="*/ 12 w 302"/>
                <a:gd name="T23" fmla="*/ 211 h 308"/>
                <a:gd name="T24" fmla="*/ 0 w 302"/>
                <a:gd name="T25" fmla="*/ 151 h 308"/>
                <a:gd name="T26" fmla="*/ 12 w 302"/>
                <a:gd name="T27" fmla="*/ 90 h 308"/>
                <a:gd name="T28" fmla="*/ 42 w 302"/>
                <a:gd name="T29" fmla="*/ 42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59" y="42"/>
                  </a:lnTo>
                  <a:lnTo>
                    <a:pt x="296" y="90"/>
                  </a:lnTo>
                  <a:lnTo>
                    <a:pt x="302" y="151"/>
                  </a:lnTo>
                  <a:lnTo>
                    <a:pt x="296" y="211"/>
                  </a:lnTo>
                  <a:lnTo>
                    <a:pt x="259" y="259"/>
                  </a:lnTo>
                  <a:lnTo>
                    <a:pt x="211" y="296"/>
                  </a:lnTo>
                  <a:lnTo>
                    <a:pt x="151" y="308"/>
                  </a:lnTo>
                  <a:lnTo>
                    <a:pt x="91" y="296"/>
                  </a:lnTo>
                  <a:lnTo>
                    <a:pt x="42" y="259"/>
                  </a:lnTo>
                  <a:lnTo>
                    <a:pt x="12" y="211"/>
                  </a:lnTo>
                  <a:lnTo>
                    <a:pt x="0" y="151"/>
                  </a:lnTo>
                  <a:lnTo>
                    <a:pt x="12" y="90"/>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22" name="Freeform 945"/>
            <p:cNvSpPr>
              <a:spLocks/>
            </p:cNvSpPr>
            <p:nvPr/>
          </p:nvSpPr>
          <p:spPr bwMode="auto">
            <a:xfrm>
              <a:off x="6901621" y="1613323"/>
              <a:ext cx="105542" cy="105542"/>
            </a:xfrm>
            <a:custGeom>
              <a:avLst/>
              <a:gdLst>
                <a:gd name="T0" fmla="*/ 157 w 308"/>
                <a:gd name="T1" fmla="*/ 0 h 308"/>
                <a:gd name="T2" fmla="*/ 211 w 308"/>
                <a:gd name="T3" fmla="*/ 12 h 308"/>
                <a:gd name="T4" fmla="*/ 259 w 308"/>
                <a:gd name="T5" fmla="*/ 42 h 308"/>
                <a:gd name="T6" fmla="*/ 296 w 308"/>
                <a:gd name="T7" fmla="*/ 90 h 308"/>
                <a:gd name="T8" fmla="*/ 308 w 308"/>
                <a:gd name="T9" fmla="*/ 151 h 308"/>
                <a:gd name="T10" fmla="*/ 296 w 308"/>
                <a:gd name="T11" fmla="*/ 211 h 308"/>
                <a:gd name="T12" fmla="*/ 259 w 308"/>
                <a:gd name="T13" fmla="*/ 259 h 308"/>
                <a:gd name="T14" fmla="*/ 211 w 308"/>
                <a:gd name="T15" fmla="*/ 296 h 308"/>
                <a:gd name="T16" fmla="*/ 157 w 308"/>
                <a:gd name="T17" fmla="*/ 308 h 308"/>
                <a:gd name="T18" fmla="*/ 96 w 308"/>
                <a:gd name="T19" fmla="*/ 296 h 308"/>
                <a:gd name="T20" fmla="*/ 48 w 308"/>
                <a:gd name="T21" fmla="*/ 259 h 308"/>
                <a:gd name="T22" fmla="*/ 12 w 308"/>
                <a:gd name="T23" fmla="*/ 211 h 308"/>
                <a:gd name="T24" fmla="*/ 0 w 308"/>
                <a:gd name="T25" fmla="*/ 151 h 308"/>
                <a:gd name="T26" fmla="*/ 12 w 308"/>
                <a:gd name="T27" fmla="*/ 90 h 308"/>
                <a:gd name="T28" fmla="*/ 48 w 308"/>
                <a:gd name="T29" fmla="*/ 42 h 308"/>
                <a:gd name="T30" fmla="*/ 96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1" y="12"/>
                  </a:lnTo>
                  <a:lnTo>
                    <a:pt x="259" y="42"/>
                  </a:lnTo>
                  <a:lnTo>
                    <a:pt x="296" y="90"/>
                  </a:lnTo>
                  <a:lnTo>
                    <a:pt x="308" y="151"/>
                  </a:lnTo>
                  <a:lnTo>
                    <a:pt x="296" y="211"/>
                  </a:lnTo>
                  <a:lnTo>
                    <a:pt x="259" y="259"/>
                  </a:lnTo>
                  <a:lnTo>
                    <a:pt x="211" y="296"/>
                  </a:lnTo>
                  <a:lnTo>
                    <a:pt x="157" y="308"/>
                  </a:lnTo>
                  <a:lnTo>
                    <a:pt x="96" y="296"/>
                  </a:lnTo>
                  <a:lnTo>
                    <a:pt x="48" y="259"/>
                  </a:lnTo>
                  <a:lnTo>
                    <a:pt x="12" y="211"/>
                  </a:lnTo>
                  <a:lnTo>
                    <a:pt x="0" y="151"/>
                  </a:lnTo>
                  <a:lnTo>
                    <a:pt x="12" y="90"/>
                  </a:lnTo>
                  <a:lnTo>
                    <a:pt x="48" y="42"/>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23" name="Freeform 946"/>
            <p:cNvSpPr>
              <a:spLocks/>
            </p:cNvSpPr>
            <p:nvPr/>
          </p:nvSpPr>
          <p:spPr bwMode="auto">
            <a:xfrm>
              <a:off x="7027724" y="1613323"/>
              <a:ext cx="103486" cy="105542"/>
            </a:xfrm>
            <a:custGeom>
              <a:avLst/>
              <a:gdLst>
                <a:gd name="T0" fmla="*/ 151 w 302"/>
                <a:gd name="T1" fmla="*/ 0 h 308"/>
                <a:gd name="T2" fmla="*/ 211 w 302"/>
                <a:gd name="T3" fmla="*/ 12 h 308"/>
                <a:gd name="T4" fmla="*/ 259 w 302"/>
                <a:gd name="T5" fmla="*/ 42 h 308"/>
                <a:gd name="T6" fmla="*/ 289 w 302"/>
                <a:gd name="T7" fmla="*/ 90 h 308"/>
                <a:gd name="T8" fmla="*/ 302 w 302"/>
                <a:gd name="T9" fmla="*/ 151 h 308"/>
                <a:gd name="T10" fmla="*/ 289 w 302"/>
                <a:gd name="T11" fmla="*/ 211 h 308"/>
                <a:gd name="T12" fmla="*/ 259 w 302"/>
                <a:gd name="T13" fmla="*/ 259 h 308"/>
                <a:gd name="T14" fmla="*/ 211 w 302"/>
                <a:gd name="T15" fmla="*/ 296 h 308"/>
                <a:gd name="T16" fmla="*/ 151 w 302"/>
                <a:gd name="T17" fmla="*/ 308 h 308"/>
                <a:gd name="T18" fmla="*/ 90 w 302"/>
                <a:gd name="T19" fmla="*/ 296 h 308"/>
                <a:gd name="T20" fmla="*/ 42 w 302"/>
                <a:gd name="T21" fmla="*/ 259 h 308"/>
                <a:gd name="T22" fmla="*/ 12 w 302"/>
                <a:gd name="T23" fmla="*/ 211 h 308"/>
                <a:gd name="T24" fmla="*/ 0 w 302"/>
                <a:gd name="T25" fmla="*/ 151 h 308"/>
                <a:gd name="T26" fmla="*/ 12 w 302"/>
                <a:gd name="T27" fmla="*/ 90 h 308"/>
                <a:gd name="T28" fmla="*/ 42 w 302"/>
                <a:gd name="T29" fmla="*/ 42 h 308"/>
                <a:gd name="T30" fmla="*/ 90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59" y="42"/>
                  </a:lnTo>
                  <a:lnTo>
                    <a:pt x="289" y="90"/>
                  </a:lnTo>
                  <a:lnTo>
                    <a:pt x="302" y="151"/>
                  </a:lnTo>
                  <a:lnTo>
                    <a:pt x="289" y="211"/>
                  </a:lnTo>
                  <a:lnTo>
                    <a:pt x="259" y="259"/>
                  </a:lnTo>
                  <a:lnTo>
                    <a:pt x="211" y="296"/>
                  </a:lnTo>
                  <a:lnTo>
                    <a:pt x="151" y="308"/>
                  </a:lnTo>
                  <a:lnTo>
                    <a:pt x="90" y="296"/>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24" name="Freeform 947"/>
            <p:cNvSpPr>
              <a:spLocks/>
            </p:cNvSpPr>
            <p:nvPr/>
          </p:nvSpPr>
          <p:spPr bwMode="auto">
            <a:xfrm>
              <a:off x="7151770" y="1613323"/>
              <a:ext cx="105200" cy="105542"/>
            </a:xfrm>
            <a:custGeom>
              <a:avLst/>
              <a:gdLst>
                <a:gd name="T0" fmla="*/ 151 w 307"/>
                <a:gd name="T1" fmla="*/ 0 h 308"/>
                <a:gd name="T2" fmla="*/ 211 w 307"/>
                <a:gd name="T3" fmla="*/ 12 h 308"/>
                <a:gd name="T4" fmla="*/ 259 w 307"/>
                <a:gd name="T5" fmla="*/ 42 h 308"/>
                <a:gd name="T6" fmla="*/ 295 w 307"/>
                <a:gd name="T7" fmla="*/ 90 h 308"/>
                <a:gd name="T8" fmla="*/ 307 w 307"/>
                <a:gd name="T9" fmla="*/ 151 h 308"/>
                <a:gd name="T10" fmla="*/ 295 w 307"/>
                <a:gd name="T11" fmla="*/ 211 h 308"/>
                <a:gd name="T12" fmla="*/ 259 w 307"/>
                <a:gd name="T13" fmla="*/ 259 h 308"/>
                <a:gd name="T14" fmla="*/ 211 w 307"/>
                <a:gd name="T15" fmla="*/ 296 h 308"/>
                <a:gd name="T16" fmla="*/ 151 w 307"/>
                <a:gd name="T17" fmla="*/ 308 h 308"/>
                <a:gd name="T18" fmla="*/ 90 w 307"/>
                <a:gd name="T19" fmla="*/ 296 h 308"/>
                <a:gd name="T20" fmla="*/ 42 w 307"/>
                <a:gd name="T21" fmla="*/ 259 h 308"/>
                <a:gd name="T22" fmla="*/ 12 w 307"/>
                <a:gd name="T23" fmla="*/ 211 h 308"/>
                <a:gd name="T24" fmla="*/ 0 w 307"/>
                <a:gd name="T25" fmla="*/ 151 h 308"/>
                <a:gd name="T26" fmla="*/ 12 w 307"/>
                <a:gd name="T27" fmla="*/ 90 h 308"/>
                <a:gd name="T28" fmla="*/ 42 w 307"/>
                <a:gd name="T29" fmla="*/ 42 h 308"/>
                <a:gd name="T30" fmla="*/ 90 w 307"/>
                <a:gd name="T31" fmla="*/ 12 h 308"/>
                <a:gd name="T32" fmla="*/ 151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1" y="0"/>
                  </a:moveTo>
                  <a:lnTo>
                    <a:pt x="211" y="12"/>
                  </a:lnTo>
                  <a:lnTo>
                    <a:pt x="259" y="42"/>
                  </a:lnTo>
                  <a:lnTo>
                    <a:pt x="295" y="90"/>
                  </a:lnTo>
                  <a:lnTo>
                    <a:pt x="307" y="151"/>
                  </a:lnTo>
                  <a:lnTo>
                    <a:pt x="295" y="211"/>
                  </a:lnTo>
                  <a:lnTo>
                    <a:pt x="259" y="259"/>
                  </a:lnTo>
                  <a:lnTo>
                    <a:pt x="211" y="296"/>
                  </a:lnTo>
                  <a:lnTo>
                    <a:pt x="151" y="308"/>
                  </a:lnTo>
                  <a:lnTo>
                    <a:pt x="90" y="296"/>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25" name="Freeform 948"/>
            <p:cNvSpPr>
              <a:spLocks/>
            </p:cNvSpPr>
            <p:nvPr/>
          </p:nvSpPr>
          <p:spPr bwMode="auto">
            <a:xfrm>
              <a:off x="7275817" y="1613323"/>
              <a:ext cx="105200" cy="105542"/>
            </a:xfrm>
            <a:custGeom>
              <a:avLst/>
              <a:gdLst>
                <a:gd name="T0" fmla="*/ 157 w 307"/>
                <a:gd name="T1" fmla="*/ 0 h 308"/>
                <a:gd name="T2" fmla="*/ 211 w 307"/>
                <a:gd name="T3" fmla="*/ 12 h 308"/>
                <a:gd name="T4" fmla="*/ 259 w 307"/>
                <a:gd name="T5" fmla="*/ 42 h 308"/>
                <a:gd name="T6" fmla="*/ 295 w 307"/>
                <a:gd name="T7" fmla="*/ 90 h 308"/>
                <a:gd name="T8" fmla="*/ 307 w 307"/>
                <a:gd name="T9" fmla="*/ 151 h 308"/>
                <a:gd name="T10" fmla="*/ 295 w 307"/>
                <a:gd name="T11" fmla="*/ 211 h 308"/>
                <a:gd name="T12" fmla="*/ 259 w 307"/>
                <a:gd name="T13" fmla="*/ 259 h 308"/>
                <a:gd name="T14" fmla="*/ 211 w 307"/>
                <a:gd name="T15" fmla="*/ 296 h 308"/>
                <a:gd name="T16" fmla="*/ 157 w 307"/>
                <a:gd name="T17" fmla="*/ 308 h 308"/>
                <a:gd name="T18" fmla="*/ 96 w 307"/>
                <a:gd name="T19" fmla="*/ 296 h 308"/>
                <a:gd name="T20" fmla="*/ 48 w 307"/>
                <a:gd name="T21" fmla="*/ 259 h 308"/>
                <a:gd name="T22" fmla="*/ 12 w 307"/>
                <a:gd name="T23" fmla="*/ 211 h 308"/>
                <a:gd name="T24" fmla="*/ 0 w 307"/>
                <a:gd name="T25" fmla="*/ 151 h 308"/>
                <a:gd name="T26" fmla="*/ 12 w 307"/>
                <a:gd name="T27" fmla="*/ 90 h 308"/>
                <a:gd name="T28" fmla="*/ 48 w 307"/>
                <a:gd name="T29" fmla="*/ 42 h 308"/>
                <a:gd name="T30" fmla="*/ 96 w 307"/>
                <a:gd name="T31" fmla="*/ 12 h 308"/>
                <a:gd name="T32" fmla="*/ 157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7" y="0"/>
                  </a:moveTo>
                  <a:lnTo>
                    <a:pt x="211" y="12"/>
                  </a:lnTo>
                  <a:lnTo>
                    <a:pt x="259" y="42"/>
                  </a:lnTo>
                  <a:lnTo>
                    <a:pt x="295" y="90"/>
                  </a:lnTo>
                  <a:lnTo>
                    <a:pt x="307" y="151"/>
                  </a:lnTo>
                  <a:lnTo>
                    <a:pt x="295" y="211"/>
                  </a:lnTo>
                  <a:lnTo>
                    <a:pt x="259" y="259"/>
                  </a:lnTo>
                  <a:lnTo>
                    <a:pt x="211" y="296"/>
                  </a:lnTo>
                  <a:lnTo>
                    <a:pt x="157" y="308"/>
                  </a:lnTo>
                  <a:lnTo>
                    <a:pt x="96" y="296"/>
                  </a:lnTo>
                  <a:lnTo>
                    <a:pt x="48" y="259"/>
                  </a:lnTo>
                  <a:lnTo>
                    <a:pt x="12" y="211"/>
                  </a:lnTo>
                  <a:lnTo>
                    <a:pt x="0" y="151"/>
                  </a:lnTo>
                  <a:lnTo>
                    <a:pt x="12" y="90"/>
                  </a:lnTo>
                  <a:lnTo>
                    <a:pt x="48" y="42"/>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26" name="Freeform 949"/>
            <p:cNvSpPr>
              <a:spLocks/>
            </p:cNvSpPr>
            <p:nvPr/>
          </p:nvSpPr>
          <p:spPr bwMode="auto">
            <a:xfrm>
              <a:off x="7401920" y="1613323"/>
              <a:ext cx="103144" cy="105542"/>
            </a:xfrm>
            <a:custGeom>
              <a:avLst/>
              <a:gdLst>
                <a:gd name="T0" fmla="*/ 151 w 301"/>
                <a:gd name="T1" fmla="*/ 0 h 308"/>
                <a:gd name="T2" fmla="*/ 211 w 301"/>
                <a:gd name="T3" fmla="*/ 12 h 308"/>
                <a:gd name="T4" fmla="*/ 259 w 301"/>
                <a:gd name="T5" fmla="*/ 42 h 308"/>
                <a:gd name="T6" fmla="*/ 289 w 301"/>
                <a:gd name="T7" fmla="*/ 90 h 308"/>
                <a:gd name="T8" fmla="*/ 301 w 301"/>
                <a:gd name="T9" fmla="*/ 151 h 308"/>
                <a:gd name="T10" fmla="*/ 289 w 301"/>
                <a:gd name="T11" fmla="*/ 211 h 308"/>
                <a:gd name="T12" fmla="*/ 259 w 301"/>
                <a:gd name="T13" fmla="*/ 259 h 308"/>
                <a:gd name="T14" fmla="*/ 211 w 301"/>
                <a:gd name="T15" fmla="*/ 296 h 308"/>
                <a:gd name="T16" fmla="*/ 151 w 301"/>
                <a:gd name="T17" fmla="*/ 308 h 308"/>
                <a:gd name="T18" fmla="*/ 90 w 301"/>
                <a:gd name="T19" fmla="*/ 296 h 308"/>
                <a:gd name="T20" fmla="*/ 42 w 301"/>
                <a:gd name="T21" fmla="*/ 259 h 308"/>
                <a:gd name="T22" fmla="*/ 12 w 301"/>
                <a:gd name="T23" fmla="*/ 211 h 308"/>
                <a:gd name="T24" fmla="*/ 0 w 301"/>
                <a:gd name="T25" fmla="*/ 151 h 308"/>
                <a:gd name="T26" fmla="*/ 12 w 301"/>
                <a:gd name="T27" fmla="*/ 90 h 308"/>
                <a:gd name="T28" fmla="*/ 42 w 301"/>
                <a:gd name="T29" fmla="*/ 42 h 308"/>
                <a:gd name="T30" fmla="*/ 90 w 301"/>
                <a:gd name="T31" fmla="*/ 12 h 308"/>
                <a:gd name="T32" fmla="*/ 151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1" y="0"/>
                  </a:moveTo>
                  <a:lnTo>
                    <a:pt x="211" y="12"/>
                  </a:lnTo>
                  <a:lnTo>
                    <a:pt x="259" y="42"/>
                  </a:lnTo>
                  <a:lnTo>
                    <a:pt x="289" y="90"/>
                  </a:lnTo>
                  <a:lnTo>
                    <a:pt x="301" y="151"/>
                  </a:lnTo>
                  <a:lnTo>
                    <a:pt x="289" y="211"/>
                  </a:lnTo>
                  <a:lnTo>
                    <a:pt x="259" y="259"/>
                  </a:lnTo>
                  <a:lnTo>
                    <a:pt x="211" y="296"/>
                  </a:lnTo>
                  <a:lnTo>
                    <a:pt x="151" y="308"/>
                  </a:lnTo>
                  <a:lnTo>
                    <a:pt x="90" y="296"/>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27" name="Freeform 950"/>
            <p:cNvSpPr>
              <a:spLocks/>
            </p:cNvSpPr>
            <p:nvPr/>
          </p:nvSpPr>
          <p:spPr bwMode="auto">
            <a:xfrm>
              <a:off x="7525966" y="1613323"/>
              <a:ext cx="105200" cy="105542"/>
            </a:xfrm>
            <a:custGeom>
              <a:avLst/>
              <a:gdLst>
                <a:gd name="T0" fmla="*/ 150 w 307"/>
                <a:gd name="T1" fmla="*/ 0 h 308"/>
                <a:gd name="T2" fmla="*/ 211 w 307"/>
                <a:gd name="T3" fmla="*/ 12 h 308"/>
                <a:gd name="T4" fmla="*/ 259 w 307"/>
                <a:gd name="T5" fmla="*/ 42 h 308"/>
                <a:gd name="T6" fmla="*/ 295 w 307"/>
                <a:gd name="T7" fmla="*/ 90 h 308"/>
                <a:gd name="T8" fmla="*/ 307 w 307"/>
                <a:gd name="T9" fmla="*/ 151 h 308"/>
                <a:gd name="T10" fmla="*/ 295 w 307"/>
                <a:gd name="T11" fmla="*/ 211 h 308"/>
                <a:gd name="T12" fmla="*/ 259 w 307"/>
                <a:gd name="T13" fmla="*/ 259 h 308"/>
                <a:gd name="T14" fmla="*/ 211 w 307"/>
                <a:gd name="T15" fmla="*/ 296 h 308"/>
                <a:gd name="T16" fmla="*/ 150 w 307"/>
                <a:gd name="T17" fmla="*/ 308 h 308"/>
                <a:gd name="T18" fmla="*/ 90 w 307"/>
                <a:gd name="T19" fmla="*/ 296 h 308"/>
                <a:gd name="T20" fmla="*/ 42 w 307"/>
                <a:gd name="T21" fmla="*/ 259 h 308"/>
                <a:gd name="T22" fmla="*/ 12 w 307"/>
                <a:gd name="T23" fmla="*/ 211 h 308"/>
                <a:gd name="T24" fmla="*/ 0 w 307"/>
                <a:gd name="T25" fmla="*/ 151 h 308"/>
                <a:gd name="T26" fmla="*/ 12 w 307"/>
                <a:gd name="T27" fmla="*/ 90 h 308"/>
                <a:gd name="T28" fmla="*/ 42 w 307"/>
                <a:gd name="T29" fmla="*/ 42 h 308"/>
                <a:gd name="T30" fmla="*/ 90 w 307"/>
                <a:gd name="T31" fmla="*/ 12 h 308"/>
                <a:gd name="T32" fmla="*/ 150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0" y="0"/>
                  </a:moveTo>
                  <a:lnTo>
                    <a:pt x="211" y="12"/>
                  </a:lnTo>
                  <a:lnTo>
                    <a:pt x="259" y="42"/>
                  </a:lnTo>
                  <a:lnTo>
                    <a:pt x="295" y="90"/>
                  </a:lnTo>
                  <a:lnTo>
                    <a:pt x="307" y="151"/>
                  </a:lnTo>
                  <a:lnTo>
                    <a:pt x="295" y="211"/>
                  </a:lnTo>
                  <a:lnTo>
                    <a:pt x="259" y="259"/>
                  </a:lnTo>
                  <a:lnTo>
                    <a:pt x="211" y="296"/>
                  </a:lnTo>
                  <a:lnTo>
                    <a:pt x="150" y="308"/>
                  </a:lnTo>
                  <a:lnTo>
                    <a:pt x="90" y="296"/>
                  </a:lnTo>
                  <a:lnTo>
                    <a:pt x="42" y="259"/>
                  </a:lnTo>
                  <a:lnTo>
                    <a:pt x="12" y="211"/>
                  </a:lnTo>
                  <a:lnTo>
                    <a:pt x="0" y="151"/>
                  </a:lnTo>
                  <a:lnTo>
                    <a:pt x="12" y="90"/>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28" name="Freeform 951"/>
            <p:cNvSpPr>
              <a:spLocks/>
            </p:cNvSpPr>
            <p:nvPr/>
          </p:nvSpPr>
          <p:spPr bwMode="auto">
            <a:xfrm>
              <a:off x="7650013" y="1613323"/>
              <a:ext cx="105200" cy="105542"/>
            </a:xfrm>
            <a:custGeom>
              <a:avLst/>
              <a:gdLst>
                <a:gd name="T0" fmla="*/ 156 w 307"/>
                <a:gd name="T1" fmla="*/ 0 h 308"/>
                <a:gd name="T2" fmla="*/ 211 w 307"/>
                <a:gd name="T3" fmla="*/ 12 h 308"/>
                <a:gd name="T4" fmla="*/ 259 w 307"/>
                <a:gd name="T5" fmla="*/ 42 h 308"/>
                <a:gd name="T6" fmla="*/ 295 w 307"/>
                <a:gd name="T7" fmla="*/ 90 h 308"/>
                <a:gd name="T8" fmla="*/ 307 w 307"/>
                <a:gd name="T9" fmla="*/ 151 h 308"/>
                <a:gd name="T10" fmla="*/ 295 w 307"/>
                <a:gd name="T11" fmla="*/ 211 h 308"/>
                <a:gd name="T12" fmla="*/ 259 w 307"/>
                <a:gd name="T13" fmla="*/ 259 h 308"/>
                <a:gd name="T14" fmla="*/ 211 w 307"/>
                <a:gd name="T15" fmla="*/ 296 h 308"/>
                <a:gd name="T16" fmla="*/ 156 w 307"/>
                <a:gd name="T17" fmla="*/ 308 h 308"/>
                <a:gd name="T18" fmla="*/ 96 w 307"/>
                <a:gd name="T19" fmla="*/ 296 h 308"/>
                <a:gd name="T20" fmla="*/ 48 w 307"/>
                <a:gd name="T21" fmla="*/ 259 h 308"/>
                <a:gd name="T22" fmla="*/ 12 w 307"/>
                <a:gd name="T23" fmla="*/ 211 h 308"/>
                <a:gd name="T24" fmla="*/ 0 w 307"/>
                <a:gd name="T25" fmla="*/ 151 h 308"/>
                <a:gd name="T26" fmla="*/ 12 w 307"/>
                <a:gd name="T27" fmla="*/ 90 h 308"/>
                <a:gd name="T28" fmla="*/ 48 w 307"/>
                <a:gd name="T29" fmla="*/ 42 h 308"/>
                <a:gd name="T30" fmla="*/ 96 w 307"/>
                <a:gd name="T31" fmla="*/ 12 h 308"/>
                <a:gd name="T32" fmla="*/ 156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6" y="0"/>
                  </a:moveTo>
                  <a:lnTo>
                    <a:pt x="211" y="12"/>
                  </a:lnTo>
                  <a:lnTo>
                    <a:pt x="259" y="42"/>
                  </a:lnTo>
                  <a:lnTo>
                    <a:pt x="295" y="90"/>
                  </a:lnTo>
                  <a:lnTo>
                    <a:pt x="307" y="151"/>
                  </a:lnTo>
                  <a:lnTo>
                    <a:pt x="295" y="211"/>
                  </a:lnTo>
                  <a:lnTo>
                    <a:pt x="259" y="259"/>
                  </a:lnTo>
                  <a:lnTo>
                    <a:pt x="211" y="296"/>
                  </a:lnTo>
                  <a:lnTo>
                    <a:pt x="156" y="308"/>
                  </a:lnTo>
                  <a:lnTo>
                    <a:pt x="96" y="296"/>
                  </a:lnTo>
                  <a:lnTo>
                    <a:pt x="48" y="259"/>
                  </a:lnTo>
                  <a:lnTo>
                    <a:pt x="12" y="211"/>
                  </a:lnTo>
                  <a:lnTo>
                    <a:pt x="0" y="151"/>
                  </a:lnTo>
                  <a:lnTo>
                    <a:pt x="12" y="90"/>
                  </a:lnTo>
                  <a:lnTo>
                    <a:pt x="48" y="42"/>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29" name="Freeform 952"/>
            <p:cNvSpPr>
              <a:spLocks/>
            </p:cNvSpPr>
            <p:nvPr/>
          </p:nvSpPr>
          <p:spPr bwMode="auto">
            <a:xfrm>
              <a:off x="7776115" y="1613323"/>
              <a:ext cx="103144" cy="105542"/>
            </a:xfrm>
            <a:custGeom>
              <a:avLst/>
              <a:gdLst>
                <a:gd name="T0" fmla="*/ 150 w 301"/>
                <a:gd name="T1" fmla="*/ 0 h 308"/>
                <a:gd name="T2" fmla="*/ 211 w 301"/>
                <a:gd name="T3" fmla="*/ 12 h 308"/>
                <a:gd name="T4" fmla="*/ 259 w 301"/>
                <a:gd name="T5" fmla="*/ 42 h 308"/>
                <a:gd name="T6" fmla="*/ 289 w 301"/>
                <a:gd name="T7" fmla="*/ 90 h 308"/>
                <a:gd name="T8" fmla="*/ 301 w 301"/>
                <a:gd name="T9" fmla="*/ 151 h 308"/>
                <a:gd name="T10" fmla="*/ 289 w 301"/>
                <a:gd name="T11" fmla="*/ 211 h 308"/>
                <a:gd name="T12" fmla="*/ 259 w 301"/>
                <a:gd name="T13" fmla="*/ 259 h 308"/>
                <a:gd name="T14" fmla="*/ 211 w 301"/>
                <a:gd name="T15" fmla="*/ 296 h 308"/>
                <a:gd name="T16" fmla="*/ 150 w 301"/>
                <a:gd name="T17" fmla="*/ 308 h 308"/>
                <a:gd name="T18" fmla="*/ 90 w 301"/>
                <a:gd name="T19" fmla="*/ 296 h 308"/>
                <a:gd name="T20" fmla="*/ 42 w 301"/>
                <a:gd name="T21" fmla="*/ 259 h 308"/>
                <a:gd name="T22" fmla="*/ 12 w 301"/>
                <a:gd name="T23" fmla="*/ 211 h 308"/>
                <a:gd name="T24" fmla="*/ 0 w 301"/>
                <a:gd name="T25" fmla="*/ 151 h 308"/>
                <a:gd name="T26" fmla="*/ 12 w 301"/>
                <a:gd name="T27" fmla="*/ 90 h 308"/>
                <a:gd name="T28" fmla="*/ 42 w 301"/>
                <a:gd name="T29" fmla="*/ 42 h 308"/>
                <a:gd name="T30" fmla="*/ 90 w 301"/>
                <a:gd name="T31" fmla="*/ 12 h 308"/>
                <a:gd name="T32" fmla="*/ 150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0" y="0"/>
                  </a:moveTo>
                  <a:lnTo>
                    <a:pt x="211" y="12"/>
                  </a:lnTo>
                  <a:lnTo>
                    <a:pt x="259" y="42"/>
                  </a:lnTo>
                  <a:lnTo>
                    <a:pt x="289" y="90"/>
                  </a:lnTo>
                  <a:lnTo>
                    <a:pt x="301" y="151"/>
                  </a:lnTo>
                  <a:lnTo>
                    <a:pt x="289" y="211"/>
                  </a:lnTo>
                  <a:lnTo>
                    <a:pt x="259" y="259"/>
                  </a:lnTo>
                  <a:lnTo>
                    <a:pt x="211" y="296"/>
                  </a:lnTo>
                  <a:lnTo>
                    <a:pt x="150" y="308"/>
                  </a:lnTo>
                  <a:lnTo>
                    <a:pt x="90" y="296"/>
                  </a:lnTo>
                  <a:lnTo>
                    <a:pt x="42" y="259"/>
                  </a:lnTo>
                  <a:lnTo>
                    <a:pt x="12" y="211"/>
                  </a:lnTo>
                  <a:lnTo>
                    <a:pt x="0" y="151"/>
                  </a:lnTo>
                  <a:lnTo>
                    <a:pt x="12" y="90"/>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30" name="Freeform 953"/>
            <p:cNvSpPr>
              <a:spLocks/>
            </p:cNvSpPr>
            <p:nvPr/>
          </p:nvSpPr>
          <p:spPr bwMode="auto">
            <a:xfrm>
              <a:off x="7899818" y="1613323"/>
              <a:ext cx="105542" cy="105542"/>
            </a:xfrm>
            <a:custGeom>
              <a:avLst/>
              <a:gdLst>
                <a:gd name="T0" fmla="*/ 151 w 308"/>
                <a:gd name="T1" fmla="*/ 0 h 308"/>
                <a:gd name="T2" fmla="*/ 212 w 308"/>
                <a:gd name="T3" fmla="*/ 12 h 308"/>
                <a:gd name="T4" fmla="*/ 260 w 308"/>
                <a:gd name="T5" fmla="*/ 42 h 308"/>
                <a:gd name="T6" fmla="*/ 296 w 308"/>
                <a:gd name="T7" fmla="*/ 90 h 308"/>
                <a:gd name="T8" fmla="*/ 308 w 308"/>
                <a:gd name="T9" fmla="*/ 151 h 308"/>
                <a:gd name="T10" fmla="*/ 296 w 308"/>
                <a:gd name="T11" fmla="*/ 211 h 308"/>
                <a:gd name="T12" fmla="*/ 260 w 308"/>
                <a:gd name="T13" fmla="*/ 259 h 308"/>
                <a:gd name="T14" fmla="*/ 212 w 308"/>
                <a:gd name="T15" fmla="*/ 296 h 308"/>
                <a:gd name="T16" fmla="*/ 151 w 308"/>
                <a:gd name="T17" fmla="*/ 308 h 308"/>
                <a:gd name="T18" fmla="*/ 91 w 308"/>
                <a:gd name="T19" fmla="*/ 296 h 308"/>
                <a:gd name="T20" fmla="*/ 43 w 308"/>
                <a:gd name="T21" fmla="*/ 259 h 308"/>
                <a:gd name="T22" fmla="*/ 13 w 308"/>
                <a:gd name="T23" fmla="*/ 211 h 308"/>
                <a:gd name="T24" fmla="*/ 0 w 308"/>
                <a:gd name="T25" fmla="*/ 151 h 308"/>
                <a:gd name="T26" fmla="*/ 13 w 308"/>
                <a:gd name="T27" fmla="*/ 90 h 308"/>
                <a:gd name="T28" fmla="*/ 43 w 308"/>
                <a:gd name="T29" fmla="*/ 42 h 308"/>
                <a:gd name="T30" fmla="*/ 91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2" y="12"/>
                  </a:lnTo>
                  <a:lnTo>
                    <a:pt x="260" y="42"/>
                  </a:lnTo>
                  <a:lnTo>
                    <a:pt x="296" y="90"/>
                  </a:lnTo>
                  <a:lnTo>
                    <a:pt x="308" y="151"/>
                  </a:lnTo>
                  <a:lnTo>
                    <a:pt x="296" y="211"/>
                  </a:lnTo>
                  <a:lnTo>
                    <a:pt x="260" y="259"/>
                  </a:lnTo>
                  <a:lnTo>
                    <a:pt x="212" y="296"/>
                  </a:lnTo>
                  <a:lnTo>
                    <a:pt x="151" y="308"/>
                  </a:lnTo>
                  <a:lnTo>
                    <a:pt x="91" y="296"/>
                  </a:lnTo>
                  <a:lnTo>
                    <a:pt x="43" y="259"/>
                  </a:lnTo>
                  <a:lnTo>
                    <a:pt x="13" y="211"/>
                  </a:lnTo>
                  <a:lnTo>
                    <a:pt x="0" y="151"/>
                  </a:lnTo>
                  <a:lnTo>
                    <a:pt x="13" y="90"/>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31" name="Freeform 954"/>
            <p:cNvSpPr>
              <a:spLocks/>
            </p:cNvSpPr>
            <p:nvPr/>
          </p:nvSpPr>
          <p:spPr bwMode="auto">
            <a:xfrm>
              <a:off x="4782894" y="1751761"/>
              <a:ext cx="103486" cy="103486"/>
            </a:xfrm>
            <a:custGeom>
              <a:avLst/>
              <a:gdLst>
                <a:gd name="T0" fmla="*/ 151 w 302"/>
                <a:gd name="T1" fmla="*/ 0 h 302"/>
                <a:gd name="T2" fmla="*/ 211 w 302"/>
                <a:gd name="T3" fmla="*/ 12 h 302"/>
                <a:gd name="T4" fmla="*/ 259 w 302"/>
                <a:gd name="T5" fmla="*/ 42 h 302"/>
                <a:gd name="T6" fmla="*/ 290 w 302"/>
                <a:gd name="T7" fmla="*/ 91 h 302"/>
                <a:gd name="T8" fmla="*/ 302 w 302"/>
                <a:gd name="T9" fmla="*/ 151 h 302"/>
                <a:gd name="T10" fmla="*/ 290 w 302"/>
                <a:gd name="T11" fmla="*/ 211 h 302"/>
                <a:gd name="T12" fmla="*/ 259 w 302"/>
                <a:gd name="T13" fmla="*/ 259 h 302"/>
                <a:gd name="T14" fmla="*/ 211 w 302"/>
                <a:gd name="T15" fmla="*/ 290 h 302"/>
                <a:gd name="T16" fmla="*/ 151 w 302"/>
                <a:gd name="T17" fmla="*/ 302 h 302"/>
                <a:gd name="T18" fmla="*/ 91 w 302"/>
                <a:gd name="T19" fmla="*/ 290 h 302"/>
                <a:gd name="T20" fmla="*/ 42 w 302"/>
                <a:gd name="T21" fmla="*/ 259 h 302"/>
                <a:gd name="T22" fmla="*/ 12 w 302"/>
                <a:gd name="T23" fmla="*/ 211 h 302"/>
                <a:gd name="T24" fmla="*/ 0 w 302"/>
                <a:gd name="T25" fmla="*/ 151 h 302"/>
                <a:gd name="T26" fmla="*/ 12 w 302"/>
                <a:gd name="T27" fmla="*/ 91 h 302"/>
                <a:gd name="T28" fmla="*/ 42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2"/>
                  </a:lnTo>
                  <a:lnTo>
                    <a:pt x="290" y="91"/>
                  </a:lnTo>
                  <a:lnTo>
                    <a:pt x="302" y="151"/>
                  </a:lnTo>
                  <a:lnTo>
                    <a:pt x="290" y="211"/>
                  </a:lnTo>
                  <a:lnTo>
                    <a:pt x="259" y="259"/>
                  </a:lnTo>
                  <a:lnTo>
                    <a:pt x="211" y="290"/>
                  </a:lnTo>
                  <a:lnTo>
                    <a:pt x="151" y="302"/>
                  </a:lnTo>
                  <a:lnTo>
                    <a:pt x="91" y="290"/>
                  </a:lnTo>
                  <a:lnTo>
                    <a:pt x="42" y="259"/>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32" name="Freeform 955"/>
            <p:cNvSpPr>
              <a:spLocks/>
            </p:cNvSpPr>
            <p:nvPr/>
          </p:nvSpPr>
          <p:spPr bwMode="auto">
            <a:xfrm>
              <a:off x="4906941" y="1751761"/>
              <a:ext cx="103486" cy="103486"/>
            </a:xfrm>
            <a:custGeom>
              <a:avLst/>
              <a:gdLst>
                <a:gd name="T0" fmla="*/ 151 w 302"/>
                <a:gd name="T1" fmla="*/ 0 h 302"/>
                <a:gd name="T2" fmla="*/ 211 w 302"/>
                <a:gd name="T3" fmla="*/ 12 h 302"/>
                <a:gd name="T4" fmla="*/ 259 w 302"/>
                <a:gd name="T5" fmla="*/ 42 h 302"/>
                <a:gd name="T6" fmla="*/ 290 w 302"/>
                <a:gd name="T7" fmla="*/ 91 h 302"/>
                <a:gd name="T8" fmla="*/ 302 w 302"/>
                <a:gd name="T9" fmla="*/ 151 h 302"/>
                <a:gd name="T10" fmla="*/ 290 w 302"/>
                <a:gd name="T11" fmla="*/ 211 h 302"/>
                <a:gd name="T12" fmla="*/ 259 w 302"/>
                <a:gd name="T13" fmla="*/ 259 h 302"/>
                <a:gd name="T14" fmla="*/ 211 w 302"/>
                <a:gd name="T15" fmla="*/ 290 h 302"/>
                <a:gd name="T16" fmla="*/ 151 w 302"/>
                <a:gd name="T17" fmla="*/ 302 h 302"/>
                <a:gd name="T18" fmla="*/ 90 w 302"/>
                <a:gd name="T19" fmla="*/ 290 h 302"/>
                <a:gd name="T20" fmla="*/ 42 w 302"/>
                <a:gd name="T21" fmla="*/ 259 h 302"/>
                <a:gd name="T22" fmla="*/ 12 w 302"/>
                <a:gd name="T23" fmla="*/ 211 h 302"/>
                <a:gd name="T24" fmla="*/ 0 w 302"/>
                <a:gd name="T25" fmla="*/ 151 h 302"/>
                <a:gd name="T26" fmla="*/ 12 w 302"/>
                <a:gd name="T27" fmla="*/ 91 h 302"/>
                <a:gd name="T28" fmla="*/ 42 w 302"/>
                <a:gd name="T29" fmla="*/ 42 h 302"/>
                <a:gd name="T30" fmla="*/ 90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2"/>
                  </a:lnTo>
                  <a:lnTo>
                    <a:pt x="290" y="91"/>
                  </a:lnTo>
                  <a:lnTo>
                    <a:pt x="302" y="151"/>
                  </a:lnTo>
                  <a:lnTo>
                    <a:pt x="290" y="211"/>
                  </a:lnTo>
                  <a:lnTo>
                    <a:pt x="259" y="259"/>
                  </a:lnTo>
                  <a:lnTo>
                    <a:pt x="211" y="290"/>
                  </a:lnTo>
                  <a:lnTo>
                    <a:pt x="151" y="302"/>
                  </a:lnTo>
                  <a:lnTo>
                    <a:pt x="90" y="290"/>
                  </a:lnTo>
                  <a:lnTo>
                    <a:pt x="42" y="259"/>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33" name="Freeform 956"/>
            <p:cNvSpPr>
              <a:spLocks/>
            </p:cNvSpPr>
            <p:nvPr/>
          </p:nvSpPr>
          <p:spPr bwMode="auto">
            <a:xfrm>
              <a:off x="5157089" y="1751761"/>
              <a:ext cx="103144" cy="103486"/>
            </a:xfrm>
            <a:custGeom>
              <a:avLst/>
              <a:gdLst>
                <a:gd name="T0" fmla="*/ 151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59 h 302"/>
                <a:gd name="T14" fmla="*/ 211 w 301"/>
                <a:gd name="T15" fmla="*/ 290 h 302"/>
                <a:gd name="T16" fmla="*/ 151 w 301"/>
                <a:gd name="T17" fmla="*/ 302 h 302"/>
                <a:gd name="T18" fmla="*/ 90 w 301"/>
                <a:gd name="T19" fmla="*/ 290 h 302"/>
                <a:gd name="T20" fmla="*/ 42 w 301"/>
                <a:gd name="T21" fmla="*/ 259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1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1" y="0"/>
                  </a:moveTo>
                  <a:lnTo>
                    <a:pt x="211" y="12"/>
                  </a:lnTo>
                  <a:lnTo>
                    <a:pt x="259" y="42"/>
                  </a:lnTo>
                  <a:lnTo>
                    <a:pt x="289" y="91"/>
                  </a:lnTo>
                  <a:lnTo>
                    <a:pt x="301" y="151"/>
                  </a:lnTo>
                  <a:lnTo>
                    <a:pt x="289" y="211"/>
                  </a:lnTo>
                  <a:lnTo>
                    <a:pt x="259" y="259"/>
                  </a:lnTo>
                  <a:lnTo>
                    <a:pt x="211" y="290"/>
                  </a:lnTo>
                  <a:lnTo>
                    <a:pt x="151" y="302"/>
                  </a:lnTo>
                  <a:lnTo>
                    <a:pt x="90" y="290"/>
                  </a:lnTo>
                  <a:lnTo>
                    <a:pt x="42" y="259"/>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34" name="Freeform 957"/>
            <p:cNvSpPr>
              <a:spLocks/>
            </p:cNvSpPr>
            <p:nvPr/>
          </p:nvSpPr>
          <p:spPr bwMode="auto">
            <a:xfrm>
              <a:off x="5281136" y="1751761"/>
              <a:ext cx="103144" cy="103486"/>
            </a:xfrm>
            <a:custGeom>
              <a:avLst/>
              <a:gdLst>
                <a:gd name="T0" fmla="*/ 151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59 h 302"/>
                <a:gd name="T14" fmla="*/ 211 w 301"/>
                <a:gd name="T15" fmla="*/ 290 h 302"/>
                <a:gd name="T16" fmla="*/ 151 w 301"/>
                <a:gd name="T17" fmla="*/ 302 h 302"/>
                <a:gd name="T18" fmla="*/ 90 w 301"/>
                <a:gd name="T19" fmla="*/ 290 h 302"/>
                <a:gd name="T20" fmla="*/ 42 w 301"/>
                <a:gd name="T21" fmla="*/ 259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1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1" y="0"/>
                  </a:moveTo>
                  <a:lnTo>
                    <a:pt x="211" y="12"/>
                  </a:lnTo>
                  <a:lnTo>
                    <a:pt x="259" y="42"/>
                  </a:lnTo>
                  <a:lnTo>
                    <a:pt x="289" y="91"/>
                  </a:lnTo>
                  <a:lnTo>
                    <a:pt x="301" y="151"/>
                  </a:lnTo>
                  <a:lnTo>
                    <a:pt x="289" y="211"/>
                  </a:lnTo>
                  <a:lnTo>
                    <a:pt x="259" y="259"/>
                  </a:lnTo>
                  <a:lnTo>
                    <a:pt x="211" y="290"/>
                  </a:lnTo>
                  <a:lnTo>
                    <a:pt x="151" y="302"/>
                  </a:lnTo>
                  <a:lnTo>
                    <a:pt x="90" y="290"/>
                  </a:lnTo>
                  <a:lnTo>
                    <a:pt x="42" y="259"/>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35" name="Freeform 958"/>
            <p:cNvSpPr>
              <a:spLocks/>
            </p:cNvSpPr>
            <p:nvPr/>
          </p:nvSpPr>
          <p:spPr bwMode="auto">
            <a:xfrm>
              <a:off x="5405182" y="1751761"/>
              <a:ext cx="105200" cy="103486"/>
            </a:xfrm>
            <a:custGeom>
              <a:avLst/>
              <a:gdLst>
                <a:gd name="T0" fmla="*/ 151 w 307"/>
                <a:gd name="T1" fmla="*/ 0 h 302"/>
                <a:gd name="T2" fmla="*/ 211 w 307"/>
                <a:gd name="T3" fmla="*/ 12 h 302"/>
                <a:gd name="T4" fmla="*/ 259 w 307"/>
                <a:gd name="T5" fmla="*/ 42 h 302"/>
                <a:gd name="T6" fmla="*/ 295 w 307"/>
                <a:gd name="T7" fmla="*/ 91 h 302"/>
                <a:gd name="T8" fmla="*/ 307 w 307"/>
                <a:gd name="T9" fmla="*/ 151 h 302"/>
                <a:gd name="T10" fmla="*/ 295 w 307"/>
                <a:gd name="T11" fmla="*/ 211 h 302"/>
                <a:gd name="T12" fmla="*/ 259 w 307"/>
                <a:gd name="T13" fmla="*/ 259 h 302"/>
                <a:gd name="T14" fmla="*/ 211 w 307"/>
                <a:gd name="T15" fmla="*/ 290 h 302"/>
                <a:gd name="T16" fmla="*/ 151 w 307"/>
                <a:gd name="T17" fmla="*/ 302 h 302"/>
                <a:gd name="T18" fmla="*/ 96 w 307"/>
                <a:gd name="T19" fmla="*/ 290 h 302"/>
                <a:gd name="T20" fmla="*/ 48 w 307"/>
                <a:gd name="T21" fmla="*/ 259 h 302"/>
                <a:gd name="T22" fmla="*/ 12 w 307"/>
                <a:gd name="T23" fmla="*/ 211 h 302"/>
                <a:gd name="T24" fmla="*/ 0 w 307"/>
                <a:gd name="T25" fmla="*/ 151 h 302"/>
                <a:gd name="T26" fmla="*/ 12 w 307"/>
                <a:gd name="T27" fmla="*/ 91 h 302"/>
                <a:gd name="T28" fmla="*/ 48 w 307"/>
                <a:gd name="T29" fmla="*/ 42 h 302"/>
                <a:gd name="T30" fmla="*/ 96 w 307"/>
                <a:gd name="T31" fmla="*/ 12 h 302"/>
                <a:gd name="T32" fmla="*/ 151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1" y="0"/>
                  </a:moveTo>
                  <a:lnTo>
                    <a:pt x="211" y="12"/>
                  </a:lnTo>
                  <a:lnTo>
                    <a:pt x="259" y="42"/>
                  </a:lnTo>
                  <a:lnTo>
                    <a:pt x="295" y="91"/>
                  </a:lnTo>
                  <a:lnTo>
                    <a:pt x="307" y="151"/>
                  </a:lnTo>
                  <a:lnTo>
                    <a:pt x="295" y="211"/>
                  </a:lnTo>
                  <a:lnTo>
                    <a:pt x="259" y="259"/>
                  </a:lnTo>
                  <a:lnTo>
                    <a:pt x="211" y="290"/>
                  </a:lnTo>
                  <a:lnTo>
                    <a:pt x="151" y="302"/>
                  </a:lnTo>
                  <a:lnTo>
                    <a:pt x="96" y="290"/>
                  </a:lnTo>
                  <a:lnTo>
                    <a:pt x="48" y="259"/>
                  </a:lnTo>
                  <a:lnTo>
                    <a:pt x="12" y="211"/>
                  </a:lnTo>
                  <a:lnTo>
                    <a:pt x="0" y="151"/>
                  </a:lnTo>
                  <a:lnTo>
                    <a:pt x="12" y="91"/>
                  </a:lnTo>
                  <a:lnTo>
                    <a:pt x="48" y="42"/>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36" name="Freeform 959"/>
            <p:cNvSpPr>
              <a:spLocks/>
            </p:cNvSpPr>
            <p:nvPr/>
          </p:nvSpPr>
          <p:spPr bwMode="auto">
            <a:xfrm>
              <a:off x="5531285" y="1751761"/>
              <a:ext cx="103144" cy="103486"/>
            </a:xfrm>
            <a:custGeom>
              <a:avLst/>
              <a:gdLst>
                <a:gd name="T0" fmla="*/ 150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59 h 302"/>
                <a:gd name="T14" fmla="*/ 211 w 301"/>
                <a:gd name="T15" fmla="*/ 290 h 302"/>
                <a:gd name="T16" fmla="*/ 150 w 301"/>
                <a:gd name="T17" fmla="*/ 302 h 302"/>
                <a:gd name="T18" fmla="*/ 90 w 301"/>
                <a:gd name="T19" fmla="*/ 290 h 302"/>
                <a:gd name="T20" fmla="*/ 42 w 301"/>
                <a:gd name="T21" fmla="*/ 259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0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0" y="0"/>
                  </a:moveTo>
                  <a:lnTo>
                    <a:pt x="211" y="12"/>
                  </a:lnTo>
                  <a:lnTo>
                    <a:pt x="259" y="42"/>
                  </a:lnTo>
                  <a:lnTo>
                    <a:pt x="289" y="91"/>
                  </a:lnTo>
                  <a:lnTo>
                    <a:pt x="301" y="151"/>
                  </a:lnTo>
                  <a:lnTo>
                    <a:pt x="289" y="211"/>
                  </a:lnTo>
                  <a:lnTo>
                    <a:pt x="259" y="259"/>
                  </a:lnTo>
                  <a:lnTo>
                    <a:pt x="211" y="290"/>
                  </a:lnTo>
                  <a:lnTo>
                    <a:pt x="150" y="302"/>
                  </a:lnTo>
                  <a:lnTo>
                    <a:pt x="90" y="290"/>
                  </a:lnTo>
                  <a:lnTo>
                    <a:pt x="42" y="259"/>
                  </a:lnTo>
                  <a:lnTo>
                    <a:pt x="12" y="211"/>
                  </a:lnTo>
                  <a:lnTo>
                    <a:pt x="0" y="151"/>
                  </a:lnTo>
                  <a:lnTo>
                    <a:pt x="12" y="91"/>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37" name="Freeform 960"/>
            <p:cNvSpPr>
              <a:spLocks/>
            </p:cNvSpPr>
            <p:nvPr/>
          </p:nvSpPr>
          <p:spPr bwMode="auto">
            <a:xfrm>
              <a:off x="5655332" y="1751761"/>
              <a:ext cx="103144" cy="103486"/>
            </a:xfrm>
            <a:custGeom>
              <a:avLst/>
              <a:gdLst>
                <a:gd name="T0" fmla="*/ 150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59 h 302"/>
                <a:gd name="T14" fmla="*/ 211 w 301"/>
                <a:gd name="T15" fmla="*/ 290 h 302"/>
                <a:gd name="T16" fmla="*/ 150 w 301"/>
                <a:gd name="T17" fmla="*/ 302 h 302"/>
                <a:gd name="T18" fmla="*/ 90 w 301"/>
                <a:gd name="T19" fmla="*/ 290 h 302"/>
                <a:gd name="T20" fmla="*/ 42 w 301"/>
                <a:gd name="T21" fmla="*/ 259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0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0" y="0"/>
                  </a:moveTo>
                  <a:lnTo>
                    <a:pt x="211" y="12"/>
                  </a:lnTo>
                  <a:lnTo>
                    <a:pt x="259" y="42"/>
                  </a:lnTo>
                  <a:lnTo>
                    <a:pt x="289" y="91"/>
                  </a:lnTo>
                  <a:lnTo>
                    <a:pt x="301" y="151"/>
                  </a:lnTo>
                  <a:lnTo>
                    <a:pt x="289" y="211"/>
                  </a:lnTo>
                  <a:lnTo>
                    <a:pt x="259" y="259"/>
                  </a:lnTo>
                  <a:lnTo>
                    <a:pt x="211" y="290"/>
                  </a:lnTo>
                  <a:lnTo>
                    <a:pt x="150" y="302"/>
                  </a:lnTo>
                  <a:lnTo>
                    <a:pt x="90" y="290"/>
                  </a:lnTo>
                  <a:lnTo>
                    <a:pt x="42" y="259"/>
                  </a:lnTo>
                  <a:lnTo>
                    <a:pt x="12" y="211"/>
                  </a:lnTo>
                  <a:lnTo>
                    <a:pt x="0" y="151"/>
                  </a:lnTo>
                  <a:lnTo>
                    <a:pt x="12" y="91"/>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38" name="Freeform 961"/>
            <p:cNvSpPr>
              <a:spLocks/>
            </p:cNvSpPr>
            <p:nvPr/>
          </p:nvSpPr>
          <p:spPr bwMode="auto">
            <a:xfrm>
              <a:off x="5779378" y="1751761"/>
              <a:ext cx="105200" cy="103486"/>
            </a:xfrm>
            <a:custGeom>
              <a:avLst/>
              <a:gdLst>
                <a:gd name="T0" fmla="*/ 156 w 307"/>
                <a:gd name="T1" fmla="*/ 0 h 302"/>
                <a:gd name="T2" fmla="*/ 211 w 307"/>
                <a:gd name="T3" fmla="*/ 12 h 302"/>
                <a:gd name="T4" fmla="*/ 259 w 307"/>
                <a:gd name="T5" fmla="*/ 42 h 302"/>
                <a:gd name="T6" fmla="*/ 295 w 307"/>
                <a:gd name="T7" fmla="*/ 91 h 302"/>
                <a:gd name="T8" fmla="*/ 307 w 307"/>
                <a:gd name="T9" fmla="*/ 151 h 302"/>
                <a:gd name="T10" fmla="*/ 295 w 307"/>
                <a:gd name="T11" fmla="*/ 211 h 302"/>
                <a:gd name="T12" fmla="*/ 259 w 307"/>
                <a:gd name="T13" fmla="*/ 259 h 302"/>
                <a:gd name="T14" fmla="*/ 211 w 307"/>
                <a:gd name="T15" fmla="*/ 290 h 302"/>
                <a:gd name="T16" fmla="*/ 156 w 307"/>
                <a:gd name="T17" fmla="*/ 302 h 302"/>
                <a:gd name="T18" fmla="*/ 96 w 307"/>
                <a:gd name="T19" fmla="*/ 290 h 302"/>
                <a:gd name="T20" fmla="*/ 48 w 307"/>
                <a:gd name="T21" fmla="*/ 259 h 302"/>
                <a:gd name="T22" fmla="*/ 12 w 307"/>
                <a:gd name="T23" fmla="*/ 211 h 302"/>
                <a:gd name="T24" fmla="*/ 0 w 307"/>
                <a:gd name="T25" fmla="*/ 151 h 302"/>
                <a:gd name="T26" fmla="*/ 12 w 307"/>
                <a:gd name="T27" fmla="*/ 91 h 302"/>
                <a:gd name="T28" fmla="*/ 48 w 307"/>
                <a:gd name="T29" fmla="*/ 42 h 302"/>
                <a:gd name="T30" fmla="*/ 96 w 307"/>
                <a:gd name="T31" fmla="*/ 12 h 302"/>
                <a:gd name="T32" fmla="*/ 156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6" y="0"/>
                  </a:moveTo>
                  <a:lnTo>
                    <a:pt x="211" y="12"/>
                  </a:lnTo>
                  <a:lnTo>
                    <a:pt x="259" y="42"/>
                  </a:lnTo>
                  <a:lnTo>
                    <a:pt x="295" y="91"/>
                  </a:lnTo>
                  <a:lnTo>
                    <a:pt x="307" y="151"/>
                  </a:lnTo>
                  <a:lnTo>
                    <a:pt x="295" y="211"/>
                  </a:lnTo>
                  <a:lnTo>
                    <a:pt x="259" y="259"/>
                  </a:lnTo>
                  <a:lnTo>
                    <a:pt x="211" y="290"/>
                  </a:lnTo>
                  <a:lnTo>
                    <a:pt x="156" y="302"/>
                  </a:lnTo>
                  <a:lnTo>
                    <a:pt x="96" y="290"/>
                  </a:lnTo>
                  <a:lnTo>
                    <a:pt x="48" y="259"/>
                  </a:lnTo>
                  <a:lnTo>
                    <a:pt x="12" y="211"/>
                  </a:lnTo>
                  <a:lnTo>
                    <a:pt x="0" y="151"/>
                  </a:lnTo>
                  <a:lnTo>
                    <a:pt x="12" y="91"/>
                  </a:lnTo>
                  <a:lnTo>
                    <a:pt x="48" y="42"/>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39" name="Freeform 962"/>
            <p:cNvSpPr>
              <a:spLocks/>
            </p:cNvSpPr>
            <p:nvPr/>
          </p:nvSpPr>
          <p:spPr bwMode="auto">
            <a:xfrm>
              <a:off x="5905137" y="1751761"/>
              <a:ext cx="103486" cy="103486"/>
            </a:xfrm>
            <a:custGeom>
              <a:avLst/>
              <a:gdLst>
                <a:gd name="T0" fmla="*/ 151 w 302"/>
                <a:gd name="T1" fmla="*/ 0 h 302"/>
                <a:gd name="T2" fmla="*/ 212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59 h 302"/>
                <a:gd name="T14" fmla="*/ 212 w 302"/>
                <a:gd name="T15" fmla="*/ 290 h 302"/>
                <a:gd name="T16" fmla="*/ 151 w 302"/>
                <a:gd name="T17" fmla="*/ 302 h 302"/>
                <a:gd name="T18" fmla="*/ 91 w 302"/>
                <a:gd name="T19" fmla="*/ 290 h 302"/>
                <a:gd name="T20" fmla="*/ 43 w 302"/>
                <a:gd name="T21" fmla="*/ 259 h 302"/>
                <a:gd name="T22" fmla="*/ 13 w 302"/>
                <a:gd name="T23" fmla="*/ 211 h 302"/>
                <a:gd name="T24" fmla="*/ 0 w 302"/>
                <a:gd name="T25" fmla="*/ 151 h 302"/>
                <a:gd name="T26" fmla="*/ 13 w 302"/>
                <a:gd name="T27" fmla="*/ 91 h 302"/>
                <a:gd name="T28" fmla="*/ 43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2" y="12"/>
                  </a:lnTo>
                  <a:lnTo>
                    <a:pt x="260" y="42"/>
                  </a:lnTo>
                  <a:lnTo>
                    <a:pt x="290" y="91"/>
                  </a:lnTo>
                  <a:lnTo>
                    <a:pt x="302" y="151"/>
                  </a:lnTo>
                  <a:lnTo>
                    <a:pt x="290" y="211"/>
                  </a:lnTo>
                  <a:lnTo>
                    <a:pt x="260" y="259"/>
                  </a:lnTo>
                  <a:lnTo>
                    <a:pt x="212" y="290"/>
                  </a:lnTo>
                  <a:lnTo>
                    <a:pt x="151" y="302"/>
                  </a:lnTo>
                  <a:lnTo>
                    <a:pt x="91" y="290"/>
                  </a:lnTo>
                  <a:lnTo>
                    <a:pt x="43" y="259"/>
                  </a:lnTo>
                  <a:lnTo>
                    <a:pt x="13" y="211"/>
                  </a:lnTo>
                  <a:lnTo>
                    <a:pt x="0" y="151"/>
                  </a:lnTo>
                  <a:lnTo>
                    <a:pt x="13"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40" name="Freeform 963"/>
            <p:cNvSpPr>
              <a:spLocks/>
            </p:cNvSpPr>
            <p:nvPr/>
          </p:nvSpPr>
          <p:spPr bwMode="auto">
            <a:xfrm>
              <a:off x="6029185" y="1751761"/>
              <a:ext cx="103486" cy="103486"/>
            </a:xfrm>
            <a:custGeom>
              <a:avLst/>
              <a:gdLst>
                <a:gd name="T0" fmla="*/ 151 w 302"/>
                <a:gd name="T1" fmla="*/ 0 h 302"/>
                <a:gd name="T2" fmla="*/ 212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59 h 302"/>
                <a:gd name="T14" fmla="*/ 212 w 302"/>
                <a:gd name="T15" fmla="*/ 290 h 302"/>
                <a:gd name="T16" fmla="*/ 151 w 302"/>
                <a:gd name="T17" fmla="*/ 302 h 302"/>
                <a:gd name="T18" fmla="*/ 91 w 302"/>
                <a:gd name="T19" fmla="*/ 290 h 302"/>
                <a:gd name="T20" fmla="*/ 43 w 302"/>
                <a:gd name="T21" fmla="*/ 259 h 302"/>
                <a:gd name="T22" fmla="*/ 12 w 302"/>
                <a:gd name="T23" fmla="*/ 211 h 302"/>
                <a:gd name="T24" fmla="*/ 0 w 302"/>
                <a:gd name="T25" fmla="*/ 151 h 302"/>
                <a:gd name="T26" fmla="*/ 12 w 302"/>
                <a:gd name="T27" fmla="*/ 91 h 302"/>
                <a:gd name="T28" fmla="*/ 43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2" y="12"/>
                  </a:lnTo>
                  <a:lnTo>
                    <a:pt x="260" y="42"/>
                  </a:lnTo>
                  <a:lnTo>
                    <a:pt x="290" y="91"/>
                  </a:lnTo>
                  <a:lnTo>
                    <a:pt x="302" y="151"/>
                  </a:lnTo>
                  <a:lnTo>
                    <a:pt x="290" y="211"/>
                  </a:lnTo>
                  <a:lnTo>
                    <a:pt x="260" y="259"/>
                  </a:lnTo>
                  <a:lnTo>
                    <a:pt x="212" y="290"/>
                  </a:lnTo>
                  <a:lnTo>
                    <a:pt x="151" y="302"/>
                  </a:lnTo>
                  <a:lnTo>
                    <a:pt x="91" y="290"/>
                  </a:lnTo>
                  <a:lnTo>
                    <a:pt x="43" y="259"/>
                  </a:lnTo>
                  <a:lnTo>
                    <a:pt x="12" y="211"/>
                  </a:lnTo>
                  <a:lnTo>
                    <a:pt x="0" y="151"/>
                  </a:lnTo>
                  <a:lnTo>
                    <a:pt x="12"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41" name="Freeform 964"/>
            <p:cNvSpPr>
              <a:spLocks/>
            </p:cNvSpPr>
            <p:nvPr/>
          </p:nvSpPr>
          <p:spPr bwMode="auto">
            <a:xfrm>
              <a:off x="6153231" y="1751761"/>
              <a:ext cx="105542" cy="103486"/>
            </a:xfrm>
            <a:custGeom>
              <a:avLst/>
              <a:gdLst>
                <a:gd name="T0" fmla="*/ 157 w 308"/>
                <a:gd name="T1" fmla="*/ 0 h 302"/>
                <a:gd name="T2" fmla="*/ 211 w 308"/>
                <a:gd name="T3" fmla="*/ 12 h 302"/>
                <a:gd name="T4" fmla="*/ 260 w 308"/>
                <a:gd name="T5" fmla="*/ 42 h 302"/>
                <a:gd name="T6" fmla="*/ 296 w 308"/>
                <a:gd name="T7" fmla="*/ 91 h 302"/>
                <a:gd name="T8" fmla="*/ 308 w 308"/>
                <a:gd name="T9" fmla="*/ 151 h 302"/>
                <a:gd name="T10" fmla="*/ 296 w 308"/>
                <a:gd name="T11" fmla="*/ 211 h 302"/>
                <a:gd name="T12" fmla="*/ 260 w 308"/>
                <a:gd name="T13" fmla="*/ 259 h 302"/>
                <a:gd name="T14" fmla="*/ 211 w 308"/>
                <a:gd name="T15" fmla="*/ 290 h 302"/>
                <a:gd name="T16" fmla="*/ 157 w 308"/>
                <a:gd name="T17" fmla="*/ 302 h 302"/>
                <a:gd name="T18" fmla="*/ 97 w 308"/>
                <a:gd name="T19" fmla="*/ 290 h 302"/>
                <a:gd name="T20" fmla="*/ 49 w 308"/>
                <a:gd name="T21" fmla="*/ 259 h 302"/>
                <a:gd name="T22" fmla="*/ 12 w 308"/>
                <a:gd name="T23" fmla="*/ 211 h 302"/>
                <a:gd name="T24" fmla="*/ 0 w 308"/>
                <a:gd name="T25" fmla="*/ 151 h 302"/>
                <a:gd name="T26" fmla="*/ 12 w 308"/>
                <a:gd name="T27" fmla="*/ 91 h 302"/>
                <a:gd name="T28" fmla="*/ 49 w 308"/>
                <a:gd name="T29" fmla="*/ 42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1" y="12"/>
                  </a:lnTo>
                  <a:lnTo>
                    <a:pt x="260" y="42"/>
                  </a:lnTo>
                  <a:lnTo>
                    <a:pt x="296" y="91"/>
                  </a:lnTo>
                  <a:lnTo>
                    <a:pt x="308" y="151"/>
                  </a:lnTo>
                  <a:lnTo>
                    <a:pt x="296" y="211"/>
                  </a:lnTo>
                  <a:lnTo>
                    <a:pt x="260" y="259"/>
                  </a:lnTo>
                  <a:lnTo>
                    <a:pt x="211" y="290"/>
                  </a:lnTo>
                  <a:lnTo>
                    <a:pt x="157" y="302"/>
                  </a:lnTo>
                  <a:lnTo>
                    <a:pt x="97" y="290"/>
                  </a:lnTo>
                  <a:lnTo>
                    <a:pt x="49" y="259"/>
                  </a:lnTo>
                  <a:lnTo>
                    <a:pt x="12" y="211"/>
                  </a:lnTo>
                  <a:lnTo>
                    <a:pt x="0" y="151"/>
                  </a:lnTo>
                  <a:lnTo>
                    <a:pt x="12" y="91"/>
                  </a:lnTo>
                  <a:lnTo>
                    <a:pt x="49"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42" name="Freeform 965"/>
            <p:cNvSpPr>
              <a:spLocks/>
            </p:cNvSpPr>
            <p:nvPr/>
          </p:nvSpPr>
          <p:spPr bwMode="auto">
            <a:xfrm>
              <a:off x="6279333" y="1751761"/>
              <a:ext cx="103486" cy="103486"/>
            </a:xfrm>
            <a:custGeom>
              <a:avLst/>
              <a:gdLst>
                <a:gd name="T0" fmla="*/ 151 w 302"/>
                <a:gd name="T1" fmla="*/ 0 h 302"/>
                <a:gd name="T2" fmla="*/ 211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59 h 302"/>
                <a:gd name="T14" fmla="*/ 211 w 302"/>
                <a:gd name="T15" fmla="*/ 290 h 302"/>
                <a:gd name="T16" fmla="*/ 151 w 302"/>
                <a:gd name="T17" fmla="*/ 302 h 302"/>
                <a:gd name="T18" fmla="*/ 91 w 302"/>
                <a:gd name="T19" fmla="*/ 290 h 302"/>
                <a:gd name="T20" fmla="*/ 43 w 302"/>
                <a:gd name="T21" fmla="*/ 259 h 302"/>
                <a:gd name="T22" fmla="*/ 12 w 302"/>
                <a:gd name="T23" fmla="*/ 211 h 302"/>
                <a:gd name="T24" fmla="*/ 0 w 302"/>
                <a:gd name="T25" fmla="*/ 151 h 302"/>
                <a:gd name="T26" fmla="*/ 12 w 302"/>
                <a:gd name="T27" fmla="*/ 91 h 302"/>
                <a:gd name="T28" fmla="*/ 43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2"/>
                  </a:lnTo>
                  <a:lnTo>
                    <a:pt x="290" y="91"/>
                  </a:lnTo>
                  <a:lnTo>
                    <a:pt x="302" y="151"/>
                  </a:lnTo>
                  <a:lnTo>
                    <a:pt x="290" y="211"/>
                  </a:lnTo>
                  <a:lnTo>
                    <a:pt x="260" y="259"/>
                  </a:lnTo>
                  <a:lnTo>
                    <a:pt x="211" y="290"/>
                  </a:lnTo>
                  <a:lnTo>
                    <a:pt x="151" y="302"/>
                  </a:lnTo>
                  <a:lnTo>
                    <a:pt x="91" y="290"/>
                  </a:lnTo>
                  <a:lnTo>
                    <a:pt x="43" y="259"/>
                  </a:lnTo>
                  <a:lnTo>
                    <a:pt x="12" y="211"/>
                  </a:lnTo>
                  <a:lnTo>
                    <a:pt x="0" y="151"/>
                  </a:lnTo>
                  <a:lnTo>
                    <a:pt x="12"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43" name="Freeform 966"/>
            <p:cNvSpPr>
              <a:spLocks/>
            </p:cNvSpPr>
            <p:nvPr/>
          </p:nvSpPr>
          <p:spPr bwMode="auto">
            <a:xfrm>
              <a:off x="6403380" y="1751761"/>
              <a:ext cx="103486" cy="103486"/>
            </a:xfrm>
            <a:custGeom>
              <a:avLst/>
              <a:gdLst>
                <a:gd name="T0" fmla="*/ 151 w 302"/>
                <a:gd name="T1" fmla="*/ 0 h 302"/>
                <a:gd name="T2" fmla="*/ 211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59 h 302"/>
                <a:gd name="T14" fmla="*/ 211 w 302"/>
                <a:gd name="T15" fmla="*/ 290 h 302"/>
                <a:gd name="T16" fmla="*/ 151 w 302"/>
                <a:gd name="T17" fmla="*/ 302 h 302"/>
                <a:gd name="T18" fmla="*/ 91 w 302"/>
                <a:gd name="T19" fmla="*/ 290 h 302"/>
                <a:gd name="T20" fmla="*/ 42 w 302"/>
                <a:gd name="T21" fmla="*/ 259 h 302"/>
                <a:gd name="T22" fmla="*/ 12 w 302"/>
                <a:gd name="T23" fmla="*/ 211 h 302"/>
                <a:gd name="T24" fmla="*/ 0 w 302"/>
                <a:gd name="T25" fmla="*/ 151 h 302"/>
                <a:gd name="T26" fmla="*/ 12 w 302"/>
                <a:gd name="T27" fmla="*/ 91 h 302"/>
                <a:gd name="T28" fmla="*/ 42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2"/>
                  </a:lnTo>
                  <a:lnTo>
                    <a:pt x="290" y="91"/>
                  </a:lnTo>
                  <a:lnTo>
                    <a:pt x="302" y="151"/>
                  </a:lnTo>
                  <a:lnTo>
                    <a:pt x="290" y="211"/>
                  </a:lnTo>
                  <a:lnTo>
                    <a:pt x="260" y="259"/>
                  </a:lnTo>
                  <a:lnTo>
                    <a:pt x="211" y="290"/>
                  </a:lnTo>
                  <a:lnTo>
                    <a:pt x="151" y="302"/>
                  </a:lnTo>
                  <a:lnTo>
                    <a:pt x="91" y="290"/>
                  </a:lnTo>
                  <a:lnTo>
                    <a:pt x="42" y="259"/>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44" name="Freeform 967"/>
            <p:cNvSpPr>
              <a:spLocks/>
            </p:cNvSpPr>
            <p:nvPr/>
          </p:nvSpPr>
          <p:spPr bwMode="auto">
            <a:xfrm>
              <a:off x="6527426" y="1751761"/>
              <a:ext cx="105542" cy="103486"/>
            </a:xfrm>
            <a:custGeom>
              <a:avLst/>
              <a:gdLst>
                <a:gd name="T0" fmla="*/ 157 w 308"/>
                <a:gd name="T1" fmla="*/ 0 h 302"/>
                <a:gd name="T2" fmla="*/ 211 w 308"/>
                <a:gd name="T3" fmla="*/ 12 h 302"/>
                <a:gd name="T4" fmla="*/ 260 w 308"/>
                <a:gd name="T5" fmla="*/ 42 h 302"/>
                <a:gd name="T6" fmla="*/ 296 w 308"/>
                <a:gd name="T7" fmla="*/ 91 h 302"/>
                <a:gd name="T8" fmla="*/ 308 w 308"/>
                <a:gd name="T9" fmla="*/ 151 h 302"/>
                <a:gd name="T10" fmla="*/ 296 w 308"/>
                <a:gd name="T11" fmla="*/ 211 h 302"/>
                <a:gd name="T12" fmla="*/ 260 w 308"/>
                <a:gd name="T13" fmla="*/ 259 h 302"/>
                <a:gd name="T14" fmla="*/ 211 w 308"/>
                <a:gd name="T15" fmla="*/ 290 h 302"/>
                <a:gd name="T16" fmla="*/ 157 w 308"/>
                <a:gd name="T17" fmla="*/ 302 h 302"/>
                <a:gd name="T18" fmla="*/ 97 w 308"/>
                <a:gd name="T19" fmla="*/ 290 h 302"/>
                <a:gd name="T20" fmla="*/ 48 w 308"/>
                <a:gd name="T21" fmla="*/ 259 h 302"/>
                <a:gd name="T22" fmla="*/ 12 w 308"/>
                <a:gd name="T23" fmla="*/ 211 h 302"/>
                <a:gd name="T24" fmla="*/ 0 w 308"/>
                <a:gd name="T25" fmla="*/ 151 h 302"/>
                <a:gd name="T26" fmla="*/ 12 w 308"/>
                <a:gd name="T27" fmla="*/ 91 h 302"/>
                <a:gd name="T28" fmla="*/ 48 w 308"/>
                <a:gd name="T29" fmla="*/ 42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1" y="12"/>
                  </a:lnTo>
                  <a:lnTo>
                    <a:pt x="260" y="42"/>
                  </a:lnTo>
                  <a:lnTo>
                    <a:pt x="296" y="91"/>
                  </a:lnTo>
                  <a:lnTo>
                    <a:pt x="308" y="151"/>
                  </a:lnTo>
                  <a:lnTo>
                    <a:pt x="296" y="211"/>
                  </a:lnTo>
                  <a:lnTo>
                    <a:pt x="260" y="259"/>
                  </a:lnTo>
                  <a:lnTo>
                    <a:pt x="211" y="290"/>
                  </a:lnTo>
                  <a:lnTo>
                    <a:pt x="157" y="302"/>
                  </a:lnTo>
                  <a:lnTo>
                    <a:pt x="97" y="290"/>
                  </a:lnTo>
                  <a:lnTo>
                    <a:pt x="48" y="259"/>
                  </a:lnTo>
                  <a:lnTo>
                    <a:pt x="12" y="211"/>
                  </a:lnTo>
                  <a:lnTo>
                    <a:pt x="0" y="151"/>
                  </a:lnTo>
                  <a:lnTo>
                    <a:pt x="12" y="91"/>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45" name="Freeform 968"/>
            <p:cNvSpPr>
              <a:spLocks/>
            </p:cNvSpPr>
            <p:nvPr/>
          </p:nvSpPr>
          <p:spPr bwMode="auto">
            <a:xfrm>
              <a:off x="6653529" y="1751761"/>
              <a:ext cx="103486" cy="103486"/>
            </a:xfrm>
            <a:custGeom>
              <a:avLst/>
              <a:gdLst>
                <a:gd name="T0" fmla="*/ 151 w 302"/>
                <a:gd name="T1" fmla="*/ 0 h 302"/>
                <a:gd name="T2" fmla="*/ 211 w 302"/>
                <a:gd name="T3" fmla="*/ 12 h 302"/>
                <a:gd name="T4" fmla="*/ 259 w 302"/>
                <a:gd name="T5" fmla="*/ 42 h 302"/>
                <a:gd name="T6" fmla="*/ 290 w 302"/>
                <a:gd name="T7" fmla="*/ 91 h 302"/>
                <a:gd name="T8" fmla="*/ 302 w 302"/>
                <a:gd name="T9" fmla="*/ 151 h 302"/>
                <a:gd name="T10" fmla="*/ 290 w 302"/>
                <a:gd name="T11" fmla="*/ 211 h 302"/>
                <a:gd name="T12" fmla="*/ 259 w 302"/>
                <a:gd name="T13" fmla="*/ 259 h 302"/>
                <a:gd name="T14" fmla="*/ 211 w 302"/>
                <a:gd name="T15" fmla="*/ 290 h 302"/>
                <a:gd name="T16" fmla="*/ 151 w 302"/>
                <a:gd name="T17" fmla="*/ 302 h 302"/>
                <a:gd name="T18" fmla="*/ 91 w 302"/>
                <a:gd name="T19" fmla="*/ 290 h 302"/>
                <a:gd name="T20" fmla="*/ 42 w 302"/>
                <a:gd name="T21" fmla="*/ 259 h 302"/>
                <a:gd name="T22" fmla="*/ 12 w 302"/>
                <a:gd name="T23" fmla="*/ 211 h 302"/>
                <a:gd name="T24" fmla="*/ 0 w 302"/>
                <a:gd name="T25" fmla="*/ 151 h 302"/>
                <a:gd name="T26" fmla="*/ 12 w 302"/>
                <a:gd name="T27" fmla="*/ 91 h 302"/>
                <a:gd name="T28" fmla="*/ 42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2"/>
                  </a:lnTo>
                  <a:lnTo>
                    <a:pt x="290" y="91"/>
                  </a:lnTo>
                  <a:lnTo>
                    <a:pt x="302" y="151"/>
                  </a:lnTo>
                  <a:lnTo>
                    <a:pt x="290" y="211"/>
                  </a:lnTo>
                  <a:lnTo>
                    <a:pt x="259" y="259"/>
                  </a:lnTo>
                  <a:lnTo>
                    <a:pt x="211" y="290"/>
                  </a:lnTo>
                  <a:lnTo>
                    <a:pt x="151" y="302"/>
                  </a:lnTo>
                  <a:lnTo>
                    <a:pt x="91" y="290"/>
                  </a:lnTo>
                  <a:lnTo>
                    <a:pt x="42" y="259"/>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46" name="Freeform 969"/>
            <p:cNvSpPr>
              <a:spLocks/>
            </p:cNvSpPr>
            <p:nvPr/>
          </p:nvSpPr>
          <p:spPr bwMode="auto">
            <a:xfrm>
              <a:off x="6777575" y="1751761"/>
              <a:ext cx="103486" cy="103486"/>
            </a:xfrm>
            <a:custGeom>
              <a:avLst/>
              <a:gdLst>
                <a:gd name="T0" fmla="*/ 151 w 302"/>
                <a:gd name="T1" fmla="*/ 0 h 302"/>
                <a:gd name="T2" fmla="*/ 211 w 302"/>
                <a:gd name="T3" fmla="*/ 12 h 302"/>
                <a:gd name="T4" fmla="*/ 259 w 302"/>
                <a:gd name="T5" fmla="*/ 42 h 302"/>
                <a:gd name="T6" fmla="*/ 296 w 302"/>
                <a:gd name="T7" fmla="*/ 91 h 302"/>
                <a:gd name="T8" fmla="*/ 302 w 302"/>
                <a:gd name="T9" fmla="*/ 151 h 302"/>
                <a:gd name="T10" fmla="*/ 296 w 302"/>
                <a:gd name="T11" fmla="*/ 211 h 302"/>
                <a:gd name="T12" fmla="*/ 259 w 302"/>
                <a:gd name="T13" fmla="*/ 259 h 302"/>
                <a:gd name="T14" fmla="*/ 211 w 302"/>
                <a:gd name="T15" fmla="*/ 290 h 302"/>
                <a:gd name="T16" fmla="*/ 151 w 302"/>
                <a:gd name="T17" fmla="*/ 302 h 302"/>
                <a:gd name="T18" fmla="*/ 91 w 302"/>
                <a:gd name="T19" fmla="*/ 290 h 302"/>
                <a:gd name="T20" fmla="*/ 42 w 302"/>
                <a:gd name="T21" fmla="*/ 259 h 302"/>
                <a:gd name="T22" fmla="*/ 12 w 302"/>
                <a:gd name="T23" fmla="*/ 211 h 302"/>
                <a:gd name="T24" fmla="*/ 0 w 302"/>
                <a:gd name="T25" fmla="*/ 151 h 302"/>
                <a:gd name="T26" fmla="*/ 12 w 302"/>
                <a:gd name="T27" fmla="*/ 91 h 302"/>
                <a:gd name="T28" fmla="*/ 42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2"/>
                  </a:lnTo>
                  <a:lnTo>
                    <a:pt x="296" y="91"/>
                  </a:lnTo>
                  <a:lnTo>
                    <a:pt x="302" y="151"/>
                  </a:lnTo>
                  <a:lnTo>
                    <a:pt x="296" y="211"/>
                  </a:lnTo>
                  <a:lnTo>
                    <a:pt x="259" y="259"/>
                  </a:lnTo>
                  <a:lnTo>
                    <a:pt x="211" y="290"/>
                  </a:lnTo>
                  <a:lnTo>
                    <a:pt x="151" y="302"/>
                  </a:lnTo>
                  <a:lnTo>
                    <a:pt x="91" y="290"/>
                  </a:lnTo>
                  <a:lnTo>
                    <a:pt x="42" y="259"/>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47" name="Freeform 970"/>
            <p:cNvSpPr>
              <a:spLocks/>
            </p:cNvSpPr>
            <p:nvPr/>
          </p:nvSpPr>
          <p:spPr bwMode="auto">
            <a:xfrm>
              <a:off x="6901621" y="1751761"/>
              <a:ext cx="105542" cy="103486"/>
            </a:xfrm>
            <a:custGeom>
              <a:avLst/>
              <a:gdLst>
                <a:gd name="T0" fmla="*/ 157 w 308"/>
                <a:gd name="T1" fmla="*/ 0 h 302"/>
                <a:gd name="T2" fmla="*/ 211 w 308"/>
                <a:gd name="T3" fmla="*/ 12 h 302"/>
                <a:gd name="T4" fmla="*/ 259 w 308"/>
                <a:gd name="T5" fmla="*/ 42 h 302"/>
                <a:gd name="T6" fmla="*/ 296 w 308"/>
                <a:gd name="T7" fmla="*/ 91 h 302"/>
                <a:gd name="T8" fmla="*/ 308 w 308"/>
                <a:gd name="T9" fmla="*/ 151 h 302"/>
                <a:gd name="T10" fmla="*/ 296 w 308"/>
                <a:gd name="T11" fmla="*/ 211 h 302"/>
                <a:gd name="T12" fmla="*/ 259 w 308"/>
                <a:gd name="T13" fmla="*/ 259 h 302"/>
                <a:gd name="T14" fmla="*/ 211 w 308"/>
                <a:gd name="T15" fmla="*/ 290 h 302"/>
                <a:gd name="T16" fmla="*/ 157 w 308"/>
                <a:gd name="T17" fmla="*/ 302 h 302"/>
                <a:gd name="T18" fmla="*/ 96 w 308"/>
                <a:gd name="T19" fmla="*/ 290 h 302"/>
                <a:gd name="T20" fmla="*/ 48 w 308"/>
                <a:gd name="T21" fmla="*/ 259 h 302"/>
                <a:gd name="T22" fmla="*/ 12 w 308"/>
                <a:gd name="T23" fmla="*/ 211 h 302"/>
                <a:gd name="T24" fmla="*/ 0 w 308"/>
                <a:gd name="T25" fmla="*/ 151 h 302"/>
                <a:gd name="T26" fmla="*/ 12 w 308"/>
                <a:gd name="T27" fmla="*/ 91 h 302"/>
                <a:gd name="T28" fmla="*/ 48 w 308"/>
                <a:gd name="T29" fmla="*/ 42 h 302"/>
                <a:gd name="T30" fmla="*/ 96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1" y="12"/>
                  </a:lnTo>
                  <a:lnTo>
                    <a:pt x="259" y="42"/>
                  </a:lnTo>
                  <a:lnTo>
                    <a:pt x="296" y="91"/>
                  </a:lnTo>
                  <a:lnTo>
                    <a:pt x="308" y="151"/>
                  </a:lnTo>
                  <a:lnTo>
                    <a:pt x="296" y="211"/>
                  </a:lnTo>
                  <a:lnTo>
                    <a:pt x="259" y="259"/>
                  </a:lnTo>
                  <a:lnTo>
                    <a:pt x="211" y="290"/>
                  </a:lnTo>
                  <a:lnTo>
                    <a:pt x="157" y="302"/>
                  </a:lnTo>
                  <a:lnTo>
                    <a:pt x="96" y="290"/>
                  </a:lnTo>
                  <a:lnTo>
                    <a:pt x="48" y="259"/>
                  </a:lnTo>
                  <a:lnTo>
                    <a:pt x="12" y="211"/>
                  </a:lnTo>
                  <a:lnTo>
                    <a:pt x="0" y="151"/>
                  </a:lnTo>
                  <a:lnTo>
                    <a:pt x="12" y="91"/>
                  </a:lnTo>
                  <a:lnTo>
                    <a:pt x="48" y="42"/>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48" name="Freeform 971"/>
            <p:cNvSpPr>
              <a:spLocks/>
            </p:cNvSpPr>
            <p:nvPr/>
          </p:nvSpPr>
          <p:spPr bwMode="auto">
            <a:xfrm>
              <a:off x="7027724" y="1751761"/>
              <a:ext cx="103486" cy="103486"/>
            </a:xfrm>
            <a:custGeom>
              <a:avLst/>
              <a:gdLst>
                <a:gd name="T0" fmla="*/ 151 w 302"/>
                <a:gd name="T1" fmla="*/ 0 h 302"/>
                <a:gd name="T2" fmla="*/ 211 w 302"/>
                <a:gd name="T3" fmla="*/ 12 h 302"/>
                <a:gd name="T4" fmla="*/ 259 w 302"/>
                <a:gd name="T5" fmla="*/ 42 h 302"/>
                <a:gd name="T6" fmla="*/ 289 w 302"/>
                <a:gd name="T7" fmla="*/ 91 h 302"/>
                <a:gd name="T8" fmla="*/ 302 w 302"/>
                <a:gd name="T9" fmla="*/ 151 h 302"/>
                <a:gd name="T10" fmla="*/ 289 w 302"/>
                <a:gd name="T11" fmla="*/ 211 h 302"/>
                <a:gd name="T12" fmla="*/ 259 w 302"/>
                <a:gd name="T13" fmla="*/ 259 h 302"/>
                <a:gd name="T14" fmla="*/ 211 w 302"/>
                <a:gd name="T15" fmla="*/ 290 h 302"/>
                <a:gd name="T16" fmla="*/ 151 w 302"/>
                <a:gd name="T17" fmla="*/ 302 h 302"/>
                <a:gd name="T18" fmla="*/ 90 w 302"/>
                <a:gd name="T19" fmla="*/ 290 h 302"/>
                <a:gd name="T20" fmla="*/ 42 w 302"/>
                <a:gd name="T21" fmla="*/ 259 h 302"/>
                <a:gd name="T22" fmla="*/ 12 w 302"/>
                <a:gd name="T23" fmla="*/ 211 h 302"/>
                <a:gd name="T24" fmla="*/ 0 w 302"/>
                <a:gd name="T25" fmla="*/ 151 h 302"/>
                <a:gd name="T26" fmla="*/ 12 w 302"/>
                <a:gd name="T27" fmla="*/ 91 h 302"/>
                <a:gd name="T28" fmla="*/ 42 w 302"/>
                <a:gd name="T29" fmla="*/ 42 h 302"/>
                <a:gd name="T30" fmla="*/ 90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2"/>
                  </a:lnTo>
                  <a:lnTo>
                    <a:pt x="289" y="91"/>
                  </a:lnTo>
                  <a:lnTo>
                    <a:pt x="302" y="151"/>
                  </a:lnTo>
                  <a:lnTo>
                    <a:pt x="289" y="211"/>
                  </a:lnTo>
                  <a:lnTo>
                    <a:pt x="259" y="259"/>
                  </a:lnTo>
                  <a:lnTo>
                    <a:pt x="211" y="290"/>
                  </a:lnTo>
                  <a:lnTo>
                    <a:pt x="151" y="302"/>
                  </a:lnTo>
                  <a:lnTo>
                    <a:pt x="90" y="290"/>
                  </a:lnTo>
                  <a:lnTo>
                    <a:pt x="42" y="259"/>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49" name="Freeform 972"/>
            <p:cNvSpPr>
              <a:spLocks/>
            </p:cNvSpPr>
            <p:nvPr/>
          </p:nvSpPr>
          <p:spPr bwMode="auto">
            <a:xfrm>
              <a:off x="7151770" y="1751761"/>
              <a:ext cx="105200" cy="103486"/>
            </a:xfrm>
            <a:custGeom>
              <a:avLst/>
              <a:gdLst>
                <a:gd name="T0" fmla="*/ 151 w 307"/>
                <a:gd name="T1" fmla="*/ 0 h 302"/>
                <a:gd name="T2" fmla="*/ 211 w 307"/>
                <a:gd name="T3" fmla="*/ 12 h 302"/>
                <a:gd name="T4" fmla="*/ 259 w 307"/>
                <a:gd name="T5" fmla="*/ 42 h 302"/>
                <a:gd name="T6" fmla="*/ 295 w 307"/>
                <a:gd name="T7" fmla="*/ 91 h 302"/>
                <a:gd name="T8" fmla="*/ 307 w 307"/>
                <a:gd name="T9" fmla="*/ 151 h 302"/>
                <a:gd name="T10" fmla="*/ 295 w 307"/>
                <a:gd name="T11" fmla="*/ 211 h 302"/>
                <a:gd name="T12" fmla="*/ 259 w 307"/>
                <a:gd name="T13" fmla="*/ 259 h 302"/>
                <a:gd name="T14" fmla="*/ 211 w 307"/>
                <a:gd name="T15" fmla="*/ 290 h 302"/>
                <a:gd name="T16" fmla="*/ 151 w 307"/>
                <a:gd name="T17" fmla="*/ 302 h 302"/>
                <a:gd name="T18" fmla="*/ 90 w 307"/>
                <a:gd name="T19" fmla="*/ 290 h 302"/>
                <a:gd name="T20" fmla="*/ 42 w 307"/>
                <a:gd name="T21" fmla="*/ 259 h 302"/>
                <a:gd name="T22" fmla="*/ 12 w 307"/>
                <a:gd name="T23" fmla="*/ 211 h 302"/>
                <a:gd name="T24" fmla="*/ 0 w 307"/>
                <a:gd name="T25" fmla="*/ 151 h 302"/>
                <a:gd name="T26" fmla="*/ 12 w 307"/>
                <a:gd name="T27" fmla="*/ 91 h 302"/>
                <a:gd name="T28" fmla="*/ 42 w 307"/>
                <a:gd name="T29" fmla="*/ 42 h 302"/>
                <a:gd name="T30" fmla="*/ 90 w 307"/>
                <a:gd name="T31" fmla="*/ 12 h 302"/>
                <a:gd name="T32" fmla="*/ 151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1" y="0"/>
                  </a:moveTo>
                  <a:lnTo>
                    <a:pt x="211" y="12"/>
                  </a:lnTo>
                  <a:lnTo>
                    <a:pt x="259" y="42"/>
                  </a:lnTo>
                  <a:lnTo>
                    <a:pt x="295" y="91"/>
                  </a:lnTo>
                  <a:lnTo>
                    <a:pt x="307" y="151"/>
                  </a:lnTo>
                  <a:lnTo>
                    <a:pt x="295" y="211"/>
                  </a:lnTo>
                  <a:lnTo>
                    <a:pt x="259" y="259"/>
                  </a:lnTo>
                  <a:lnTo>
                    <a:pt x="211" y="290"/>
                  </a:lnTo>
                  <a:lnTo>
                    <a:pt x="151" y="302"/>
                  </a:lnTo>
                  <a:lnTo>
                    <a:pt x="90" y="290"/>
                  </a:lnTo>
                  <a:lnTo>
                    <a:pt x="42" y="259"/>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50" name="Freeform 973"/>
            <p:cNvSpPr>
              <a:spLocks/>
            </p:cNvSpPr>
            <p:nvPr/>
          </p:nvSpPr>
          <p:spPr bwMode="auto">
            <a:xfrm>
              <a:off x="7275817" y="1751761"/>
              <a:ext cx="105200" cy="103486"/>
            </a:xfrm>
            <a:custGeom>
              <a:avLst/>
              <a:gdLst>
                <a:gd name="T0" fmla="*/ 157 w 307"/>
                <a:gd name="T1" fmla="*/ 0 h 302"/>
                <a:gd name="T2" fmla="*/ 211 w 307"/>
                <a:gd name="T3" fmla="*/ 12 h 302"/>
                <a:gd name="T4" fmla="*/ 259 w 307"/>
                <a:gd name="T5" fmla="*/ 42 h 302"/>
                <a:gd name="T6" fmla="*/ 295 w 307"/>
                <a:gd name="T7" fmla="*/ 91 h 302"/>
                <a:gd name="T8" fmla="*/ 307 w 307"/>
                <a:gd name="T9" fmla="*/ 151 h 302"/>
                <a:gd name="T10" fmla="*/ 295 w 307"/>
                <a:gd name="T11" fmla="*/ 211 h 302"/>
                <a:gd name="T12" fmla="*/ 259 w 307"/>
                <a:gd name="T13" fmla="*/ 259 h 302"/>
                <a:gd name="T14" fmla="*/ 211 w 307"/>
                <a:gd name="T15" fmla="*/ 290 h 302"/>
                <a:gd name="T16" fmla="*/ 157 w 307"/>
                <a:gd name="T17" fmla="*/ 302 h 302"/>
                <a:gd name="T18" fmla="*/ 96 w 307"/>
                <a:gd name="T19" fmla="*/ 290 h 302"/>
                <a:gd name="T20" fmla="*/ 48 w 307"/>
                <a:gd name="T21" fmla="*/ 259 h 302"/>
                <a:gd name="T22" fmla="*/ 12 w 307"/>
                <a:gd name="T23" fmla="*/ 211 h 302"/>
                <a:gd name="T24" fmla="*/ 0 w 307"/>
                <a:gd name="T25" fmla="*/ 151 h 302"/>
                <a:gd name="T26" fmla="*/ 12 w 307"/>
                <a:gd name="T27" fmla="*/ 91 h 302"/>
                <a:gd name="T28" fmla="*/ 48 w 307"/>
                <a:gd name="T29" fmla="*/ 42 h 302"/>
                <a:gd name="T30" fmla="*/ 96 w 307"/>
                <a:gd name="T31" fmla="*/ 12 h 302"/>
                <a:gd name="T32" fmla="*/ 157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7" y="0"/>
                  </a:moveTo>
                  <a:lnTo>
                    <a:pt x="211" y="12"/>
                  </a:lnTo>
                  <a:lnTo>
                    <a:pt x="259" y="42"/>
                  </a:lnTo>
                  <a:lnTo>
                    <a:pt x="295" y="91"/>
                  </a:lnTo>
                  <a:lnTo>
                    <a:pt x="307" y="151"/>
                  </a:lnTo>
                  <a:lnTo>
                    <a:pt x="295" y="211"/>
                  </a:lnTo>
                  <a:lnTo>
                    <a:pt x="259" y="259"/>
                  </a:lnTo>
                  <a:lnTo>
                    <a:pt x="211" y="290"/>
                  </a:lnTo>
                  <a:lnTo>
                    <a:pt x="157" y="302"/>
                  </a:lnTo>
                  <a:lnTo>
                    <a:pt x="96" y="290"/>
                  </a:lnTo>
                  <a:lnTo>
                    <a:pt x="48" y="259"/>
                  </a:lnTo>
                  <a:lnTo>
                    <a:pt x="12" y="211"/>
                  </a:lnTo>
                  <a:lnTo>
                    <a:pt x="0" y="151"/>
                  </a:lnTo>
                  <a:lnTo>
                    <a:pt x="12" y="91"/>
                  </a:lnTo>
                  <a:lnTo>
                    <a:pt x="48" y="42"/>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51" name="Freeform 974"/>
            <p:cNvSpPr>
              <a:spLocks/>
            </p:cNvSpPr>
            <p:nvPr/>
          </p:nvSpPr>
          <p:spPr bwMode="auto">
            <a:xfrm>
              <a:off x="7650013" y="1751761"/>
              <a:ext cx="105200" cy="103486"/>
            </a:xfrm>
            <a:custGeom>
              <a:avLst/>
              <a:gdLst>
                <a:gd name="T0" fmla="*/ 156 w 307"/>
                <a:gd name="T1" fmla="*/ 0 h 302"/>
                <a:gd name="T2" fmla="*/ 211 w 307"/>
                <a:gd name="T3" fmla="*/ 12 h 302"/>
                <a:gd name="T4" fmla="*/ 259 w 307"/>
                <a:gd name="T5" fmla="*/ 42 h 302"/>
                <a:gd name="T6" fmla="*/ 295 w 307"/>
                <a:gd name="T7" fmla="*/ 91 h 302"/>
                <a:gd name="T8" fmla="*/ 307 w 307"/>
                <a:gd name="T9" fmla="*/ 151 h 302"/>
                <a:gd name="T10" fmla="*/ 295 w 307"/>
                <a:gd name="T11" fmla="*/ 211 h 302"/>
                <a:gd name="T12" fmla="*/ 259 w 307"/>
                <a:gd name="T13" fmla="*/ 259 h 302"/>
                <a:gd name="T14" fmla="*/ 211 w 307"/>
                <a:gd name="T15" fmla="*/ 290 h 302"/>
                <a:gd name="T16" fmla="*/ 156 w 307"/>
                <a:gd name="T17" fmla="*/ 302 h 302"/>
                <a:gd name="T18" fmla="*/ 96 w 307"/>
                <a:gd name="T19" fmla="*/ 290 h 302"/>
                <a:gd name="T20" fmla="*/ 48 w 307"/>
                <a:gd name="T21" fmla="*/ 259 h 302"/>
                <a:gd name="T22" fmla="*/ 12 w 307"/>
                <a:gd name="T23" fmla="*/ 211 h 302"/>
                <a:gd name="T24" fmla="*/ 0 w 307"/>
                <a:gd name="T25" fmla="*/ 151 h 302"/>
                <a:gd name="T26" fmla="*/ 12 w 307"/>
                <a:gd name="T27" fmla="*/ 91 h 302"/>
                <a:gd name="T28" fmla="*/ 48 w 307"/>
                <a:gd name="T29" fmla="*/ 42 h 302"/>
                <a:gd name="T30" fmla="*/ 96 w 307"/>
                <a:gd name="T31" fmla="*/ 12 h 302"/>
                <a:gd name="T32" fmla="*/ 156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6" y="0"/>
                  </a:moveTo>
                  <a:lnTo>
                    <a:pt x="211" y="12"/>
                  </a:lnTo>
                  <a:lnTo>
                    <a:pt x="259" y="42"/>
                  </a:lnTo>
                  <a:lnTo>
                    <a:pt x="295" y="91"/>
                  </a:lnTo>
                  <a:lnTo>
                    <a:pt x="307" y="151"/>
                  </a:lnTo>
                  <a:lnTo>
                    <a:pt x="295" y="211"/>
                  </a:lnTo>
                  <a:lnTo>
                    <a:pt x="259" y="259"/>
                  </a:lnTo>
                  <a:lnTo>
                    <a:pt x="211" y="290"/>
                  </a:lnTo>
                  <a:lnTo>
                    <a:pt x="156" y="302"/>
                  </a:lnTo>
                  <a:lnTo>
                    <a:pt x="96" y="290"/>
                  </a:lnTo>
                  <a:lnTo>
                    <a:pt x="48" y="259"/>
                  </a:lnTo>
                  <a:lnTo>
                    <a:pt x="12" y="211"/>
                  </a:lnTo>
                  <a:lnTo>
                    <a:pt x="0" y="151"/>
                  </a:lnTo>
                  <a:lnTo>
                    <a:pt x="12" y="91"/>
                  </a:lnTo>
                  <a:lnTo>
                    <a:pt x="48" y="42"/>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52" name="Freeform 975"/>
            <p:cNvSpPr>
              <a:spLocks/>
            </p:cNvSpPr>
            <p:nvPr/>
          </p:nvSpPr>
          <p:spPr bwMode="auto">
            <a:xfrm>
              <a:off x="7776115" y="1751761"/>
              <a:ext cx="103144" cy="103486"/>
            </a:xfrm>
            <a:custGeom>
              <a:avLst/>
              <a:gdLst>
                <a:gd name="T0" fmla="*/ 150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59 h 302"/>
                <a:gd name="T14" fmla="*/ 211 w 301"/>
                <a:gd name="T15" fmla="*/ 290 h 302"/>
                <a:gd name="T16" fmla="*/ 150 w 301"/>
                <a:gd name="T17" fmla="*/ 302 h 302"/>
                <a:gd name="T18" fmla="*/ 90 w 301"/>
                <a:gd name="T19" fmla="*/ 290 h 302"/>
                <a:gd name="T20" fmla="*/ 42 w 301"/>
                <a:gd name="T21" fmla="*/ 259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0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0" y="0"/>
                  </a:moveTo>
                  <a:lnTo>
                    <a:pt x="211" y="12"/>
                  </a:lnTo>
                  <a:lnTo>
                    <a:pt x="259" y="42"/>
                  </a:lnTo>
                  <a:lnTo>
                    <a:pt x="289" y="91"/>
                  </a:lnTo>
                  <a:lnTo>
                    <a:pt x="301" y="151"/>
                  </a:lnTo>
                  <a:lnTo>
                    <a:pt x="289" y="211"/>
                  </a:lnTo>
                  <a:lnTo>
                    <a:pt x="259" y="259"/>
                  </a:lnTo>
                  <a:lnTo>
                    <a:pt x="211" y="290"/>
                  </a:lnTo>
                  <a:lnTo>
                    <a:pt x="150" y="302"/>
                  </a:lnTo>
                  <a:lnTo>
                    <a:pt x="90" y="290"/>
                  </a:lnTo>
                  <a:lnTo>
                    <a:pt x="42" y="259"/>
                  </a:lnTo>
                  <a:lnTo>
                    <a:pt x="12" y="211"/>
                  </a:lnTo>
                  <a:lnTo>
                    <a:pt x="0" y="151"/>
                  </a:lnTo>
                  <a:lnTo>
                    <a:pt x="12" y="91"/>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53" name="Freeform 976"/>
            <p:cNvSpPr>
              <a:spLocks/>
            </p:cNvSpPr>
            <p:nvPr/>
          </p:nvSpPr>
          <p:spPr bwMode="auto">
            <a:xfrm>
              <a:off x="4782894" y="1890201"/>
              <a:ext cx="103486" cy="103486"/>
            </a:xfrm>
            <a:custGeom>
              <a:avLst/>
              <a:gdLst>
                <a:gd name="T0" fmla="*/ 151 w 302"/>
                <a:gd name="T1" fmla="*/ 0 h 302"/>
                <a:gd name="T2" fmla="*/ 211 w 302"/>
                <a:gd name="T3" fmla="*/ 12 h 302"/>
                <a:gd name="T4" fmla="*/ 259 w 302"/>
                <a:gd name="T5" fmla="*/ 42 h 302"/>
                <a:gd name="T6" fmla="*/ 290 w 302"/>
                <a:gd name="T7" fmla="*/ 91 h 302"/>
                <a:gd name="T8" fmla="*/ 302 w 302"/>
                <a:gd name="T9" fmla="*/ 151 h 302"/>
                <a:gd name="T10" fmla="*/ 290 w 302"/>
                <a:gd name="T11" fmla="*/ 211 h 302"/>
                <a:gd name="T12" fmla="*/ 259 w 302"/>
                <a:gd name="T13" fmla="*/ 260 h 302"/>
                <a:gd name="T14" fmla="*/ 211 w 302"/>
                <a:gd name="T15" fmla="*/ 290 h 302"/>
                <a:gd name="T16" fmla="*/ 151 w 302"/>
                <a:gd name="T17" fmla="*/ 302 h 302"/>
                <a:gd name="T18" fmla="*/ 91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2"/>
                  </a:lnTo>
                  <a:lnTo>
                    <a:pt x="290" y="91"/>
                  </a:lnTo>
                  <a:lnTo>
                    <a:pt x="302" y="151"/>
                  </a:lnTo>
                  <a:lnTo>
                    <a:pt x="290" y="211"/>
                  </a:lnTo>
                  <a:lnTo>
                    <a:pt x="259" y="260"/>
                  </a:lnTo>
                  <a:lnTo>
                    <a:pt x="211" y="290"/>
                  </a:lnTo>
                  <a:lnTo>
                    <a:pt x="151" y="302"/>
                  </a:lnTo>
                  <a:lnTo>
                    <a:pt x="91" y="290"/>
                  </a:lnTo>
                  <a:lnTo>
                    <a:pt x="42" y="260"/>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54" name="Freeform 977"/>
            <p:cNvSpPr>
              <a:spLocks/>
            </p:cNvSpPr>
            <p:nvPr/>
          </p:nvSpPr>
          <p:spPr bwMode="auto">
            <a:xfrm>
              <a:off x="4906941" y="1890201"/>
              <a:ext cx="103486" cy="103486"/>
            </a:xfrm>
            <a:custGeom>
              <a:avLst/>
              <a:gdLst>
                <a:gd name="T0" fmla="*/ 151 w 302"/>
                <a:gd name="T1" fmla="*/ 0 h 302"/>
                <a:gd name="T2" fmla="*/ 211 w 302"/>
                <a:gd name="T3" fmla="*/ 12 h 302"/>
                <a:gd name="T4" fmla="*/ 259 w 302"/>
                <a:gd name="T5" fmla="*/ 42 h 302"/>
                <a:gd name="T6" fmla="*/ 290 w 302"/>
                <a:gd name="T7" fmla="*/ 91 h 302"/>
                <a:gd name="T8" fmla="*/ 302 w 302"/>
                <a:gd name="T9" fmla="*/ 151 h 302"/>
                <a:gd name="T10" fmla="*/ 290 w 302"/>
                <a:gd name="T11" fmla="*/ 211 h 302"/>
                <a:gd name="T12" fmla="*/ 259 w 302"/>
                <a:gd name="T13" fmla="*/ 260 h 302"/>
                <a:gd name="T14" fmla="*/ 211 w 302"/>
                <a:gd name="T15" fmla="*/ 290 h 302"/>
                <a:gd name="T16" fmla="*/ 151 w 302"/>
                <a:gd name="T17" fmla="*/ 302 h 302"/>
                <a:gd name="T18" fmla="*/ 90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2 h 302"/>
                <a:gd name="T30" fmla="*/ 90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2"/>
                  </a:lnTo>
                  <a:lnTo>
                    <a:pt x="290" y="91"/>
                  </a:lnTo>
                  <a:lnTo>
                    <a:pt x="302" y="151"/>
                  </a:lnTo>
                  <a:lnTo>
                    <a:pt x="290" y="211"/>
                  </a:lnTo>
                  <a:lnTo>
                    <a:pt x="259" y="260"/>
                  </a:lnTo>
                  <a:lnTo>
                    <a:pt x="211" y="290"/>
                  </a:lnTo>
                  <a:lnTo>
                    <a:pt x="151" y="302"/>
                  </a:lnTo>
                  <a:lnTo>
                    <a:pt x="90" y="290"/>
                  </a:lnTo>
                  <a:lnTo>
                    <a:pt x="42" y="260"/>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55" name="Freeform 978"/>
            <p:cNvSpPr>
              <a:spLocks/>
            </p:cNvSpPr>
            <p:nvPr/>
          </p:nvSpPr>
          <p:spPr bwMode="auto">
            <a:xfrm>
              <a:off x="5030987" y="1890201"/>
              <a:ext cx="105542" cy="103486"/>
            </a:xfrm>
            <a:custGeom>
              <a:avLst/>
              <a:gdLst>
                <a:gd name="T0" fmla="*/ 151 w 308"/>
                <a:gd name="T1" fmla="*/ 0 h 302"/>
                <a:gd name="T2" fmla="*/ 211 w 308"/>
                <a:gd name="T3" fmla="*/ 12 h 302"/>
                <a:gd name="T4" fmla="*/ 259 w 308"/>
                <a:gd name="T5" fmla="*/ 42 h 302"/>
                <a:gd name="T6" fmla="*/ 295 w 308"/>
                <a:gd name="T7" fmla="*/ 91 h 302"/>
                <a:gd name="T8" fmla="*/ 308 w 308"/>
                <a:gd name="T9" fmla="*/ 151 h 302"/>
                <a:gd name="T10" fmla="*/ 295 w 308"/>
                <a:gd name="T11" fmla="*/ 211 h 302"/>
                <a:gd name="T12" fmla="*/ 259 w 308"/>
                <a:gd name="T13" fmla="*/ 260 h 302"/>
                <a:gd name="T14" fmla="*/ 211 w 308"/>
                <a:gd name="T15" fmla="*/ 290 h 302"/>
                <a:gd name="T16" fmla="*/ 151 w 308"/>
                <a:gd name="T17" fmla="*/ 302 h 302"/>
                <a:gd name="T18" fmla="*/ 96 w 308"/>
                <a:gd name="T19" fmla="*/ 290 h 302"/>
                <a:gd name="T20" fmla="*/ 48 w 308"/>
                <a:gd name="T21" fmla="*/ 260 h 302"/>
                <a:gd name="T22" fmla="*/ 12 w 308"/>
                <a:gd name="T23" fmla="*/ 211 h 302"/>
                <a:gd name="T24" fmla="*/ 0 w 308"/>
                <a:gd name="T25" fmla="*/ 151 h 302"/>
                <a:gd name="T26" fmla="*/ 12 w 308"/>
                <a:gd name="T27" fmla="*/ 91 h 302"/>
                <a:gd name="T28" fmla="*/ 48 w 308"/>
                <a:gd name="T29" fmla="*/ 42 h 302"/>
                <a:gd name="T30" fmla="*/ 96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1" y="12"/>
                  </a:lnTo>
                  <a:lnTo>
                    <a:pt x="259" y="42"/>
                  </a:lnTo>
                  <a:lnTo>
                    <a:pt x="295" y="91"/>
                  </a:lnTo>
                  <a:lnTo>
                    <a:pt x="308" y="151"/>
                  </a:lnTo>
                  <a:lnTo>
                    <a:pt x="295" y="211"/>
                  </a:lnTo>
                  <a:lnTo>
                    <a:pt x="259" y="260"/>
                  </a:lnTo>
                  <a:lnTo>
                    <a:pt x="211" y="290"/>
                  </a:lnTo>
                  <a:lnTo>
                    <a:pt x="151" y="302"/>
                  </a:lnTo>
                  <a:lnTo>
                    <a:pt x="96" y="290"/>
                  </a:lnTo>
                  <a:lnTo>
                    <a:pt x="48" y="260"/>
                  </a:lnTo>
                  <a:lnTo>
                    <a:pt x="12" y="211"/>
                  </a:lnTo>
                  <a:lnTo>
                    <a:pt x="0" y="151"/>
                  </a:lnTo>
                  <a:lnTo>
                    <a:pt x="12" y="91"/>
                  </a:lnTo>
                  <a:lnTo>
                    <a:pt x="48" y="42"/>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56" name="Freeform 979"/>
            <p:cNvSpPr>
              <a:spLocks/>
            </p:cNvSpPr>
            <p:nvPr/>
          </p:nvSpPr>
          <p:spPr bwMode="auto">
            <a:xfrm>
              <a:off x="5157089" y="1890201"/>
              <a:ext cx="103144" cy="103486"/>
            </a:xfrm>
            <a:custGeom>
              <a:avLst/>
              <a:gdLst>
                <a:gd name="T0" fmla="*/ 151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60 h 302"/>
                <a:gd name="T14" fmla="*/ 211 w 301"/>
                <a:gd name="T15" fmla="*/ 290 h 302"/>
                <a:gd name="T16" fmla="*/ 151 w 301"/>
                <a:gd name="T17" fmla="*/ 302 h 302"/>
                <a:gd name="T18" fmla="*/ 90 w 301"/>
                <a:gd name="T19" fmla="*/ 290 h 302"/>
                <a:gd name="T20" fmla="*/ 42 w 301"/>
                <a:gd name="T21" fmla="*/ 260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1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1" y="0"/>
                  </a:moveTo>
                  <a:lnTo>
                    <a:pt x="211" y="12"/>
                  </a:lnTo>
                  <a:lnTo>
                    <a:pt x="259" y="42"/>
                  </a:lnTo>
                  <a:lnTo>
                    <a:pt x="289" y="91"/>
                  </a:lnTo>
                  <a:lnTo>
                    <a:pt x="301" y="151"/>
                  </a:lnTo>
                  <a:lnTo>
                    <a:pt x="289" y="211"/>
                  </a:lnTo>
                  <a:lnTo>
                    <a:pt x="259" y="260"/>
                  </a:lnTo>
                  <a:lnTo>
                    <a:pt x="211" y="290"/>
                  </a:lnTo>
                  <a:lnTo>
                    <a:pt x="151" y="302"/>
                  </a:lnTo>
                  <a:lnTo>
                    <a:pt x="90" y="290"/>
                  </a:lnTo>
                  <a:lnTo>
                    <a:pt x="42" y="260"/>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57" name="Freeform 980"/>
            <p:cNvSpPr>
              <a:spLocks/>
            </p:cNvSpPr>
            <p:nvPr/>
          </p:nvSpPr>
          <p:spPr bwMode="auto">
            <a:xfrm>
              <a:off x="5281136" y="1890201"/>
              <a:ext cx="103144" cy="103486"/>
            </a:xfrm>
            <a:custGeom>
              <a:avLst/>
              <a:gdLst>
                <a:gd name="T0" fmla="*/ 151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60 h 302"/>
                <a:gd name="T14" fmla="*/ 211 w 301"/>
                <a:gd name="T15" fmla="*/ 290 h 302"/>
                <a:gd name="T16" fmla="*/ 151 w 301"/>
                <a:gd name="T17" fmla="*/ 302 h 302"/>
                <a:gd name="T18" fmla="*/ 90 w 301"/>
                <a:gd name="T19" fmla="*/ 290 h 302"/>
                <a:gd name="T20" fmla="*/ 42 w 301"/>
                <a:gd name="T21" fmla="*/ 260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1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1" y="0"/>
                  </a:moveTo>
                  <a:lnTo>
                    <a:pt x="211" y="12"/>
                  </a:lnTo>
                  <a:lnTo>
                    <a:pt x="259" y="42"/>
                  </a:lnTo>
                  <a:lnTo>
                    <a:pt x="289" y="91"/>
                  </a:lnTo>
                  <a:lnTo>
                    <a:pt x="301" y="151"/>
                  </a:lnTo>
                  <a:lnTo>
                    <a:pt x="289" y="211"/>
                  </a:lnTo>
                  <a:lnTo>
                    <a:pt x="259" y="260"/>
                  </a:lnTo>
                  <a:lnTo>
                    <a:pt x="211" y="290"/>
                  </a:lnTo>
                  <a:lnTo>
                    <a:pt x="151" y="302"/>
                  </a:lnTo>
                  <a:lnTo>
                    <a:pt x="90" y="290"/>
                  </a:lnTo>
                  <a:lnTo>
                    <a:pt x="42" y="260"/>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58" name="Freeform 981"/>
            <p:cNvSpPr>
              <a:spLocks/>
            </p:cNvSpPr>
            <p:nvPr/>
          </p:nvSpPr>
          <p:spPr bwMode="auto">
            <a:xfrm>
              <a:off x="5405182" y="1890201"/>
              <a:ext cx="105200" cy="103486"/>
            </a:xfrm>
            <a:custGeom>
              <a:avLst/>
              <a:gdLst>
                <a:gd name="T0" fmla="*/ 151 w 307"/>
                <a:gd name="T1" fmla="*/ 0 h 302"/>
                <a:gd name="T2" fmla="*/ 211 w 307"/>
                <a:gd name="T3" fmla="*/ 12 h 302"/>
                <a:gd name="T4" fmla="*/ 259 w 307"/>
                <a:gd name="T5" fmla="*/ 42 h 302"/>
                <a:gd name="T6" fmla="*/ 295 w 307"/>
                <a:gd name="T7" fmla="*/ 91 h 302"/>
                <a:gd name="T8" fmla="*/ 307 w 307"/>
                <a:gd name="T9" fmla="*/ 151 h 302"/>
                <a:gd name="T10" fmla="*/ 295 w 307"/>
                <a:gd name="T11" fmla="*/ 211 h 302"/>
                <a:gd name="T12" fmla="*/ 259 w 307"/>
                <a:gd name="T13" fmla="*/ 260 h 302"/>
                <a:gd name="T14" fmla="*/ 211 w 307"/>
                <a:gd name="T15" fmla="*/ 290 h 302"/>
                <a:gd name="T16" fmla="*/ 151 w 307"/>
                <a:gd name="T17" fmla="*/ 302 h 302"/>
                <a:gd name="T18" fmla="*/ 96 w 307"/>
                <a:gd name="T19" fmla="*/ 290 h 302"/>
                <a:gd name="T20" fmla="*/ 48 w 307"/>
                <a:gd name="T21" fmla="*/ 260 h 302"/>
                <a:gd name="T22" fmla="*/ 12 w 307"/>
                <a:gd name="T23" fmla="*/ 211 h 302"/>
                <a:gd name="T24" fmla="*/ 0 w 307"/>
                <a:gd name="T25" fmla="*/ 151 h 302"/>
                <a:gd name="T26" fmla="*/ 12 w 307"/>
                <a:gd name="T27" fmla="*/ 91 h 302"/>
                <a:gd name="T28" fmla="*/ 48 w 307"/>
                <a:gd name="T29" fmla="*/ 42 h 302"/>
                <a:gd name="T30" fmla="*/ 96 w 307"/>
                <a:gd name="T31" fmla="*/ 12 h 302"/>
                <a:gd name="T32" fmla="*/ 151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1" y="0"/>
                  </a:moveTo>
                  <a:lnTo>
                    <a:pt x="211" y="12"/>
                  </a:lnTo>
                  <a:lnTo>
                    <a:pt x="259" y="42"/>
                  </a:lnTo>
                  <a:lnTo>
                    <a:pt x="295" y="91"/>
                  </a:lnTo>
                  <a:lnTo>
                    <a:pt x="307" y="151"/>
                  </a:lnTo>
                  <a:lnTo>
                    <a:pt x="295" y="211"/>
                  </a:lnTo>
                  <a:lnTo>
                    <a:pt x="259" y="260"/>
                  </a:lnTo>
                  <a:lnTo>
                    <a:pt x="211" y="290"/>
                  </a:lnTo>
                  <a:lnTo>
                    <a:pt x="151" y="302"/>
                  </a:lnTo>
                  <a:lnTo>
                    <a:pt x="96" y="290"/>
                  </a:lnTo>
                  <a:lnTo>
                    <a:pt x="48" y="260"/>
                  </a:lnTo>
                  <a:lnTo>
                    <a:pt x="12" y="211"/>
                  </a:lnTo>
                  <a:lnTo>
                    <a:pt x="0" y="151"/>
                  </a:lnTo>
                  <a:lnTo>
                    <a:pt x="12" y="91"/>
                  </a:lnTo>
                  <a:lnTo>
                    <a:pt x="48" y="42"/>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59" name="Freeform 982"/>
            <p:cNvSpPr>
              <a:spLocks/>
            </p:cNvSpPr>
            <p:nvPr/>
          </p:nvSpPr>
          <p:spPr bwMode="auto">
            <a:xfrm>
              <a:off x="5531285" y="1890201"/>
              <a:ext cx="103144" cy="103486"/>
            </a:xfrm>
            <a:custGeom>
              <a:avLst/>
              <a:gdLst>
                <a:gd name="T0" fmla="*/ 150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60 h 302"/>
                <a:gd name="T14" fmla="*/ 211 w 301"/>
                <a:gd name="T15" fmla="*/ 290 h 302"/>
                <a:gd name="T16" fmla="*/ 150 w 301"/>
                <a:gd name="T17" fmla="*/ 302 h 302"/>
                <a:gd name="T18" fmla="*/ 90 w 301"/>
                <a:gd name="T19" fmla="*/ 290 h 302"/>
                <a:gd name="T20" fmla="*/ 42 w 301"/>
                <a:gd name="T21" fmla="*/ 260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0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0" y="0"/>
                  </a:moveTo>
                  <a:lnTo>
                    <a:pt x="211" y="12"/>
                  </a:lnTo>
                  <a:lnTo>
                    <a:pt x="259" y="42"/>
                  </a:lnTo>
                  <a:lnTo>
                    <a:pt x="289" y="91"/>
                  </a:lnTo>
                  <a:lnTo>
                    <a:pt x="301" y="151"/>
                  </a:lnTo>
                  <a:lnTo>
                    <a:pt x="289" y="211"/>
                  </a:lnTo>
                  <a:lnTo>
                    <a:pt x="259" y="260"/>
                  </a:lnTo>
                  <a:lnTo>
                    <a:pt x="211" y="290"/>
                  </a:lnTo>
                  <a:lnTo>
                    <a:pt x="150" y="302"/>
                  </a:lnTo>
                  <a:lnTo>
                    <a:pt x="90" y="290"/>
                  </a:lnTo>
                  <a:lnTo>
                    <a:pt x="42" y="260"/>
                  </a:lnTo>
                  <a:lnTo>
                    <a:pt x="12" y="211"/>
                  </a:lnTo>
                  <a:lnTo>
                    <a:pt x="0" y="151"/>
                  </a:lnTo>
                  <a:lnTo>
                    <a:pt x="12" y="91"/>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60" name="Freeform 983"/>
            <p:cNvSpPr>
              <a:spLocks/>
            </p:cNvSpPr>
            <p:nvPr/>
          </p:nvSpPr>
          <p:spPr bwMode="auto">
            <a:xfrm>
              <a:off x="5655332" y="1890201"/>
              <a:ext cx="103144" cy="103486"/>
            </a:xfrm>
            <a:custGeom>
              <a:avLst/>
              <a:gdLst>
                <a:gd name="T0" fmla="*/ 150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60 h 302"/>
                <a:gd name="T14" fmla="*/ 211 w 301"/>
                <a:gd name="T15" fmla="*/ 290 h 302"/>
                <a:gd name="T16" fmla="*/ 150 w 301"/>
                <a:gd name="T17" fmla="*/ 302 h 302"/>
                <a:gd name="T18" fmla="*/ 90 w 301"/>
                <a:gd name="T19" fmla="*/ 290 h 302"/>
                <a:gd name="T20" fmla="*/ 42 w 301"/>
                <a:gd name="T21" fmla="*/ 260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0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0" y="0"/>
                  </a:moveTo>
                  <a:lnTo>
                    <a:pt x="211" y="12"/>
                  </a:lnTo>
                  <a:lnTo>
                    <a:pt x="259" y="42"/>
                  </a:lnTo>
                  <a:lnTo>
                    <a:pt x="289" y="91"/>
                  </a:lnTo>
                  <a:lnTo>
                    <a:pt x="301" y="151"/>
                  </a:lnTo>
                  <a:lnTo>
                    <a:pt x="289" y="211"/>
                  </a:lnTo>
                  <a:lnTo>
                    <a:pt x="259" y="260"/>
                  </a:lnTo>
                  <a:lnTo>
                    <a:pt x="211" y="290"/>
                  </a:lnTo>
                  <a:lnTo>
                    <a:pt x="150" y="302"/>
                  </a:lnTo>
                  <a:lnTo>
                    <a:pt x="90" y="290"/>
                  </a:lnTo>
                  <a:lnTo>
                    <a:pt x="42" y="260"/>
                  </a:lnTo>
                  <a:lnTo>
                    <a:pt x="12" y="211"/>
                  </a:lnTo>
                  <a:lnTo>
                    <a:pt x="0" y="151"/>
                  </a:lnTo>
                  <a:lnTo>
                    <a:pt x="12" y="91"/>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61" name="Freeform 984"/>
            <p:cNvSpPr>
              <a:spLocks/>
            </p:cNvSpPr>
            <p:nvPr/>
          </p:nvSpPr>
          <p:spPr bwMode="auto">
            <a:xfrm>
              <a:off x="5779378" y="1890201"/>
              <a:ext cx="105200" cy="103486"/>
            </a:xfrm>
            <a:custGeom>
              <a:avLst/>
              <a:gdLst>
                <a:gd name="T0" fmla="*/ 156 w 307"/>
                <a:gd name="T1" fmla="*/ 0 h 302"/>
                <a:gd name="T2" fmla="*/ 211 w 307"/>
                <a:gd name="T3" fmla="*/ 12 h 302"/>
                <a:gd name="T4" fmla="*/ 259 w 307"/>
                <a:gd name="T5" fmla="*/ 42 h 302"/>
                <a:gd name="T6" fmla="*/ 295 w 307"/>
                <a:gd name="T7" fmla="*/ 91 h 302"/>
                <a:gd name="T8" fmla="*/ 307 w 307"/>
                <a:gd name="T9" fmla="*/ 151 h 302"/>
                <a:gd name="T10" fmla="*/ 295 w 307"/>
                <a:gd name="T11" fmla="*/ 211 h 302"/>
                <a:gd name="T12" fmla="*/ 259 w 307"/>
                <a:gd name="T13" fmla="*/ 260 h 302"/>
                <a:gd name="T14" fmla="*/ 211 w 307"/>
                <a:gd name="T15" fmla="*/ 290 h 302"/>
                <a:gd name="T16" fmla="*/ 156 w 307"/>
                <a:gd name="T17" fmla="*/ 302 h 302"/>
                <a:gd name="T18" fmla="*/ 96 w 307"/>
                <a:gd name="T19" fmla="*/ 290 h 302"/>
                <a:gd name="T20" fmla="*/ 48 w 307"/>
                <a:gd name="T21" fmla="*/ 260 h 302"/>
                <a:gd name="T22" fmla="*/ 12 w 307"/>
                <a:gd name="T23" fmla="*/ 211 h 302"/>
                <a:gd name="T24" fmla="*/ 0 w 307"/>
                <a:gd name="T25" fmla="*/ 151 h 302"/>
                <a:gd name="T26" fmla="*/ 12 w 307"/>
                <a:gd name="T27" fmla="*/ 91 h 302"/>
                <a:gd name="T28" fmla="*/ 48 w 307"/>
                <a:gd name="T29" fmla="*/ 42 h 302"/>
                <a:gd name="T30" fmla="*/ 96 w 307"/>
                <a:gd name="T31" fmla="*/ 12 h 302"/>
                <a:gd name="T32" fmla="*/ 156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6" y="0"/>
                  </a:moveTo>
                  <a:lnTo>
                    <a:pt x="211" y="12"/>
                  </a:lnTo>
                  <a:lnTo>
                    <a:pt x="259" y="42"/>
                  </a:lnTo>
                  <a:lnTo>
                    <a:pt x="295" y="91"/>
                  </a:lnTo>
                  <a:lnTo>
                    <a:pt x="307" y="151"/>
                  </a:lnTo>
                  <a:lnTo>
                    <a:pt x="295" y="211"/>
                  </a:lnTo>
                  <a:lnTo>
                    <a:pt x="259" y="260"/>
                  </a:lnTo>
                  <a:lnTo>
                    <a:pt x="211" y="290"/>
                  </a:lnTo>
                  <a:lnTo>
                    <a:pt x="156" y="302"/>
                  </a:lnTo>
                  <a:lnTo>
                    <a:pt x="96" y="290"/>
                  </a:lnTo>
                  <a:lnTo>
                    <a:pt x="48" y="260"/>
                  </a:lnTo>
                  <a:lnTo>
                    <a:pt x="12" y="211"/>
                  </a:lnTo>
                  <a:lnTo>
                    <a:pt x="0" y="151"/>
                  </a:lnTo>
                  <a:lnTo>
                    <a:pt x="12" y="91"/>
                  </a:lnTo>
                  <a:lnTo>
                    <a:pt x="48" y="42"/>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62" name="Freeform 985"/>
            <p:cNvSpPr>
              <a:spLocks/>
            </p:cNvSpPr>
            <p:nvPr/>
          </p:nvSpPr>
          <p:spPr bwMode="auto">
            <a:xfrm>
              <a:off x="5905137" y="1890201"/>
              <a:ext cx="103486" cy="103486"/>
            </a:xfrm>
            <a:custGeom>
              <a:avLst/>
              <a:gdLst>
                <a:gd name="T0" fmla="*/ 151 w 302"/>
                <a:gd name="T1" fmla="*/ 0 h 302"/>
                <a:gd name="T2" fmla="*/ 212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60 h 302"/>
                <a:gd name="T14" fmla="*/ 212 w 302"/>
                <a:gd name="T15" fmla="*/ 290 h 302"/>
                <a:gd name="T16" fmla="*/ 151 w 302"/>
                <a:gd name="T17" fmla="*/ 302 h 302"/>
                <a:gd name="T18" fmla="*/ 91 w 302"/>
                <a:gd name="T19" fmla="*/ 290 h 302"/>
                <a:gd name="T20" fmla="*/ 43 w 302"/>
                <a:gd name="T21" fmla="*/ 260 h 302"/>
                <a:gd name="T22" fmla="*/ 13 w 302"/>
                <a:gd name="T23" fmla="*/ 211 h 302"/>
                <a:gd name="T24" fmla="*/ 0 w 302"/>
                <a:gd name="T25" fmla="*/ 151 h 302"/>
                <a:gd name="T26" fmla="*/ 13 w 302"/>
                <a:gd name="T27" fmla="*/ 91 h 302"/>
                <a:gd name="T28" fmla="*/ 43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2" y="12"/>
                  </a:lnTo>
                  <a:lnTo>
                    <a:pt x="260" y="42"/>
                  </a:lnTo>
                  <a:lnTo>
                    <a:pt x="290" y="91"/>
                  </a:lnTo>
                  <a:lnTo>
                    <a:pt x="302" y="151"/>
                  </a:lnTo>
                  <a:lnTo>
                    <a:pt x="290" y="211"/>
                  </a:lnTo>
                  <a:lnTo>
                    <a:pt x="260" y="260"/>
                  </a:lnTo>
                  <a:lnTo>
                    <a:pt x="212" y="290"/>
                  </a:lnTo>
                  <a:lnTo>
                    <a:pt x="151" y="302"/>
                  </a:lnTo>
                  <a:lnTo>
                    <a:pt x="91" y="290"/>
                  </a:lnTo>
                  <a:lnTo>
                    <a:pt x="43" y="260"/>
                  </a:lnTo>
                  <a:lnTo>
                    <a:pt x="13" y="211"/>
                  </a:lnTo>
                  <a:lnTo>
                    <a:pt x="0" y="151"/>
                  </a:lnTo>
                  <a:lnTo>
                    <a:pt x="13"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63" name="Freeform 986"/>
            <p:cNvSpPr>
              <a:spLocks/>
            </p:cNvSpPr>
            <p:nvPr/>
          </p:nvSpPr>
          <p:spPr bwMode="auto">
            <a:xfrm>
              <a:off x="6029185" y="1890201"/>
              <a:ext cx="103486" cy="103486"/>
            </a:xfrm>
            <a:custGeom>
              <a:avLst/>
              <a:gdLst>
                <a:gd name="T0" fmla="*/ 151 w 302"/>
                <a:gd name="T1" fmla="*/ 0 h 302"/>
                <a:gd name="T2" fmla="*/ 212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60 h 302"/>
                <a:gd name="T14" fmla="*/ 212 w 302"/>
                <a:gd name="T15" fmla="*/ 290 h 302"/>
                <a:gd name="T16" fmla="*/ 151 w 302"/>
                <a:gd name="T17" fmla="*/ 302 h 302"/>
                <a:gd name="T18" fmla="*/ 91 w 302"/>
                <a:gd name="T19" fmla="*/ 290 h 302"/>
                <a:gd name="T20" fmla="*/ 43 w 302"/>
                <a:gd name="T21" fmla="*/ 260 h 302"/>
                <a:gd name="T22" fmla="*/ 12 w 302"/>
                <a:gd name="T23" fmla="*/ 211 h 302"/>
                <a:gd name="T24" fmla="*/ 0 w 302"/>
                <a:gd name="T25" fmla="*/ 151 h 302"/>
                <a:gd name="T26" fmla="*/ 12 w 302"/>
                <a:gd name="T27" fmla="*/ 91 h 302"/>
                <a:gd name="T28" fmla="*/ 43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2" y="12"/>
                  </a:lnTo>
                  <a:lnTo>
                    <a:pt x="260" y="42"/>
                  </a:lnTo>
                  <a:lnTo>
                    <a:pt x="290" y="91"/>
                  </a:lnTo>
                  <a:lnTo>
                    <a:pt x="302" y="151"/>
                  </a:lnTo>
                  <a:lnTo>
                    <a:pt x="290" y="211"/>
                  </a:lnTo>
                  <a:lnTo>
                    <a:pt x="260" y="260"/>
                  </a:lnTo>
                  <a:lnTo>
                    <a:pt x="212" y="290"/>
                  </a:lnTo>
                  <a:lnTo>
                    <a:pt x="151" y="302"/>
                  </a:lnTo>
                  <a:lnTo>
                    <a:pt x="91" y="290"/>
                  </a:lnTo>
                  <a:lnTo>
                    <a:pt x="43" y="260"/>
                  </a:lnTo>
                  <a:lnTo>
                    <a:pt x="12" y="211"/>
                  </a:lnTo>
                  <a:lnTo>
                    <a:pt x="0" y="151"/>
                  </a:lnTo>
                  <a:lnTo>
                    <a:pt x="12"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64" name="Freeform 987"/>
            <p:cNvSpPr>
              <a:spLocks/>
            </p:cNvSpPr>
            <p:nvPr/>
          </p:nvSpPr>
          <p:spPr bwMode="auto">
            <a:xfrm>
              <a:off x="6153231" y="1890201"/>
              <a:ext cx="105542" cy="103486"/>
            </a:xfrm>
            <a:custGeom>
              <a:avLst/>
              <a:gdLst>
                <a:gd name="T0" fmla="*/ 157 w 308"/>
                <a:gd name="T1" fmla="*/ 0 h 302"/>
                <a:gd name="T2" fmla="*/ 211 w 308"/>
                <a:gd name="T3" fmla="*/ 12 h 302"/>
                <a:gd name="T4" fmla="*/ 260 w 308"/>
                <a:gd name="T5" fmla="*/ 42 h 302"/>
                <a:gd name="T6" fmla="*/ 296 w 308"/>
                <a:gd name="T7" fmla="*/ 91 h 302"/>
                <a:gd name="T8" fmla="*/ 308 w 308"/>
                <a:gd name="T9" fmla="*/ 151 h 302"/>
                <a:gd name="T10" fmla="*/ 296 w 308"/>
                <a:gd name="T11" fmla="*/ 211 h 302"/>
                <a:gd name="T12" fmla="*/ 260 w 308"/>
                <a:gd name="T13" fmla="*/ 260 h 302"/>
                <a:gd name="T14" fmla="*/ 211 w 308"/>
                <a:gd name="T15" fmla="*/ 290 h 302"/>
                <a:gd name="T16" fmla="*/ 157 w 308"/>
                <a:gd name="T17" fmla="*/ 302 h 302"/>
                <a:gd name="T18" fmla="*/ 97 w 308"/>
                <a:gd name="T19" fmla="*/ 290 h 302"/>
                <a:gd name="T20" fmla="*/ 49 w 308"/>
                <a:gd name="T21" fmla="*/ 260 h 302"/>
                <a:gd name="T22" fmla="*/ 12 w 308"/>
                <a:gd name="T23" fmla="*/ 211 h 302"/>
                <a:gd name="T24" fmla="*/ 0 w 308"/>
                <a:gd name="T25" fmla="*/ 151 h 302"/>
                <a:gd name="T26" fmla="*/ 12 w 308"/>
                <a:gd name="T27" fmla="*/ 91 h 302"/>
                <a:gd name="T28" fmla="*/ 49 w 308"/>
                <a:gd name="T29" fmla="*/ 42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1" y="12"/>
                  </a:lnTo>
                  <a:lnTo>
                    <a:pt x="260" y="42"/>
                  </a:lnTo>
                  <a:lnTo>
                    <a:pt x="296" y="91"/>
                  </a:lnTo>
                  <a:lnTo>
                    <a:pt x="308" y="151"/>
                  </a:lnTo>
                  <a:lnTo>
                    <a:pt x="296" y="211"/>
                  </a:lnTo>
                  <a:lnTo>
                    <a:pt x="260" y="260"/>
                  </a:lnTo>
                  <a:lnTo>
                    <a:pt x="211" y="290"/>
                  </a:lnTo>
                  <a:lnTo>
                    <a:pt x="157" y="302"/>
                  </a:lnTo>
                  <a:lnTo>
                    <a:pt x="97" y="290"/>
                  </a:lnTo>
                  <a:lnTo>
                    <a:pt x="49" y="260"/>
                  </a:lnTo>
                  <a:lnTo>
                    <a:pt x="12" y="211"/>
                  </a:lnTo>
                  <a:lnTo>
                    <a:pt x="0" y="151"/>
                  </a:lnTo>
                  <a:lnTo>
                    <a:pt x="12" y="91"/>
                  </a:lnTo>
                  <a:lnTo>
                    <a:pt x="49"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65" name="Freeform 988"/>
            <p:cNvSpPr>
              <a:spLocks/>
            </p:cNvSpPr>
            <p:nvPr/>
          </p:nvSpPr>
          <p:spPr bwMode="auto">
            <a:xfrm>
              <a:off x="6279333" y="1890201"/>
              <a:ext cx="103486" cy="103486"/>
            </a:xfrm>
            <a:custGeom>
              <a:avLst/>
              <a:gdLst>
                <a:gd name="T0" fmla="*/ 151 w 302"/>
                <a:gd name="T1" fmla="*/ 0 h 302"/>
                <a:gd name="T2" fmla="*/ 211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60 h 302"/>
                <a:gd name="T14" fmla="*/ 211 w 302"/>
                <a:gd name="T15" fmla="*/ 290 h 302"/>
                <a:gd name="T16" fmla="*/ 151 w 302"/>
                <a:gd name="T17" fmla="*/ 302 h 302"/>
                <a:gd name="T18" fmla="*/ 91 w 302"/>
                <a:gd name="T19" fmla="*/ 290 h 302"/>
                <a:gd name="T20" fmla="*/ 43 w 302"/>
                <a:gd name="T21" fmla="*/ 260 h 302"/>
                <a:gd name="T22" fmla="*/ 12 w 302"/>
                <a:gd name="T23" fmla="*/ 211 h 302"/>
                <a:gd name="T24" fmla="*/ 0 w 302"/>
                <a:gd name="T25" fmla="*/ 151 h 302"/>
                <a:gd name="T26" fmla="*/ 12 w 302"/>
                <a:gd name="T27" fmla="*/ 91 h 302"/>
                <a:gd name="T28" fmla="*/ 43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2"/>
                  </a:lnTo>
                  <a:lnTo>
                    <a:pt x="290" y="91"/>
                  </a:lnTo>
                  <a:lnTo>
                    <a:pt x="302" y="151"/>
                  </a:lnTo>
                  <a:lnTo>
                    <a:pt x="290" y="211"/>
                  </a:lnTo>
                  <a:lnTo>
                    <a:pt x="260" y="260"/>
                  </a:lnTo>
                  <a:lnTo>
                    <a:pt x="211" y="290"/>
                  </a:lnTo>
                  <a:lnTo>
                    <a:pt x="151" y="302"/>
                  </a:lnTo>
                  <a:lnTo>
                    <a:pt x="91" y="290"/>
                  </a:lnTo>
                  <a:lnTo>
                    <a:pt x="43" y="260"/>
                  </a:lnTo>
                  <a:lnTo>
                    <a:pt x="12" y="211"/>
                  </a:lnTo>
                  <a:lnTo>
                    <a:pt x="0" y="151"/>
                  </a:lnTo>
                  <a:lnTo>
                    <a:pt x="12"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66" name="Freeform 989"/>
            <p:cNvSpPr>
              <a:spLocks/>
            </p:cNvSpPr>
            <p:nvPr/>
          </p:nvSpPr>
          <p:spPr bwMode="auto">
            <a:xfrm>
              <a:off x="6403380" y="1890201"/>
              <a:ext cx="103486" cy="103486"/>
            </a:xfrm>
            <a:custGeom>
              <a:avLst/>
              <a:gdLst>
                <a:gd name="T0" fmla="*/ 151 w 302"/>
                <a:gd name="T1" fmla="*/ 0 h 302"/>
                <a:gd name="T2" fmla="*/ 211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60 h 302"/>
                <a:gd name="T14" fmla="*/ 211 w 302"/>
                <a:gd name="T15" fmla="*/ 290 h 302"/>
                <a:gd name="T16" fmla="*/ 151 w 302"/>
                <a:gd name="T17" fmla="*/ 302 h 302"/>
                <a:gd name="T18" fmla="*/ 91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2"/>
                  </a:lnTo>
                  <a:lnTo>
                    <a:pt x="290" y="91"/>
                  </a:lnTo>
                  <a:lnTo>
                    <a:pt x="302" y="151"/>
                  </a:lnTo>
                  <a:lnTo>
                    <a:pt x="290" y="211"/>
                  </a:lnTo>
                  <a:lnTo>
                    <a:pt x="260" y="260"/>
                  </a:lnTo>
                  <a:lnTo>
                    <a:pt x="211" y="290"/>
                  </a:lnTo>
                  <a:lnTo>
                    <a:pt x="151" y="302"/>
                  </a:lnTo>
                  <a:lnTo>
                    <a:pt x="91" y="290"/>
                  </a:lnTo>
                  <a:lnTo>
                    <a:pt x="42" y="260"/>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67" name="Freeform 990"/>
            <p:cNvSpPr>
              <a:spLocks/>
            </p:cNvSpPr>
            <p:nvPr/>
          </p:nvSpPr>
          <p:spPr bwMode="auto">
            <a:xfrm>
              <a:off x="6527426" y="1890201"/>
              <a:ext cx="105542" cy="103486"/>
            </a:xfrm>
            <a:custGeom>
              <a:avLst/>
              <a:gdLst>
                <a:gd name="T0" fmla="*/ 157 w 308"/>
                <a:gd name="T1" fmla="*/ 0 h 302"/>
                <a:gd name="T2" fmla="*/ 211 w 308"/>
                <a:gd name="T3" fmla="*/ 12 h 302"/>
                <a:gd name="T4" fmla="*/ 260 w 308"/>
                <a:gd name="T5" fmla="*/ 42 h 302"/>
                <a:gd name="T6" fmla="*/ 296 w 308"/>
                <a:gd name="T7" fmla="*/ 91 h 302"/>
                <a:gd name="T8" fmla="*/ 308 w 308"/>
                <a:gd name="T9" fmla="*/ 151 h 302"/>
                <a:gd name="T10" fmla="*/ 296 w 308"/>
                <a:gd name="T11" fmla="*/ 211 h 302"/>
                <a:gd name="T12" fmla="*/ 260 w 308"/>
                <a:gd name="T13" fmla="*/ 260 h 302"/>
                <a:gd name="T14" fmla="*/ 211 w 308"/>
                <a:gd name="T15" fmla="*/ 290 h 302"/>
                <a:gd name="T16" fmla="*/ 157 w 308"/>
                <a:gd name="T17" fmla="*/ 302 h 302"/>
                <a:gd name="T18" fmla="*/ 97 w 308"/>
                <a:gd name="T19" fmla="*/ 290 h 302"/>
                <a:gd name="T20" fmla="*/ 48 w 308"/>
                <a:gd name="T21" fmla="*/ 260 h 302"/>
                <a:gd name="T22" fmla="*/ 12 w 308"/>
                <a:gd name="T23" fmla="*/ 211 h 302"/>
                <a:gd name="T24" fmla="*/ 0 w 308"/>
                <a:gd name="T25" fmla="*/ 151 h 302"/>
                <a:gd name="T26" fmla="*/ 12 w 308"/>
                <a:gd name="T27" fmla="*/ 91 h 302"/>
                <a:gd name="T28" fmla="*/ 48 w 308"/>
                <a:gd name="T29" fmla="*/ 42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1" y="12"/>
                  </a:lnTo>
                  <a:lnTo>
                    <a:pt x="260" y="42"/>
                  </a:lnTo>
                  <a:lnTo>
                    <a:pt x="296" y="91"/>
                  </a:lnTo>
                  <a:lnTo>
                    <a:pt x="308" y="151"/>
                  </a:lnTo>
                  <a:lnTo>
                    <a:pt x="296" y="211"/>
                  </a:lnTo>
                  <a:lnTo>
                    <a:pt x="260" y="260"/>
                  </a:lnTo>
                  <a:lnTo>
                    <a:pt x="211" y="290"/>
                  </a:lnTo>
                  <a:lnTo>
                    <a:pt x="157" y="302"/>
                  </a:lnTo>
                  <a:lnTo>
                    <a:pt x="97" y="290"/>
                  </a:lnTo>
                  <a:lnTo>
                    <a:pt x="48" y="260"/>
                  </a:lnTo>
                  <a:lnTo>
                    <a:pt x="12" y="211"/>
                  </a:lnTo>
                  <a:lnTo>
                    <a:pt x="0" y="151"/>
                  </a:lnTo>
                  <a:lnTo>
                    <a:pt x="12" y="91"/>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68" name="Freeform 991"/>
            <p:cNvSpPr>
              <a:spLocks/>
            </p:cNvSpPr>
            <p:nvPr/>
          </p:nvSpPr>
          <p:spPr bwMode="auto">
            <a:xfrm>
              <a:off x="6653529" y="1890201"/>
              <a:ext cx="103486" cy="103486"/>
            </a:xfrm>
            <a:custGeom>
              <a:avLst/>
              <a:gdLst>
                <a:gd name="T0" fmla="*/ 151 w 302"/>
                <a:gd name="T1" fmla="*/ 0 h 302"/>
                <a:gd name="T2" fmla="*/ 211 w 302"/>
                <a:gd name="T3" fmla="*/ 12 h 302"/>
                <a:gd name="T4" fmla="*/ 259 w 302"/>
                <a:gd name="T5" fmla="*/ 42 h 302"/>
                <a:gd name="T6" fmla="*/ 290 w 302"/>
                <a:gd name="T7" fmla="*/ 91 h 302"/>
                <a:gd name="T8" fmla="*/ 302 w 302"/>
                <a:gd name="T9" fmla="*/ 151 h 302"/>
                <a:gd name="T10" fmla="*/ 290 w 302"/>
                <a:gd name="T11" fmla="*/ 211 h 302"/>
                <a:gd name="T12" fmla="*/ 259 w 302"/>
                <a:gd name="T13" fmla="*/ 260 h 302"/>
                <a:gd name="T14" fmla="*/ 211 w 302"/>
                <a:gd name="T15" fmla="*/ 290 h 302"/>
                <a:gd name="T16" fmla="*/ 151 w 302"/>
                <a:gd name="T17" fmla="*/ 302 h 302"/>
                <a:gd name="T18" fmla="*/ 91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2"/>
                  </a:lnTo>
                  <a:lnTo>
                    <a:pt x="290" y="91"/>
                  </a:lnTo>
                  <a:lnTo>
                    <a:pt x="302" y="151"/>
                  </a:lnTo>
                  <a:lnTo>
                    <a:pt x="290" y="211"/>
                  </a:lnTo>
                  <a:lnTo>
                    <a:pt x="259" y="260"/>
                  </a:lnTo>
                  <a:lnTo>
                    <a:pt x="211" y="290"/>
                  </a:lnTo>
                  <a:lnTo>
                    <a:pt x="151" y="302"/>
                  </a:lnTo>
                  <a:lnTo>
                    <a:pt x="91" y="290"/>
                  </a:lnTo>
                  <a:lnTo>
                    <a:pt x="42" y="260"/>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69" name="Freeform 992"/>
            <p:cNvSpPr>
              <a:spLocks/>
            </p:cNvSpPr>
            <p:nvPr/>
          </p:nvSpPr>
          <p:spPr bwMode="auto">
            <a:xfrm>
              <a:off x="6777575" y="1890201"/>
              <a:ext cx="103486" cy="103486"/>
            </a:xfrm>
            <a:custGeom>
              <a:avLst/>
              <a:gdLst>
                <a:gd name="T0" fmla="*/ 151 w 302"/>
                <a:gd name="T1" fmla="*/ 0 h 302"/>
                <a:gd name="T2" fmla="*/ 211 w 302"/>
                <a:gd name="T3" fmla="*/ 12 h 302"/>
                <a:gd name="T4" fmla="*/ 259 w 302"/>
                <a:gd name="T5" fmla="*/ 42 h 302"/>
                <a:gd name="T6" fmla="*/ 296 w 302"/>
                <a:gd name="T7" fmla="*/ 91 h 302"/>
                <a:gd name="T8" fmla="*/ 302 w 302"/>
                <a:gd name="T9" fmla="*/ 151 h 302"/>
                <a:gd name="T10" fmla="*/ 296 w 302"/>
                <a:gd name="T11" fmla="*/ 211 h 302"/>
                <a:gd name="T12" fmla="*/ 259 w 302"/>
                <a:gd name="T13" fmla="*/ 260 h 302"/>
                <a:gd name="T14" fmla="*/ 211 w 302"/>
                <a:gd name="T15" fmla="*/ 290 h 302"/>
                <a:gd name="T16" fmla="*/ 151 w 302"/>
                <a:gd name="T17" fmla="*/ 302 h 302"/>
                <a:gd name="T18" fmla="*/ 91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2"/>
                  </a:lnTo>
                  <a:lnTo>
                    <a:pt x="296" y="91"/>
                  </a:lnTo>
                  <a:lnTo>
                    <a:pt x="302" y="151"/>
                  </a:lnTo>
                  <a:lnTo>
                    <a:pt x="296" y="211"/>
                  </a:lnTo>
                  <a:lnTo>
                    <a:pt x="259" y="260"/>
                  </a:lnTo>
                  <a:lnTo>
                    <a:pt x="211" y="290"/>
                  </a:lnTo>
                  <a:lnTo>
                    <a:pt x="151" y="302"/>
                  </a:lnTo>
                  <a:lnTo>
                    <a:pt x="91" y="290"/>
                  </a:lnTo>
                  <a:lnTo>
                    <a:pt x="42" y="260"/>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70" name="Freeform 993"/>
            <p:cNvSpPr>
              <a:spLocks/>
            </p:cNvSpPr>
            <p:nvPr/>
          </p:nvSpPr>
          <p:spPr bwMode="auto">
            <a:xfrm>
              <a:off x="6901621" y="1890201"/>
              <a:ext cx="105542" cy="103486"/>
            </a:xfrm>
            <a:custGeom>
              <a:avLst/>
              <a:gdLst>
                <a:gd name="T0" fmla="*/ 157 w 308"/>
                <a:gd name="T1" fmla="*/ 0 h 302"/>
                <a:gd name="T2" fmla="*/ 211 w 308"/>
                <a:gd name="T3" fmla="*/ 12 h 302"/>
                <a:gd name="T4" fmla="*/ 259 w 308"/>
                <a:gd name="T5" fmla="*/ 42 h 302"/>
                <a:gd name="T6" fmla="*/ 296 w 308"/>
                <a:gd name="T7" fmla="*/ 91 h 302"/>
                <a:gd name="T8" fmla="*/ 308 w 308"/>
                <a:gd name="T9" fmla="*/ 151 h 302"/>
                <a:gd name="T10" fmla="*/ 296 w 308"/>
                <a:gd name="T11" fmla="*/ 211 h 302"/>
                <a:gd name="T12" fmla="*/ 259 w 308"/>
                <a:gd name="T13" fmla="*/ 260 h 302"/>
                <a:gd name="T14" fmla="*/ 211 w 308"/>
                <a:gd name="T15" fmla="*/ 290 h 302"/>
                <a:gd name="T16" fmla="*/ 157 w 308"/>
                <a:gd name="T17" fmla="*/ 302 h 302"/>
                <a:gd name="T18" fmla="*/ 96 w 308"/>
                <a:gd name="T19" fmla="*/ 290 h 302"/>
                <a:gd name="T20" fmla="*/ 48 w 308"/>
                <a:gd name="T21" fmla="*/ 260 h 302"/>
                <a:gd name="T22" fmla="*/ 12 w 308"/>
                <a:gd name="T23" fmla="*/ 211 h 302"/>
                <a:gd name="T24" fmla="*/ 0 w 308"/>
                <a:gd name="T25" fmla="*/ 151 h 302"/>
                <a:gd name="T26" fmla="*/ 12 w 308"/>
                <a:gd name="T27" fmla="*/ 91 h 302"/>
                <a:gd name="T28" fmla="*/ 48 w 308"/>
                <a:gd name="T29" fmla="*/ 42 h 302"/>
                <a:gd name="T30" fmla="*/ 96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1" y="12"/>
                  </a:lnTo>
                  <a:lnTo>
                    <a:pt x="259" y="42"/>
                  </a:lnTo>
                  <a:lnTo>
                    <a:pt x="296" y="91"/>
                  </a:lnTo>
                  <a:lnTo>
                    <a:pt x="308" y="151"/>
                  </a:lnTo>
                  <a:lnTo>
                    <a:pt x="296" y="211"/>
                  </a:lnTo>
                  <a:lnTo>
                    <a:pt x="259" y="260"/>
                  </a:lnTo>
                  <a:lnTo>
                    <a:pt x="211" y="290"/>
                  </a:lnTo>
                  <a:lnTo>
                    <a:pt x="157" y="302"/>
                  </a:lnTo>
                  <a:lnTo>
                    <a:pt x="96" y="290"/>
                  </a:lnTo>
                  <a:lnTo>
                    <a:pt x="48" y="260"/>
                  </a:lnTo>
                  <a:lnTo>
                    <a:pt x="12" y="211"/>
                  </a:lnTo>
                  <a:lnTo>
                    <a:pt x="0" y="151"/>
                  </a:lnTo>
                  <a:lnTo>
                    <a:pt x="12" y="91"/>
                  </a:lnTo>
                  <a:lnTo>
                    <a:pt x="48" y="42"/>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71" name="Freeform 994"/>
            <p:cNvSpPr>
              <a:spLocks/>
            </p:cNvSpPr>
            <p:nvPr/>
          </p:nvSpPr>
          <p:spPr bwMode="auto">
            <a:xfrm>
              <a:off x="7027724" y="1890201"/>
              <a:ext cx="103486" cy="103486"/>
            </a:xfrm>
            <a:custGeom>
              <a:avLst/>
              <a:gdLst>
                <a:gd name="T0" fmla="*/ 151 w 302"/>
                <a:gd name="T1" fmla="*/ 0 h 302"/>
                <a:gd name="T2" fmla="*/ 211 w 302"/>
                <a:gd name="T3" fmla="*/ 12 h 302"/>
                <a:gd name="T4" fmla="*/ 259 w 302"/>
                <a:gd name="T5" fmla="*/ 42 h 302"/>
                <a:gd name="T6" fmla="*/ 289 w 302"/>
                <a:gd name="T7" fmla="*/ 91 h 302"/>
                <a:gd name="T8" fmla="*/ 302 w 302"/>
                <a:gd name="T9" fmla="*/ 151 h 302"/>
                <a:gd name="T10" fmla="*/ 289 w 302"/>
                <a:gd name="T11" fmla="*/ 211 h 302"/>
                <a:gd name="T12" fmla="*/ 259 w 302"/>
                <a:gd name="T13" fmla="*/ 260 h 302"/>
                <a:gd name="T14" fmla="*/ 211 w 302"/>
                <a:gd name="T15" fmla="*/ 290 h 302"/>
                <a:gd name="T16" fmla="*/ 151 w 302"/>
                <a:gd name="T17" fmla="*/ 302 h 302"/>
                <a:gd name="T18" fmla="*/ 90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2 h 302"/>
                <a:gd name="T30" fmla="*/ 90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2"/>
                  </a:lnTo>
                  <a:lnTo>
                    <a:pt x="289" y="91"/>
                  </a:lnTo>
                  <a:lnTo>
                    <a:pt x="302" y="151"/>
                  </a:lnTo>
                  <a:lnTo>
                    <a:pt x="289" y="211"/>
                  </a:lnTo>
                  <a:lnTo>
                    <a:pt x="259" y="260"/>
                  </a:lnTo>
                  <a:lnTo>
                    <a:pt x="211" y="290"/>
                  </a:lnTo>
                  <a:lnTo>
                    <a:pt x="151" y="302"/>
                  </a:lnTo>
                  <a:lnTo>
                    <a:pt x="90" y="290"/>
                  </a:lnTo>
                  <a:lnTo>
                    <a:pt x="42" y="260"/>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72" name="Freeform 995"/>
            <p:cNvSpPr>
              <a:spLocks/>
            </p:cNvSpPr>
            <p:nvPr/>
          </p:nvSpPr>
          <p:spPr bwMode="auto">
            <a:xfrm>
              <a:off x="7151770" y="1890201"/>
              <a:ext cx="105200" cy="103486"/>
            </a:xfrm>
            <a:custGeom>
              <a:avLst/>
              <a:gdLst>
                <a:gd name="T0" fmla="*/ 151 w 307"/>
                <a:gd name="T1" fmla="*/ 0 h 302"/>
                <a:gd name="T2" fmla="*/ 211 w 307"/>
                <a:gd name="T3" fmla="*/ 12 h 302"/>
                <a:gd name="T4" fmla="*/ 259 w 307"/>
                <a:gd name="T5" fmla="*/ 42 h 302"/>
                <a:gd name="T6" fmla="*/ 295 w 307"/>
                <a:gd name="T7" fmla="*/ 91 h 302"/>
                <a:gd name="T8" fmla="*/ 307 w 307"/>
                <a:gd name="T9" fmla="*/ 151 h 302"/>
                <a:gd name="T10" fmla="*/ 295 w 307"/>
                <a:gd name="T11" fmla="*/ 211 h 302"/>
                <a:gd name="T12" fmla="*/ 259 w 307"/>
                <a:gd name="T13" fmla="*/ 260 h 302"/>
                <a:gd name="T14" fmla="*/ 211 w 307"/>
                <a:gd name="T15" fmla="*/ 290 h 302"/>
                <a:gd name="T16" fmla="*/ 151 w 307"/>
                <a:gd name="T17" fmla="*/ 302 h 302"/>
                <a:gd name="T18" fmla="*/ 90 w 307"/>
                <a:gd name="T19" fmla="*/ 290 h 302"/>
                <a:gd name="T20" fmla="*/ 42 w 307"/>
                <a:gd name="T21" fmla="*/ 260 h 302"/>
                <a:gd name="T22" fmla="*/ 12 w 307"/>
                <a:gd name="T23" fmla="*/ 211 h 302"/>
                <a:gd name="T24" fmla="*/ 0 w 307"/>
                <a:gd name="T25" fmla="*/ 151 h 302"/>
                <a:gd name="T26" fmla="*/ 12 w 307"/>
                <a:gd name="T27" fmla="*/ 91 h 302"/>
                <a:gd name="T28" fmla="*/ 42 w 307"/>
                <a:gd name="T29" fmla="*/ 42 h 302"/>
                <a:gd name="T30" fmla="*/ 90 w 307"/>
                <a:gd name="T31" fmla="*/ 12 h 302"/>
                <a:gd name="T32" fmla="*/ 151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1" y="0"/>
                  </a:moveTo>
                  <a:lnTo>
                    <a:pt x="211" y="12"/>
                  </a:lnTo>
                  <a:lnTo>
                    <a:pt x="259" y="42"/>
                  </a:lnTo>
                  <a:lnTo>
                    <a:pt x="295" y="91"/>
                  </a:lnTo>
                  <a:lnTo>
                    <a:pt x="307" y="151"/>
                  </a:lnTo>
                  <a:lnTo>
                    <a:pt x="295" y="211"/>
                  </a:lnTo>
                  <a:lnTo>
                    <a:pt x="259" y="260"/>
                  </a:lnTo>
                  <a:lnTo>
                    <a:pt x="211" y="290"/>
                  </a:lnTo>
                  <a:lnTo>
                    <a:pt x="151" y="302"/>
                  </a:lnTo>
                  <a:lnTo>
                    <a:pt x="90" y="290"/>
                  </a:lnTo>
                  <a:lnTo>
                    <a:pt x="42" y="260"/>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73" name="Freeform 996"/>
            <p:cNvSpPr>
              <a:spLocks/>
            </p:cNvSpPr>
            <p:nvPr/>
          </p:nvSpPr>
          <p:spPr bwMode="auto">
            <a:xfrm>
              <a:off x="7275817" y="1890201"/>
              <a:ext cx="105200" cy="103486"/>
            </a:xfrm>
            <a:custGeom>
              <a:avLst/>
              <a:gdLst>
                <a:gd name="T0" fmla="*/ 157 w 307"/>
                <a:gd name="T1" fmla="*/ 0 h 302"/>
                <a:gd name="T2" fmla="*/ 211 w 307"/>
                <a:gd name="T3" fmla="*/ 12 h 302"/>
                <a:gd name="T4" fmla="*/ 259 w 307"/>
                <a:gd name="T5" fmla="*/ 42 h 302"/>
                <a:gd name="T6" fmla="*/ 295 w 307"/>
                <a:gd name="T7" fmla="*/ 91 h 302"/>
                <a:gd name="T8" fmla="*/ 307 w 307"/>
                <a:gd name="T9" fmla="*/ 151 h 302"/>
                <a:gd name="T10" fmla="*/ 295 w 307"/>
                <a:gd name="T11" fmla="*/ 211 h 302"/>
                <a:gd name="T12" fmla="*/ 259 w 307"/>
                <a:gd name="T13" fmla="*/ 260 h 302"/>
                <a:gd name="T14" fmla="*/ 211 w 307"/>
                <a:gd name="T15" fmla="*/ 290 h 302"/>
                <a:gd name="T16" fmla="*/ 157 w 307"/>
                <a:gd name="T17" fmla="*/ 302 h 302"/>
                <a:gd name="T18" fmla="*/ 96 w 307"/>
                <a:gd name="T19" fmla="*/ 290 h 302"/>
                <a:gd name="T20" fmla="*/ 48 w 307"/>
                <a:gd name="T21" fmla="*/ 260 h 302"/>
                <a:gd name="T22" fmla="*/ 12 w 307"/>
                <a:gd name="T23" fmla="*/ 211 h 302"/>
                <a:gd name="T24" fmla="*/ 0 w 307"/>
                <a:gd name="T25" fmla="*/ 151 h 302"/>
                <a:gd name="T26" fmla="*/ 12 w 307"/>
                <a:gd name="T27" fmla="*/ 91 h 302"/>
                <a:gd name="T28" fmla="*/ 48 w 307"/>
                <a:gd name="T29" fmla="*/ 42 h 302"/>
                <a:gd name="T30" fmla="*/ 96 w 307"/>
                <a:gd name="T31" fmla="*/ 12 h 302"/>
                <a:gd name="T32" fmla="*/ 157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7" y="0"/>
                  </a:moveTo>
                  <a:lnTo>
                    <a:pt x="211" y="12"/>
                  </a:lnTo>
                  <a:lnTo>
                    <a:pt x="259" y="42"/>
                  </a:lnTo>
                  <a:lnTo>
                    <a:pt x="295" y="91"/>
                  </a:lnTo>
                  <a:lnTo>
                    <a:pt x="307" y="151"/>
                  </a:lnTo>
                  <a:lnTo>
                    <a:pt x="295" y="211"/>
                  </a:lnTo>
                  <a:lnTo>
                    <a:pt x="259" y="260"/>
                  </a:lnTo>
                  <a:lnTo>
                    <a:pt x="211" y="290"/>
                  </a:lnTo>
                  <a:lnTo>
                    <a:pt x="157" y="302"/>
                  </a:lnTo>
                  <a:lnTo>
                    <a:pt x="96" y="290"/>
                  </a:lnTo>
                  <a:lnTo>
                    <a:pt x="48" y="260"/>
                  </a:lnTo>
                  <a:lnTo>
                    <a:pt x="12" y="211"/>
                  </a:lnTo>
                  <a:lnTo>
                    <a:pt x="0" y="151"/>
                  </a:lnTo>
                  <a:lnTo>
                    <a:pt x="12" y="91"/>
                  </a:lnTo>
                  <a:lnTo>
                    <a:pt x="48" y="42"/>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74" name="Freeform 997"/>
            <p:cNvSpPr>
              <a:spLocks/>
            </p:cNvSpPr>
            <p:nvPr/>
          </p:nvSpPr>
          <p:spPr bwMode="auto">
            <a:xfrm>
              <a:off x="7401920" y="1890201"/>
              <a:ext cx="103144" cy="103486"/>
            </a:xfrm>
            <a:custGeom>
              <a:avLst/>
              <a:gdLst>
                <a:gd name="T0" fmla="*/ 151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60 h 302"/>
                <a:gd name="T14" fmla="*/ 211 w 301"/>
                <a:gd name="T15" fmla="*/ 290 h 302"/>
                <a:gd name="T16" fmla="*/ 151 w 301"/>
                <a:gd name="T17" fmla="*/ 302 h 302"/>
                <a:gd name="T18" fmla="*/ 90 w 301"/>
                <a:gd name="T19" fmla="*/ 290 h 302"/>
                <a:gd name="T20" fmla="*/ 42 w 301"/>
                <a:gd name="T21" fmla="*/ 260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1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1" y="0"/>
                  </a:moveTo>
                  <a:lnTo>
                    <a:pt x="211" y="12"/>
                  </a:lnTo>
                  <a:lnTo>
                    <a:pt x="259" y="42"/>
                  </a:lnTo>
                  <a:lnTo>
                    <a:pt x="289" y="91"/>
                  </a:lnTo>
                  <a:lnTo>
                    <a:pt x="301" y="151"/>
                  </a:lnTo>
                  <a:lnTo>
                    <a:pt x="289" y="211"/>
                  </a:lnTo>
                  <a:lnTo>
                    <a:pt x="259" y="260"/>
                  </a:lnTo>
                  <a:lnTo>
                    <a:pt x="211" y="290"/>
                  </a:lnTo>
                  <a:lnTo>
                    <a:pt x="151" y="302"/>
                  </a:lnTo>
                  <a:lnTo>
                    <a:pt x="90" y="290"/>
                  </a:lnTo>
                  <a:lnTo>
                    <a:pt x="42" y="260"/>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75" name="Freeform 998"/>
            <p:cNvSpPr>
              <a:spLocks/>
            </p:cNvSpPr>
            <p:nvPr/>
          </p:nvSpPr>
          <p:spPr bwMode="auto">
            <a:xfrm>
              <a:off x="4782894" y="2026583"/>
              <a:ext cx="103486" cy="105542"/>
            </a:xfrm>
            <a:custGeom>
              <a:avLst/>
              <a:gdLst>
                <a:gd name="T0" fmla="*/ 151 w 302"/>
                <a:gd name="T1" fmla="*/ 0 h 308"/>
                <a:gd name="T2" fmla="*/ 211 w 302"/>
                <a:gd name="T3" fmla="*/ 12 h 308"/>
                <a:gd name="T4" fmla="*/ 259 w 302"/>
                <a:gd name="T5" fmla="*/ 49 h 308"/>
                <a:gd name="T6" fmla="*/ 290 w 302"/>
                <a:gd name="T7" fmla="*/ 97 h 308"/>
                <a:gd name="T8" fmla="*/ 302 w 302"/>
                <a:gd name="T9" fmla="*/ 157 h 308"/>
                <a:gd name="T10" fmla="*/ 290 w 302"/>
                <a:gd name="T11" fmla="*/ 212 h 308"/>
                <a:gd name="T12" fmla="*/ 259 w 302"/>
                <a:gd name="T13" fmla="*/ 266 h 308"/>
                <a:gd name="T14" fmla="*/ 211 w 302"/>
                <a:gd name="T15" fmla="*/ 296 h 308"/>
                <a:gd name="T16" fmla="*/ 151 w 302"/>
                <a:gd name="T17" fmla="*/ 308 h 308"/>
                <a:gd name="T18" fmla="*/ 91 w 302"/>
                <a:gd name="T19" fmla="*/ 296 h 308"/>
                <a:gd name="T20" fmla="*/ 42 w 302"/>
                <a:gd name="T21" fmla="*/ 266 h 308"/>
                <a:gd name="T22" fmla="*/ 12 w 302"/>
                <a:gd name="T23" fmla="*/ 212 h 308"/>
                <a:gd name="T24" fmla="*/ 0 w 302"/>
                <a:gd name="T25" fmla="*/ 157 h 308"/>
                <a:gd name="T26" fmla="*/ 12 w 302"/>
                <a:gd name="T27" fmla="*/ 97 h 308"/>
                <a:gd name="T28" fmla="*/ 42 w 302"/>
                <a:gd name="T29" fmla="*/ 49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59" y="49"/>
                  </a:lnTo>
                  <a:lnTo>
                    <a:pt x="290" y="97"/>
                  </a:lnTo>
                  <a:lnTo>
                    <a:pt x="302" y="157"/>
                  </a:lnTo>
                  <a:lnTo>
                    <a:pt x="290" y="212"/>
                  </a:lnTo>
                  <a:lnTo>
                    <a:pt x="259" y="266"/>
                  </a:lnTo>
                  <a:lnTo>
                    <a:pt x="211" y="296"/>
                  </a:lnTo>
                  <a:lnTo>
                    <a:pt x="151" y="308"/>
                  </a:lnTo>
                  <a:lnTo>
                    <a:pt x="91" y="296"/>
                  </a:lnTo>
                  <a:lnTo>
                    <a:pt x="42" y="266"/>
                  </a:lnTo>
                  <a:lnTo>
                    <a:pt x="12" y="212"/>
                  </a:lnTo>
                  <a:lnTo>
                    <a:pt x="0" y="157"/>
                  </a:lnTo>
                  <a:lnTo>
                    <a:pt x="12" y="97"/>
                  </a:lnTo>
                  <a:lnTo>
                    <a:pt x="42" y="49"/>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76" name="Freeform 999"/>
            <p:cNvSpPr>
              <a:spLocks/>
            </p:cNvSpPr>
            <p:nvPr/>
          </p:nvSpPr>
          <p:spPr bwMode="auto">
            <a:xfrm>
              <a:off x="4906941" y="2026583"/>
              <a:ext cx="103486" cy="105542"/>
            </a:xfrm>
            <a:custGeom>
              <a:avLst/>
              <a:gdLst>
                <a:gd name="T0" fmla="*/ 151 w 302"/>
                <a:gd name="T1" fmla="*/ 0 h 308"/>
                <a:gd name="T2" fmla="*/ 211 w 302"/>
                <a:gd name="T3" fmla="*/ 12 h 308"/>
                <a:gd name="T4" fmla="*/ 259 w 302"/>
                <a:gd name="T5" fmla="*/ 49 h 308"/>
                <a:gd name="T6" fmla="*/ 290 w 302"/>
                <a:gd name="T7" fmla="*/ 97 h 308"/>
                <a:gd name="T8" fmla="*/ 302 w 302"/>
                <a:gd name="T9" fmla="*/ 157 h 308"/>
                <a:gd name="T10" fmla="*/ 290 w 302"/>
                <a:gd name="T11" fmla="*/ 212 h 308"/>
                <a:gd name="T12" fmla="*/ 259 w 302"/>
                <a:gd name="T13" fmla="*/ 266 h 308"/>
                <a:gd name="T14" fmla="*/ 211 w 302"/>
                <a:gd name="T15" fmla="*/ 296 h 308"/>
                <a:gd name="T16" fmla="*/ 151 w 302"/>
                <a:gd name="T17" fmla="*/ 308 h 308"/>
                <a:gd name="T18" fmla="*/ 90 w 302"/>
                <a:gd name="T19" fmla="*/ 296 h 308"/>
                <a:gd name="T20" fmla="*/ 42 w 302"/>
                <a:gd name="T21" fmla="*/ 266 h 308"/>
                <a:gd name="T22" fmla="*/ 12 w 302"/>
                <a:gd name="T23" fmla="*/ 212 h 308"/>
                <a:gd name="T24" fmla="*/ 0 w 302"/>
                <a:gd name="T25" fmla="*/ 157 h 308"/>
                <a:gd name="T26" fmla="*/ 12 w 302"/>
                <a:gd name="T27" fmla="*/ 97 h 308"/>
                <a:gd name="T28" fmla="*/ 42 w 302"/>
                <a:gd name="T29" fmla="*/ 49 h 308"/>
                <a:gd name="T30" fmla="*/ 90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59" y="49"/>
                  </a:lnTo>
                  <a:lnTo>
                    <a:pt x="290" y="97"/>
                  </a:lnTo>
                  <a:lnTo>
                    <a:pt x="302" y="157"/>
                  </a:lnTo>
                  <a:lnTo>
                    <a:pt x="290" y="212"/>
                  </a:lnTo>
                  <a:lnTo>
                    <a:pt x="259" y="266"/>
                  </a:lnTo>
                  <a:lnTo>
                    <a:pt x="211" y="296"/>
                  </a:lnTo>
                  <a:lnTo>
                    <a:pt x="151" y="308"/>
                  </a:lnTo>
                  <a:lnTo>
                    <a:pt x="90" y="296"/>
                  </a:lnTo>
                  <a:lnTo>
                    <a:pt x="42" y="266"/>
                  </a:lnTo>
                  <a:lnTo>
                    <a:pt x="12" y="212"/>
                  </a:lnTo>
                  <a:lnTo>
                    <a:pt x="0" y="157"/>
                  </a:lnTo>
                  <a:lnTo>
                    <a:pt x="12" y="97"/>
                  </a:lnTo>
                  <a:lnTo>
                    <a:pt x="42" y="49"/>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77" name="Freeform 1000"/>
            <p:cNvSpPr>
              <a:spLocks/>
            </p:cNvSpPr>
            <p:nvPr/>
          </p:nvSpPr>
          <p:spPr bwMode="auto">
            <a:xfrm>
              <a:off x="5030987" y="2026583"/>
              <a:ext cx="105542" cy="105542"/>
            </a:xfrm>
            <a:custGeom>
              <a:avLst/>
              <a:gdLst>
                <a:gd name="T0" fmla="*/ 151 w 308"/>
                <a:gd name="T1" fmla="*/ 0 h 308"/>
                <a:gd name="T2" fmla="*/ 211 w 308"/>
                <a:gd name="T3" fmla="*/ 12 h 308"/>
                <a:gd name="T4" fmla="*/ 259 w 308"/>
                <a:gd name="T5" fmla="*/ 49 h 308"/>
                <a:gd name="T6" fmla="*/ 295 w 308"/>
                <a:gd name="T7" fmla="*/ 97 h 308"/>
                <a:gd name="T8" fmla="*/ 308 w 308"/>
                <a:gd name="T9" fmla="*/ 157 h 308"/>
                <a:gd name="T10" fmla="*/ 295 w 308"/>
                <a:gd name="T11" fmla="*/ 212 h 308"/>
                <a:gd name="T12" fmla="*/ 259 w 308"/>
                <a:gd name="T13" fmla="*/ 266 h 308"/>
                <a:gd name="T14" fmla="*/ 211 w 308"/>
                <a:gd name="T15" fmla="*/ 296 h 308"/>
                <a:gd name="T16" fmla="*/ 151 w 308"/>
                <a:gd name="T17" fmla="*/ 308 h 308"/>
                <a:gd name="T18" fmla="*/ 96 w 308"/>
                <a:gd name="T19" fmla="*/ 296 h 308"/>
                <a:gd name="T20" fmla="*/ 48 w 308"/>
                <a:gd name="T21" fmla="*/ 266 h 308"/>
                <a:gd name="T22" fmla="*/ 12 w 308"/>
                <a:gd name="T23" fmla="*/ 212 h 308"/>
                <a:gd name="T24" fmla="*/ 0 w 308"/>
                <a:gd name="T25" fmla="*/ 157 h 308"/>
                <a:gd name="T26" fmla="*/ 12 w 308"/>
                <a:gd name="T27" fmla="*/ 97 h 308"/>
                <a:gd name="T28" fmla="*/ 48 w 308"/>
                <a:gd name="T29" fmla="*/ 49 h 308"/>
                <a:gd name="T30" fmla="*/ 96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1" y="12"/>
                  </a:lnTo>
                  <a:lnTo>
                    <a:pt x="259" y="49"/>
                  </a:lnTo>
                  <a:lnTo>
                    <a:pt x="295" y="97"/>
                  </a:lnTo>
                  <a:lnTo>
                    <a:pt x="308" y="157"/>
                  </a:lnTo>
                  <a:lnTo>
                    <a:pt x="295" y="212"/>
                  </a:lnTo>
                  <a:lnTo>
                    <a:pt x="259" y="266"/>
                  </a:lnTo>
                  <a:lnTo>
                    <a:pt x="211" y="296"/>
                  </a:lnTo>
                  <a:lnTo>
                    <a:pt x="151" y="308"/>
                  </a:lnTo>
                  <a:lnTo>
                    <a:pt x="96" y="296"/>
                  </a:lnTo>
                  <a:lnTo>
                    <a:pt x="48" y="266"/>
                  </a:lnTo>
                  <a:lnTo>
                    <a:pt x="12" y="212"/>
                  </a:lnTo>
                  <a:lnTo>
                    <a:pt x="0" y="157"/>
                  </a:lnTo>
                  <a:lnTo>
                    <a:pt x="12" y="97"/>
                  </a:lnTo>
                  <a:lnTo>
                    <a:pt x="48" y="49"/>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78" name="Freeform 1001"/>
            <p:cNvSpPr>
              <a:spLocks/>
            </p:cNvSpPr>
            <p:nvPr/>
          </p:nvSpPr>
          <p:spPr bwMode="auto">
            <a:xfrm>
              <a:off x="5157089" y="2026583"/>
              <a:ext cx="103144" cy="105542"/>
            </a:xfrm>
            <a:custGeom>
              <a:avLst/>
              <a:gdLst>
                <a:gd name="T0" fmla="*/ 151 w 301"/>
                <a:gd name="T1" fmla="*/ 0 h 308"/>
                <a:gd name="T2" fmla="*/ 211 w 301"/>
                <a:gd name="T3" fmla="*/ 12 h 308"/>
                <a:gd name="T4" fmla="*/ 259 w 301"/>
                <a:gd name="T5" fmla="*/ 49 h 308"/>
                <a:gd name="T6" fmla="*/ 289 w 301"/>
                <a:gd name="T7" fmla="*/ 97 h 308"/>
                <a:gd name="T8" fmla="*/ 301 w 301"/>
                <a:gd name="T9" fmla="*/ 157 h 308"/>
                <a:gd name="T10" fmla="*/ 289 w 301"/>
                <a:gd name="T11" fmla="*/ 212 h 308"/>
                <a:gd name="T12" fmla="*/ 259 w 301"/>
                <a:gd name="T13" fmla="*/ 266 h 308"/>
                <a:gd name="T14" fmla="*/ 211 w 301"/>
                <a:gd name="T15" fmla="*/ 296 h 308"/>
                <a:gd name="T16" fmla="*/ 151 w 301"/>
                <a:gd name="T17" fmla="*/ 308 h 308"/>
                <a:gd name="T18" fmla="*/ 90 w 301"/>
                <a:gd name="T19" fmla="*/ 296 h 308"/>
                <a:gd name="T20" fmla="*/ 42 w 301"/>
                <a:gd name="T21" fmla="*/ 266 h 308"/>
                <a:gd name="T22" fmla="*/ 12 w 301"/>
                <a:gd name="T23" fmla="*/ 212 h 308"/>
                <a:gd name="T24" fmla="*/ 0 w 301"/>
                <a:gd name="T25" fmla="*/ 157 h 308"/>
                <a:gd name="T26" fmla="*/ 12 w 301"/>
                <a:gd name="T27" fmla="*/ 97 h 308"/>
                <a:gd name="T28" fmla="*/ 42 w 301"/>
                <a:gd name="T29" fmla="*/ 49 h 308"/>
                <a:gd name="T30" fmla="*/ 90 w 301"/>
                <a:gd name="T31" fmla="*/ 12 h 308"/>
                <a:gd name="T32" fmla="*/ 151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1" y="0"/>
                  </a:moveTo>
                  <a:lnTo>
                    <a:pt x="211" y="12"/>
                  </a:lnTo>
                  <a:lnTo>
                    <a:pt x="259" y="49"/>
                  </a:lnTo>
                  <a:lnTo>
                    <a:pt x="289" y="97"/>
                  </a:lnTo>
                  <a:lnTo>
                    <a:pt x="301" y="157"/>
                  </a:lnTo>
                  <a:lnTo>
                    <a:pt x="289" y="212"/>
                  </a:lnTo>
                  <a:lnTo>
                    <a:pt x="259" y="266"/>
                  </a:lnTo>
                  <a:lnTo>
                    <a:pt x="211" y="296"/>
                  </a:lnTo>
                  <a:lnTo>
                    <a:pt x="151" y="308"/>
                  </a:lnTo>
                  <a:lnTo>
                    <a:pt x="90" y="296"/>
                  </a:lnTo>
                  <a:lnTo>
                    <a:pt x="42" y="266"/>
                  </a:lnTo>
                  <a:lnTo>
                    <a:pt x="12" y="212"/>
                  </a:lnTo>
                  <a:lnTo>
                    <a:pt x="0" y="157"/>
                  </a:lnTo>
                  <a:lnTo>
                    <a:pt x="12" y="97"/>
                  </a:lnTo>
                  <a:lnTo>
                    <a:pt x="42" y="49"/>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79" name="Freeform 1002"/>
            <p:cNvSpPr>
              <a:spLocks/>
            </p:cNvSpPr>
            <p:nvPr/>
          </p:nvSpPr>
          <p:spPr bwMode="auto">
            <a:xfrm>
              <a:off x="5281136" y="2026583"/>
              <a:ext cx="103144" cy="105542"/>
            </a:xfrm>
            <a:custGeom>
              <a:avLst/>
              <a:gdLst>
                <a:gd name="T0" fmla="*/ 151 w 301"/>
                <a:gd name="T1" fmla="*/ 0 h 308"/>
                <a:gd name="T2" fmla="*/ 211 w 301"/>
                <a:gd name="T3" fmla="*/ 12 h 308"/>
                <a:gd name="T4" fmla="*/ 259 w 301"/>
                <a:gd name="T5" fmla="*/ 49 h 308"/>
                <a:gd name="T6" fmla="*/ 289 w 301"/>
                <a:gd name="T7" fmla="*/ 97 h 308"/>
                <a:gd name="T8" fmla="*/ 301 w 301"/>
                <a:gd name="T9" fmla="*/ 157 h 308"/>
                <a:gd name="T10" fmla="*/ 289 w 301"/>
                <a:gd name="T11" fmla="*/ 212 h 308"/>
                <a:gd name="T12" fmla="*/ 259 w 301"/>
                <a:gd name="T13" fmla="*/ 266 h 308"/>
                <a:gd name="T14" fmla="*/ 211 w 301"/>
                <a:gd name="T15" fmla="*/ 296 h 308"/>
                <a:gd name="T16" fmla="*/ 151 w 301"/>
                <a:gd name="T17" fmla="*/ 308 h 308"/>
                <a:gd name="T18" fmla="*/ 90 w 301"/>
                <a:gd name="T19" fmla="*/ 296 h 308"/>
                <a:gd name="T20" fmla="*/ 42 w 301"/>
                <a:gd name="T21" fmla="*/ 266 h 308"/>
                <a:gd name="T22" fmla="*/ 12 w 301"/>
                <a:gd name="T23" fmla="*/ 212 h 308"/>
                <a:gd name="T24" fmla="*/ 0 w 301"/>
                <a:gd name="T25" fmla="*/ 157 h 308"/>
                <a:gd name="T26" fmla="*/ 12 w 301"/>
                <a:gd name="T27" fmla="*/ 97 h 308"/>
                <a:gd name="T28" fmla="*/ 42 w 301"/>
                <a:gd name="T29" fmla="*/ 49 h 308"/>
                <a:gd name="T30" fmla="*/ 90 w 301"/>
                <a:gd name="T31" fmla="*/ 12 h 308"/>
                <a:gd name="T32" fmla="*/ 151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1" y="0"/>
                  </a:moveTo>
                  <a:lnTo>
                    <a:pt x="211" y="12"/>
                  </a:lnTo>
                  <a:lnTo>
                    <a:pt x="259" y="49"/>
                  </a:lnTo>
                  <a:lnTo>
                    <a:pt x="289" y="97"/>
                  </a:lnTo>
                  <a:lnTo>
                    <a:pt x="301" y="157"/>
                  </a:lnTo>
                  <a:lnTo>
                    <a:pt x="289" y="212"/>
                  </a:lnTo>
                  <a:lnTo>
                    <a:pt x="259" y="266"/>
                  </a:lnTo>
                  <a:lnTo>
                    <a:pt x="211" y="296"/>
                  </a:lnTo>
                  <a:lnTo>
                    <a:pt x="151" y="308"/>
                  </a:lnTo>
                  <a:lnTo>
                    <a:pt x="90" y="296"/>
                  </a:lnTo>
                  <a:lnTo>
                    <a:pt x="42" y="266"/>
                  </a:lnTo>
                  <a:lnTo>
                    <a:pt x="12" y="212"/>
                  </a:lnTo>
                  <a:lnTo>
                    <a:pt x="0" y="157"/>
                  </a:lnTo>
                  <a:lnTo>
                    <a:pt x="12" y="97"/>
                  </a:lnTo>
                  <a:lnTo>
                    <a:pt x="42" y="49"/>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0" name="Freeform 1003"/>
            <p:cNvSpPr>
              <a:spLocks/>
            </p:cNvSpPr>
            <p:nvPr/>
          </p:nvSpPr>
          <p:spPr bwMode="auto">
            <a:xfrm>
              <a:off x="5405182" y="2026583"/>
              <a:ext cx="105200" cy="105542"/>
            </a:xfrm>
            <a:custGeom>
              <a:avLst/>
              <a:gdLst>
                <a:gd name="T0" fmla="*/ 151 w 307"/>
                <a:gd name="T1" fmla="*/ 0 h 308"/>
                <a:gd name="T2" fmla="*/ 211 w 307"/>
                <a:gd name="T3" fmla="*/ 12 h 308"/>
                <a:gd name="T4" fmla="*/ 259 w 307"/>
                <a:gd name="T5" fmla="*/ 49 h 308"/>
                <a:gd name="T6" fmla="*/ 295 w 307"/>
                <a:gd name="T7" fmla="*/ 97 h 308"/>
                <a:gd name="T8" fmla="*/ 307 w 307"/>
                <a:gd name="T9" fmla="*/ 157 h 308"/>
                <a:gd name="T10" fmla="*/ 295 w 307"/>
                <a:gd name="T11" fmla="*/ 212 h 308"/>
                <a:gd name="T12" fmla="*/ 259 w 307"/>
                <a:gd name="T13" fmla="*/ 266 h 308"/>
                <a:gd name="T14" fmla="*/ 211 w 307"/>
                <a:gd name="T15" fmla="*/ 296 h 308"/>
                <a:gd name="T16" fmla="*/ 151 w 307"/>
                <a:gd name="T17" fmla="*/ 308 h 308"/>
                <a:gd name="T18" fmla="*/ 96 w 307"/>
                <a:gd name="T19" fmla="*/ 296 h 308"/>
                <a:gd name="T20" fmla="*/ 48 w 307"/>
                <a:gd name="T21" fmla="*/ 266 h 308"/>
                <a:gd name="T22" fmla="*/ 12 w 307"/>
                <a:gd name="T23" fmla="*/ 212 h 308"/>
                <a:gd name="T24" fmla="*/ 0 w 307"/>
                <a:gd name="T25" fmla="*/ 157 h 308"/>
                <a:gd name="T26" fmla="*/ 12 w 307"/>
                <a:gd name="T27" fmla="*/ 97 h 308"/>
                <a:gd name="T28" fmla="*/ 48 w 307"/>
                <a:gd name="T29" fmla="*/ 49 h 308"/>
                <a:gd name="T30" fmla="*/ 96 w 307"/>
                <a:gd name="T31" fmla="*/ 12 h 308"/>
                <a:gd name="T32" fmla="*/ 151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1" y="0"/>
                  </a:moveTo>
                  <a:lnTo>
                    <a:pt x="211" y="12"/>
                  </a:lnTo>
                  <a:lnTo>
                    <a:pt x="259" y="49"/>
                  </a:lnTo>
                  <a:lnTo>
                    <a:pt x="295" y="97"/>
                  </a:lnTo>
                  <a:lnTo>
                    <a:pt x="307" y="157"/>
                  </a:lnTo>
                  <a:lnTo>
                    <a:pt x="295" y="212"/>
                  </a:lnTo>
                  <a:lnTo>
                    <a:pt x="259" y="266"/>
                  </a:lnTo>
                  <a:lnTo>
                    <a:pt x="211" y="296"/>
                  </a:lnTo>
                  <a:lnTo>
                    <a:pt x="151" y="308"/>
                  </a:lnTo>
                  <a:lnTo>
                    <a:pt x="96" y="296"/>
                  </a:lnTo>
                  <a:lnTo>
                    <a:pt x="48" y="266"/>
                  </a:lnTo>
                  <a:lnTo>
                    <a:pt x="12" y="212"/>
                  </a:lnTo>
                  <a:lnTo>
                    <a:pt x="0" y="157"/>
                  </a:lnTo>
                  <a:lnTo>
                    <a:pt x="12" y="97"/>
                  </a:lnTo>
                  <a:lnTo>
                    <a:pt x="48" y="49"/>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1" name="Freeform 1004"/>
            <p:cNvSpPr>
              <a:spLocks/>
            </p:cNvSpPr>
            <p:nvPr/>
          </p:nvSpPr>
          <p:spPr bwMode="auto">
            <a:xfrm>
              <a:off x="5531285" y="2026583"/>
              <a:ext cx="103144" cy="105542"/>
            </a:xfrm>
            <a:custGeom>
              <a:avLst/>
              <a:gdLst>
                <a:gd name="T0" fmla="*/ 150 w 301"/>
                <a:gd name="T1" fmla="*/ 0 h 308"/>
                <a:gd name="T2" fmla="*/ 211 w 301"/>
                <a:gd name="T3" fmla="*/ 12 h 308"/>
                <a:gd name="T4" fmla="*/ 259 w 301"/>
                <a:gd name="T5" fmla="*/ 49 h 308"/>
                <a:gd name="T6" fmla="*/ 289 w 301"/>
                <a:gd name="T7" fmla="*/ 97 h 308"/>
                <a:gd name="T8" fmla="*/ 301 w 301"/>
                <a:gd name="T9" fmla="*/ 157 h 308"/>
                <a:gd name="T10" fmla="*/ 289 w 301"/>
                <a:gd name="T11" fmla="*/ 212 h 308"/>
                <a:gd name="T12" fmla="*/ 259 w 301"/>
                <a:gd name="T13" fmla="*/ 266 h 308"/>
                <a:gd name="T14" fmla="*/ 211 w 301"/>
                <a:gd name="T15" fmla="*/ 296 h 308"/>
                <a:gd name="T16" fmla="*/ 150 w 301"/>
                <a:gd name="T17" fmla="*/ 308 h 308"/>
                <a:gd name="T18" fmla="*/ 90 w 301"/>
                <a:gd name="T19" fmla="*/ 296 h 308"/>
                <a:gd name="T20" fmla="*/ 42 w 301"/>
                <a:gd name="T21" fmla="*/ 266 h 308"/>
                <a:gd name="T22" fmla="*/ 12 w 301"/>
                <a:gd name="T23" fmla="*/ 212 h 308"/>
                <a:gd name="T24" fmla="*/ 0 w 301"/>
                <a:gd name="T25" fmla="*/ 157 h 308"/>
                <a:gd name="T26" fmla="*/ 12 w 301"/>
                <a:gd name="T27" fmla="*/ 97 h 308"/>
                <a:gd name="T28" fmla="*/ 42 w 301"/>
                <a:gd name="T29" fmla="*/ 49 h 308"/>
                <a:gd name="T30" fmla="*/ 90 w 301"/>
                <a:gd name="T31" fmla="*/ 12 h 308"/>
                <a:gd name="T32" fmla="*/ 150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0" y="0"/>
                  </a:moveTo>
                  <a:lnTo>
                    <a:pt x="211" y="12"/>
                  </a:lnTo>
                  <a:lnTo>
                    <a:pt x="259" y="49"/>
                  </a:lnTo>
                  <a:lnTo>
                    <a:pt x="289" y="97"/>
                  </a:lnTo>
                  <a:lnTo>
                    <a:pt x="301" y="157"/>
                  </a:lnTo>
                  <a:lnTo>
                    <a:pt x="289" y="212"/>
                  </a:lnTo>
                  <a:lnTo>
                    <a:pt x="259" y="266"/>
                  </a:lnTo>
                  <a:lnTo>
                    <a:pt x="211" y="296"/>
                  </a:lnTo>
                  <a:lnTo>
                    <a:pt x="150" y="308"/>
                  </a:lnTo>
                  <a:lnTo>
                    <a:pt x="90" y="296"/>
                  </a:lnTo>
                  <a:lnTo>
                    <a:pt x="42" y="266"/>
                  </a:lnTo>
                  <a:lnTo>
                    <a:pt x="12" y="212"/>
                  </a:lnTo>
                  <a:lnTo>
                    <a:pt x="0" y="157"/>
                  </a:lnTo>
                  <a:lnTo>
                    <a:pt x="12" y="97"/>
                  </a:lnTo>
                  <a:lnTo>
                    <a:pt x="42" y="49"/>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2" name="Freeform 1005"/>
            <p:cNvSpPr>
              <a:spLocks/>
            </p:cNvSpPr>
            <p:nvPr/>
          </p:nvSpPr>
          <p:spPr bwMode="auto">
            <a:xfrm>
              <a:off x="5655332" y="2026583"/>
              <a:ext cx="103144" cy="105542"/>
            </a:xfrm>
            <a:custGeom>
              <a:avLst/>
              <a:gdLst>
                <a:gd name="T0" fmla="*/ 150 w 301"/>
                <a:gd name="T1" fmla="*/ 0 h 308"/>
                <a:gd name="T2" fmla="*/ 211 w 301"/>
                <a:gd name="T3" fmla="*/ 12 h 308"/>
                <a:gd name="T4" fmla="*/ 259 w 301"/>
                <a:gd name="T5" fmla="*/ 49 h 308"/>
                <a:gd name="T6" fmla="*/ 289 w 301"/>
                <a:gd name="T7" fmla="*/ 97 h 308"/>
                <a:gd name="T8" fmla="*/ 301 w 301"/>
                <a:gd name="T9" fmla="*/ 157 h 308"/>
                <a:gd name="T10" fmla="*/ 289 w 301"/>
                <a:gd name="T11" fmla="*/ 212 h 308"/>
                <a:gd name="T12" fmla="*/ 259 w 301"/>
                <a:gd name="T13" fmla="*/ 266 h 308"/>
                <a:gd name="T14" fmla="*/ 211 w 301"/>
                <a:gd name="T15" fmla="*/ 296 h 308"/>
                <a:gd name="T16" fmla="*/ 150 w 301"/>
                <a:gd name="T17" fmla="*/ 308 h 308"/>
                <a:gd name="T18" fmla="*/ 90 w 301"/>
                <a:gd name="T19" fmla="*/ 296 h 308"/>
                <a:gd name="T20" fmla="*/ 42 w 301"/>
                <a:gd name="T21" fmla="*/ 266 h 308"/>
                <a:gd name="T22" fmla="*/ 12 w 301"/>
                <a:gd name="T23" fmla="*/ 212 h 308"/>
                <a:gd name="T24" fmla="*/ 0 w 301"/>
                <a:gd name="T25" fmla="*/ 157 h 308"/>
                <a:gd name="T26" fmla="*/ 12 w 301"/>
                <a:gd name="T27" fmla="*/ 97 h 308"/>
                <a:gd name="T28" fmla="*/ 42 w 301"/>
                <a:gd name="T29" fmla="*/ 49 h 308"/>
                <a:gd name="T30" fmla="*/ 90 w 301"/>
                <a:gd name="T31" fmla="*/ 12 h 308"/>
                <a:gd name="T32" fmla="*/ 150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0" y="0"/>
                  </a:moveTo>
                  <a:lnTo>
                    <a:pt x="211" y="12"/>
                  </a:lnTo>
                  <a:lnTo>
                    <a:pt x="259" y="49"/>
                  </a:lnTo>
                  <a:lnTo>
                    <a:pt x="289" y="97"/>
                  </a:lnTo>
                  <a:lnTo>
                    <a:pt x="301" y="157"/>
                  </a:lnTo>
                  <a:lnTo>
                    <a:pt x="289" y="212"/>
                  </a:lnTo>
                  <a:lnTo>
                    <a:pt x="259" y="266"/>
                  </a:lnTo>
                  <a:lnTo>
                    <a:pt x="211" y="296"/>
                  </a:lnTo>
                  <a:lnTo>
                    <a:pt x="150" y="308"/>
                  </a:lnTo>
                  <a:lnTo>
                    <a:pt x="90" y="296"/>
                  </a:lnTo>
                  <a:lnTo>
                    <a:pt x="42" y="266"/>
                  </a:lnTo>
                  <a:lnTo>
                    <a:pt x="12" y="212"/>
                  </a:lnTo>
                  <a:lnTo>
                    <a:pt x="0" y="157"/>
                  </a:lnTo>
                  <a:lnTo>
                    <a:pt x="12" y="97"/>
                  </a:lnTo>
                  <a:lnTo>
                    <a:pt x="42" y="49"/>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3" name="Freeform 1006"/>
            <p:cNvSpPr>
              <a:spLocks/>
            </p:cNvSpPr>
            <p:nvPr/>
          </p:nvSpPr>
          <p:spPr bwMode="auto">
            <a:xfrm>
              <a:off x="5779378" y="2026583"/>
              <a:ext cx="105200" cy="105542"/>
            </a:xfrm>
            <a:custGeom>
              <a:avLst/>
              <a:gdLst>
                <a:gd name="T0" fmla="*/ 156 w 307"/>
                <a:gd name="T1" fmla="*/ 0 h 308"/>
                <a:gd name="T2" fmla="*/ 211 w 307"/>
                <a:gd name="T3" fmla="*/ 12 h 308"/>
                <a:gd name="T4" fmla="*/ 259 w 307"/>
                <a:gd name="T5" fmla="*/ 49 h 308"/>
                <a:gd name="T6" fmla="*/ 295 w 307"/>
                <a:gd name="T7" fmla="*/ 97 h 308"/>
                <a:gd name="T8" fmla="*/ 307 w 307"/>
                <a:gd name="T9" fmla="*/ 157 h 308"/>
                <a:gd name="T10" fmla="*/ 295 w 307"/>
                <a:gd name="T11" fmla="*/ 212 h 308"/>
                <a:gd name="T12" fmla="*/ 259 w 307"/>
                <a:gd name="T13" fmla="*/ 266 h 308"/>
                <a:gd name="T14" fmla="*/ 211 w 307"/>
                <a:gd name="T15" fmla="*/ 296 h 308"/>
                <a:gd name="T16" fmla="*/ 156 w 307"/>
                <a:gd name="T17" fmla="*/ 308 h 308"/>
                <a:gd name="T18" fmla="*/ 96 w 307"/>
                <a:gd name="T19" fmla="*/ 296 h 308"/>
                <a:gd name="T20" fmla="*/ 48 w 307"/>
                <a:gd name="T21" fmla="*/ 266 h 308"/>
                <a:gd name="T22" fmla="*/ 12 w 307"/>
                <a:gd name="T23" fmla="*/ 212 h 308"/>
                <a:gd name="T24" fmla="*/ 0 w 307"/>
                <a:gd name="T25" fmla="*/ 157 h 308"/>
                <a:gd name="T26" fmla="*/ 12 w 307"/>
                <a:gd name="T27" fmla="*/ 97 h 308"/>
                <a:gd name="T28" fmla="*/ 48 w 307"/>
                <a:gd name="T29" fmla="*/ 49 h 308"/>
                <a:gd name="T30" fmla="*/ 96 w 307"/>
                <a:gd name="T31" fmla="*/ 12 h 308"/>
                <a:gd name="T32" fmla="*/ 156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6" y="0"/>
                  </a:moveTo>
                  <a:lnTo>
                    <a:pt x="211" y="12"/>
                  </a:lnTo>
                  <a:lnTo>
                    <a:pt x="259" y="49"/>
                  </a:lnTo>
                  <a:lnTo>
                    <a:pt x="295" y="97"/>
                  </a:lnTo>
                  <a:lnTo>
                    <a:pt x="307" y="157"/>
                  </a:lnTo>
                  <a:lnTo>
                    <a:pt x="295" y="212"/>
                  </a:lnTo>
                  <a:lnTo>
                    <a:pt x="259" y="266"/>
                  </a:lnTo>
                  <a:lnTo>
                    <a:pt x="211" y="296"/>
                  </a:lnTo>
                  <a:lnTo>
                    <a:pt x="156" y="308"/>
                  </a:lnTo>
                  <a:lnTo>
                    <a:pt x="96" y="296"/>
                  </a:lnTo>
                  <a:lnTo>
                    <a:pt x="48" y="266"/>
                  </a:lnTo>
                  <a:lnTo>
                    <a:pt x="12" y="212"/>
                  </a:lnTo>
                  <a:lnTo>
                    <a:pt x="0" y="157"/>
                  </a:lnTo>
                  <a:lnTo>
                    <a:pt x="12" y="97"/>
                  </a:lnTo>
                  <a:lnTo>
                    <a:pt x="48" y="49"/>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4" name="Freeform 1007"/>
            <p:cNvSpPr>
              <a:spLocks/>
            </p:cNvSpPr>
            <p:nvPr/>
          </p:nvSpPr>
          <p:spPr bwMode="auto">
            <a:xfrm>
              <a:off x="5905137" y="2026583"/>
              <a:ext cx="103486" cy="105542"/>
            </a:xfrm>
            <a:custGeom>
              <a:avLst/>
              <a:gdLst>
                <a:gd name="T0" fmla="*/ 151 w 302"/>
                <a:gd name="T1" fmla="*/ 0 h 308"/>
                <a:gd name="T2" fmla="*/ 212 w 302"/>
                <a:gd name="T3" fmla="*/ 12 h 308"/>
                <a:gd name="T4" fmla="*/ 260 w 302"/>
                <a:gd name="T5" fmla="*/ 49 h 308"/>
                <a:gd name="T6" fmla="*/ 290 w 302"/>
                <a:gd name="T7" fmla="*/ 97 h 308"/>
                <a:gd name="T8" fmla="*/ 302 w 302"/>
                <a:gd name="T9" fmla="*/ 157 h 308"/>
                <a:gd name="T10" fmla="*/ 290 w 302"/>
                <a:gd name="T11" fmla="*/ 212 h 308"/>
                <a:gd name="T12" fmla="*/ 260 w 302"/>
                <a:gd name="T13" fmla="*/ 266 h 308"/>
                <a:gd name="T14" fmla="*/ 212 w 302"/>
                <a:gd name="T15" fmla="*/ 296 h 308"/>
                <a:gd name="T16" fmla="*/ 151 w 302"/>
                <a:gd name="T17" fmla="*/ 308 h 308"/>
                <a:gd name="T18" fmla="*/ 91 w 302"/>
                <a:gd name="T19" fmla="*/ 296 h 308"/>
                <a:gd name="T20" fmla="*/ 43 w 302"/>
                <a:gd name="T21" fmla="*/ 266 h 308"/>
                <a:gd name="T22" fmla="*/ 13 w 302"/>
                <a:gd name="T23" fmla="*/ 212 h 308"/>
                <a:gd name="T24" fmla="*/ 0 w 302"/>
                <a:gd name="T25" fmla="*/ 157 h 308"/>
                <a:gd name="T26" fmla="*/ 13 w 302"/>
                <a:gd name="T27" fmla="*/ 97 h 308"/>
                <a:gd name="T28" fmla="*/ 43 w 302"/>
                <a:gd name="T29" fmla="*/ 49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2" y="12"/>
                  </a:lnTo>
                  <a:lnTo>
                    <a:pt x="260" y="49"/>
                  </a:lnTo>
                  <a:lnTo>
                    <a:pt x="290" y="97"/>
                  </a:lnTo>
                  <a:lnTo>
                    <a:pt x="302" y="157"/>
                  </a:lnTo>
                  <a:lnTo>
                    <a:pt x="290" y="212"/>
                  </a:lnTo>
                  <a:lnTo>
                    <a:pt x="260" y="266"/>
                  </a:lnTo>
                  <a:lnTo>
                    <a:pt x="212" y="296"/>
                  </a:lnTo>
                  <a:lnTo>
                    <a:pt x="151" y="308"/>
                  </a:lnTo>
                  <a:lnTo>
                    <a:pt x="91" y="296"/>
                  </a:lnTo>
                  <a:lnTo>
                    <a:pt x="43" y="266"/>
                  </a:lnTo>
                  <a:lnTo>
                    <a:pt x="13" y="212"/>
                  </a:lnTo>
                  <a:lnTo>
                    <a:pt x="0" y="157"/>
                  </a:lnTo>
                  <a:lnTo>
                    <a:pt x="13" y="97"/>
                  </a:lnTo>
                  <a:lnTo>
                    <a:pt x="43" y="49"/>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5" name="Freeform 1008"/>
            <p:cNvSpPr>
              <a:spLocks/>
            </p:cNvSpPr>
            <p:nvPr/>
          </p:nvSpPr>
          <p:spPr bwMode="auto">
            <a:xfrm>
              <a:off x="6029185" y="2026583"/>
              <a:ext cx="103486" cy="105542"/>
            </a:xfrm>
            <a:custGeom>
              <a:avLst/>
              <a:gdLst>
                <a:gd name="T0" fmla="*/ 151 w 302"/>
                <a:gd name="T1" fmla="*/ 0 h 308"/>
                <a:gd name="T2" fmla="*/ 212 w 302"/>
                <a:gd name="T3" fmla="*/ 12 h 308"/>
                <a:gd name="T4" fmla="*/ 260 w 302"/>
                <a:gd name="T5" fmla="*/ 49 h 308"/>
                <a:gd name="T6" fmla="*/ 290 w 302"/>
                <a:gd name="T7" fmla="*/ 97 h 308"/>
                <a:gd name="T8" fmla="*/ 302 w 302"/>
                <a:gd name="T9" fmla="*/ 157 h 308"/>
                <a:gd name="T10" fmla="*/ 290 w 302"/>
                <a:gd name="T11" fmla="*/ 212 h 308"/>
                <a:gd name="T12" fmla="*/ 260 w 302"/>
                <a:gd name="T13" fmla="*/ 266 h 308"/>
                <a:gd name="T14" fmla="*/ 212 w 302"/>
                <a:gd name="T15" fmla="*/ 296 h 308"/>
                <a:gd name="T16" fmla="*/ 151 w 302"/>
                <a:gd name="T17" fmla="*/ 308 h 308"/>
                <a:gd name="T18" fmla="*/ 91 w 302"/>
                <a:gd name="T19" fmla="*/ 296 h 308"/>
                <a:gd name="T20" fmla="*/ 43 w 302"/>
                <a:gd name="T21" fmla="*/ 266 h 308"/>
                <a:gd name="T22" fmla="*/ 12 w 302"/>
                <a:gd name="T23" fmla="*/ 212 h 308"/>
                <a:gd name="T24" fmla="*/ 0 w 302"/>
                <a:gd name="T25" fmla="*/ 157 h 308"/>
                <a:gd name="T26" fmla="*/ 12 w 302"/>
                <a:gd name="T27" fmla="*/ 97 h 308"/>
                <a:gd name="T28" fmla="*/ 43 w 302"/>
                <a:gd name="T29" fmla="*/ 49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2" y="12"/>
                  </a:lnTo>
                  <a:lnTo>
                    <a:pt x="260" y="49"/>
                  </a:lnTo>
                  <a:lnTo>
                    <a:pt x="290" y="97"/>
                  </a:lnTo>
                  <a:lnTo>
                    <a:pt x="302" y="157"/>
                  </a:lnTo>
                  <a:lnTo>
                    <a:pt x="290" y="212"/>
                  </a:lnTo>
                  <a:lnTo>
                    <a:pt x="260" y="266"/>
                  </a:lnTo>
                  <a:lnTo>
                    <a:pt x="212" y="296"/>
                  </a:lnTo>
                  <a:lnTo>
                    <a:pt x="151" y="308"/>
                  </a:lnTo>
                  <a:lnTo>
                    <a:pt x="91" y="296"/>
                  </a:lnTo>
                  <a:lnTo>
                    <a:pt x="43" y="266"/>
                  </a:lnTo>
                  <a:lnTo>
                    <a:pt x="12" y="212"/>
                  </a:lnTo>
                  <a:lnTo>
                    <a:pt x="0" y="157"/>
                  </a:lnTo>
                  <a:lnTo>
                    <a:pt x="12" y="97"/>
                  </a:lnTo>
                  <a:lnTo>
                    <a:pt x="43" y="49"/>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6" name="Freeform 1009"/>
            <p:cNvSpPr>
              <a:spLocks/>
            </p:cNvSpPr>
            <p:nvPr/>
          </p:nvSpPr>
          <p:spPr bwMode="auto">
            <a:xfrm>
              <a:off x="6153231" y="2026583"/>
              <a:ext cx="105542" cy="105542"/>
            </a:xfrm>
            <a:custGeom>
              <a:avLst/>
              <a:gdLst>
                <a:gd name="T0" fmla="*/ 157 w 308"/>
                <a:gd name="T1" fmla="*/ 0 h 308"/>
                <a:gd name="T2" fmla="*/ 211 w 308"/>
                <a:gd name="T3" fmla="*/ 12 h 308"/>
                <a:gd name="T4" fmla="*/ 260 w 308"/>
                <a:gd name="T5" fmla="*/ 49 h 308"/>
                <a:gd name="T6" fmla="*/ 296 w 308"/>
                <a:gd name="T7" fmla="*/ 97 h 308"/>
                <a:gd name="T8" fmla="*/ 308 w 308"/>
                <a:gd name="T9" fmla="*/ 157 h 308"/>
                <a:gd name="T10" fmla="*/ 296 w 308"/>
                <a:gd name="T11" fmla="*/ 212 h 308"/>
                <a:gd name="T12" fmla="*/ 260 w 308"/>
                <a:gd name="T13" fmla="*/ 266 h 308"/>
                <a:gd name="T14" fmla="*/ 211 w 308"/>
                <a:gd name="T15" fmla="*/ 296 h 308"/>
                <a:gd name="T16" fmla="*/ 157 w 308"/>
                <a:gd name="T17" fmla="*/ 308 h 308"/>
                <a:gd name="T18" fmla="*/ 97 w 308"/>
                <a:gd name="T19" fmla="*/ 296 h 308"/>
                <a:gd name="T20" fmla="*/ 49 w 308"/>
                <a:gd name="T21" fmla="*/ 266 h 308"/>
                <a:gd name="T22" fmla="*/ 12 w 308"/>
                <a:gd name="T23" fmla="*/ 212 h 308"/>
                <a:gd name="T24" fmla="*/ 0 w 308"/>
                <a:gd name="T25" fmla="*/ 157 h 308"/>
                <a:gd name="T26" fmla="*/ 12 w 308"/>
                <a:gd name="T27" fmla="*/ 97 h 308"/>
                <a:gd name="T28" fmla="*/ 49 w 308"/>
                <a:gd name="T29" fmla="*/ 49 h 308"/>
                <a:gd name="T30" fmla="*/ 97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1" y="12"/>
                  </a:lnTo>
                  <a:lnTo>
                    <a:pt x="260" y="49"/>
                  </a:lnTo>
                  <a:lnTo>
                    <a:pt x="296" y="97"/>
                  </a:lnTo>
                  <a:lnTo>
                    <a:pt x="308" y="157"/>
                  </a:lnTo>
                  <a:lnTo>
                    <a:pt x="296" y="212"/>
                  </a:lnTo>
                  <a:lnTo>
                    <a:pt x="260" y="266"/>
                  </a:lnTo>
                  <a:lnTo>
                    <a:pt x="211" y="296"/>
                  </a:lnTo>
                  <a:lnTo>
                    <a:pt x="157" y="308"/>
                  </a:lnTo>
                  <a:lnTo>
                    <a:pt x="97" y="296"/>
                  </a:lnTo>
                  <a:lnTo>
                    <a:pt x="49" y="266"/>
                  </a:lnTo>
                  <a:lnTo>
                    <a:pt x="12" y="212"/>
                  </a:lnTo>
                  <a:lnTo>
                    <a:pt x="0" y="157"/>
                  </a:lnTo>
                  <a:lnTo>
                    <a:pt x="12" y="97"/>
                  </a:lnTo>
                  <a:lnTo>
                    <a:pt x="49" y="49"/>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7" name="Freeform 1010"/>
            <p:cNvSpPr>
              <a:spLocks/>
            </p:cNvSpPr>
            <p:nvPr/>
          </p:nvSpPr>
          <p:spPr bwMode="auto">
            <a:xfrm>
              <a:off x="6279333" y="2026583"/>
              <a:ext cx="103486" cy="105542"/>
            </a:xfrm>
            <a:custGeom>
              <a:avLst/>
              <a:gdLst>
                <a:gd name="T0" fmla="*/ 151 w 302"/>
                <a:gd name="T1" fmla="*/ 0 h 308"/>
                <a:gd name="T2" fmla="*/ 211 w 302"/>
                <a:gd name="T3" fmla="*/ 12 h 308"/>
                <a:gd name="T4" fmla="*/ 260 w 302"/>
                <a:gd name="T5" fmla="*/ 49 h 308"/>
                <a:gd name="T6" fmla="*/ 290 w 302"/>
                <a:gd name="T7" fmla="*/ 97 h 308"/>
                <a:gd name="T8" fmla="*/ 302 w 302"/>
                <a:gd name="T9" fmla="*/ 157 h 308"/>
                <a:gd name="T10" fmla="*/ 290 w 302"/>
                <a:gd name="T11" fmla="*/ 212 h 308"/>
                <a:gd name="T12" fmla="*/ 260 w 302"/>
                <a:gd name="T13" fmla="*/ 266 h 308"/>
                <a:gd name="T14" fmla="*/ 211 w 302"/>
                <a:gd name="T15" fmla="*/ 296 h 308"/>
                <a:gd name="T16" fmla="*/ 151 w 302"/>
                <a:gd name="T17" fmla="*/ 308 h 308"/>
                <a:gd name="T18" fmla="*/ 91 w 302"/>
                <a:gd name="T19" fmla="*/ 296 h 308"/>
                <a:gd name="T20" fmla="*/ 43 w 302"/>
                <a:gd name="T21" fmla="*/ 266 h 308"/>
                <a:gd name="T22" fmla="*/ 12 w 302"/>
                <a:gd name="T23" fmla="*/ 212 h 308"/>
                <a:gd name="T24" fmla="*/ 0 w 302"/>
                <a:gd name="T25" fmla="*/ 157 h 308"/>
                <a:gd name="T26" fmla="*/ 12 w 302"/>
                <a:gd name="T27" fmla="*/ 97 h 308"/>
                <a:gd name="T28" fmla="*/ 43 w 302"/>
                <a:gd name="T29" fmla="*/ 49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9"/>
                  </a:lnTo>
                  <a:lnTo>
                    <a:pt x="290" y="97"/>
                  </a:lnTo>
                  <a:lnTo>
                    <a:pt x="302" y="157"/>
                  </a:lnTo>
                  <a:lnTo>
                    <a:pt x="290" y="212"/>
                  </a:lnTo>
                  <a:lnTo>
                    <a:pt x="260" y="266"/>
                  </a:lnTo>
                  <a:lnTo>
                    <a:pt x="211" y="296"/>
                  </a:lnTo>
                  <a:lnTo>
                    <a:pt x="151" y="308"/>
                  </a:lnTo>
                  <a:lnTo>
                    <a:pt x="91" y="296"/>
                  </a:lnTo>
                  <a:lnTo>
                    <a:pt x="43" y="266"/>
                  </a:lnTo>
                  <a:lnTo>
                    <a:pt x="12" y="212"/>
                  </a:lnTo>
                  <a:lnTo>
                    <a:pt x="0" y="157"/>
                  </a:lnTo>
                  <a:lnTo>
                    <a:pt x="12" y="97"/>
                  </a:lnTo>
                  <a:lnTo>
                    <a:pt x="43" y="49"/>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8" name="Freeform 1011"/>
            <p:cNvSpPr>
              <a:spLocks/>
            </p:cNvSpPr>
            <p:nvPr/>
          </p:nvSpPr>
          <p:spPr bwMode="auto">
            <a:xfrm>
              <a:off x="6403380" y="2026583"/>
              <a:ext cx="103486" cy="105542"/>
            </a:xfrm>
            <a:custGeom>
              <a:avLst/>
              <a:gdLst>
                <a:gd name="T0" fmla="*/ 151 w 302"/>
                <a:gd name="T1" fmla="*/ 0 h 308"/>
                <a:gd name="T2" fmla="*/ 211 w 302"/>
                <a:gd name="T3" fmla="*/ 12 h 308"/>
                <a:gd name="T4" fmla="*/ 260 w 302"/>
                <a:gd name="T5" fmla="*/ 49 h 308"/>
                <a:gd name="T6" fmla="*/ 290 w 302"/>
                <a:gd name="T7" fmla="*/ 97 h 308"/>
                <a:gd name="T8" fmla="*/ 302 w 302"/>
                <a:gd name="T9" fmla="*/ 157 h 308"/>
                <a:gd name="T10" fmla="*/ 290 w 302"/>
                <a:gd name="T11" fmla="*/ 212 h 308"/>
                <a:gd name="T12" fmla="*/ 260 w 302"/>
                <a:gd name="T13" fmla="*/ 266 h 308"/>
                <a:gd name="T14" fmla="*/ 211 w 302"/>
                <a:gd name="T15" fmla="*/ 296 h 308"/>
                <a:gd name="T16" fmla="*/ 151 w 302"/>
                <a:gd name="T17" fmla="*/ 308 h 308"/>
                <a:gd name="T18" fmla="*/ 91 w 302"/>
                <a:gd name="T19" fmla="*/ 296 h 308"/>
                <a:gd name="T20" fmla="*/ 42 w 302"/>
                <a:gd name="T21" fmla="*/ 266 h 308"/>
                <a:gd name="T22" fmla="*/ 12 w 302"/>
                <a:gd name="T23" fmla="*/ 212 h 308"/>
                <a:gd name="T24" fmla="*/ 0 w 302"/>
                <a:gd name="T25" fmla="*/ 157 h 308"/>
                <a:gd name="T26" fmla="*/ 12 w 302"/>
                <a:gd name="T27" fmla="*/ 97 h 308"/>
                <a:gd name="T28" fmla="*/ 42 w 302"/>
                <a:gd name="T29" fmla="*/ 49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9"/>
                  </a:lnTo>
                  <a:lnTo>
                    <a:pt x="290" y="97"/>
                  </a:lnTo>
                  <a:lnTo>
                    <a:pt x="302" y="157"/>
                  </a:lnTo>
                  <a:lnTo>
                    <a:pt x="290" y="212"/>
                  </a:lnTo>
                  <a:lnTo>
                    <a:pt x="260" y="266"/>
                  </a:lnTo>
                  <a:lnTo>
                    <a:pt x="211" y="296"/>
                  </a:lnTo>
                  <a:lnTo>
                    <a:pt x="151" y="308"/>
                  </a:lnTo>
                  <a:lnTo>
                    <a:pt x="91" y="296"/>
                  </a:lnTo>
                  <a:lnTo>
                    <a:pt x="42" y="266"/>
                  </a:lnTo>
                  <a:lnTo>
                    <a:pt x="12" y="212"/>
                  </a:lnTo>
                  <a:lnTo>
                    <a:pt x="0" y="157"/>
                  </a:lnTo>
                  <a:lnTo>
                    <a:pt x="12" y="97"/>
                  </a:lnTo>
                  <a:lnTo>
                    <a:pt x="42" y="49"/>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 name="Freeform 1012"/>
            <p:cNvSpPr>
              <a:spLocks/>
            </p:cNvSpPr>
            <p:nvPr/>
          </p:nvSpPr>
          <p:spPr bwMode="auto">
            <a:xfrm>
              <a:off x="6527426" y="2026583"/>
              <a:ext cx="105542" cy="105542"/>
            </a:xfrm>
            <a:custGeom>
              <a:avLst/>
              <a:gdLst>
                <a:gd name="T0" fmla="*/ 157 w 308"/>
                <a:gd name="T1" fmla="*/ 0 h 308"/>
                <a:gd name="T2" fmla="*/ 211 w 308"/>
                <a:gd name="T3" fmla="*/ 12 h 308"/>
                <a:gd name="T4" fmla="*/ 260 w 308"/>
                <a:gd name="T5" fmla="*/ 49 h 308"/>
                <a:gd name="T6" fmla="*/ 296 w 308"/>
                <a:gd name="T7" fmla="*/ 97 h 308"/>
                <a:gd name="T8" fmla="*/ 308 w 308"/>
                <a:gd name="T9" fmla="*/ 157 h 308"/>
                <a:gd name="T10" fmla="*/ 296 w 308"/>
                <a:gd name="T11" fmla="*/ 212 h 308"/>
                <a:gd name="T12" fmla="*/ 260 w 308"/>
                <a:gd name="T13" fmla="*/ 266 h 308"/>
                <a:gd name="T14" fmla="*/ 211 w 308"/>
                <a:gd name="T15" fmla="*/ 296 h 308"/>
                <a:gd name="T16" fmla="*/ 157 w 308"/>
                <a:gd name="T17" fmla="*/ 308 h 308"/>
                <a:gd name="T18" fmla="*/ 97 w 308"/>
                <a:gd name="T19" fmla="*/ 296 h 308"/>
                <a:gd name="T20" fmla="*/ 48 w 308"/>
                <a:gd name="T21" fmla="*/ 266 h 308"/>
                <a:gd name="T22" fmla="*/ 12 w 308"/>
                <a:gd name="T23" fmla="*/ 212 h 308"/>
                <a:gd name="T24" fmla="*/ 0 w 308"/>
                <a:gd name="T25" fmla="*/ 157 h 308"/>
                <a:gd name="T26" fmla="*/ 12 w 308"/>
                <a:gd name="T27" fmla="*/ 97 h 308"/>
                <a:gd name="T28" fmla="*/ 48 w 308"/>
                <a:gd name="T29" fmla="*/ 49 h 308"/>
                <a:gd name="T30" fmla="*/ 97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1" y="12"/>
                  </a:lnTo>
                  <a:lnTo>
                    <a:pt x="260" y="49"/>
                  </a:lnTo>
                  <a:lnTo>
                    <a:pt x="296" y="97"/>
                  </a:lnTo>
                  <a:lnTo>
                    <a:pt x="308" y="157"/>
                  </a:lnTo>
                  <a:lnTo>
                    <a:pt x="296" y="212"/>
                  </a:lnTo>
                  <a:lnTo>
                    <a:pt x="260" y="266"/>
                  </a:lnTo>
                  <a:lnTo>
                    <a:pt x="211" y="296"/>
                  </a:lnTo>
                  <a:lnTo>
                    <a:pt x="157" y="308"/>
                  </a:lnTo>
                  <a:lnTo>
                    <a:pt x="97" y="296"/>
                  </a:lnTo>
                  <a:lnTo>
                    <a:pt x="48" y="266"/>
                  </a:lnTo>
                  <a:lnTo>
                    <a:pt x="12" y="212"/>
                  </a:lnTo>
                  <a:lnTo>
                    <a:pt x="0" y="157"/>
                  </a:lnTo>
                  <a:lnTo>
                    <a:pt x="12" y="97"/>
                  </a:lnTo>
                  <a:lnTo>
                    <a:pt x="48" y="49"/>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 name="Freeform 1013"/>
            <p:cNvSpPr>
              <a:spLocks/>
            </p:cNvSpPr>
            <p:nvPr/>
          </p:nvSpPr>
          <p:spPr bwMode="auto">
            <a:xfrm>
              <a:off x="6653529" y="2026583"/>
              <a:ext cx="103486" cy="105542"/>
            </a:xfrm>
            <a:custGeom>
              <a:avLst/>
              <a:gdLst>
                <a:gd name="T0" fmla="*/ 151 w 302"/>
                <a:gd name="T1" fmla="*/ 0 h 308"/>
                <a:gd name="T2" fmla="*/ 211 w 302"/>
                <a:gd name="T3" fmla="*/ 12 h 308"/>
                <a:gd name="T4" fmla="*/ 259 w 302"/>
                <a:gd name="T5" fmla="*/ 49 h 308"/>
                <a:gd name="T6" fmla="*/ 290 w 302"/>
                <a:gd name="T7" fmla="*/ 97 h 308"/>
                <a:gd name="T8" fmla="*/ 302 w 302"/>
                <a:gd name="T9" fmla="*/ 157 h 308"/>
                <a:gd name="T10" fmla="*/ 290 w 302"/>
                <a:gd name="T11" fmla="*/ 212 h 308"/>
                <a:gd name="T12" fmla="*/ 259 w 302"/>
                <a:gd name="T13" fmla="*/ 266 h 308"/>
                <a:gd name="T14" fmla="*/ 211 w 302"/>
                <a:gd name="T15" fmla="*/ 296 h 308"/>
                <a:gd name="T16" fmla="*/ 151 w 302"/>
                <a:gd name="T17" fmla="*/ 308 h 308"/>
                <a:gd name="T18" fmla="*/ 91 w 302"/>
                <a:gd name="T19" fmla="*/ 296 h 308"/>
                <a:gd name="T20" fmla="*/ 42 w 302"/>
                <a:gd name="T21" fmla="*/ 266 h 308"/>
                <a:gd name="T22" fmla="*/ 12 w 302"/>
                <a:gd name="T23" fmla="*/ 212 h 308"/>
                <a:gd name="T24" fmla="*/ 0 w 302"/>
                <a:gd name="T25" fmla="*/ 157 h 308"/>
                <a:gd name="T26" fmla="*/ 12 w 302"/>
                <a:gd name="T27" fmla="*/ 97 h 308"/>
                <a:gd name="T28" fmla="*/ 42 w 302"/>
                <a:gd name="T29" fmla="*/ 49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59" y="49"/>
                  </a:lnTo>
                  <a:lnTo>
                    <a:pt x="290" y="97"/>
                  </a:lnTo>
                  <a:lnTo>
                    <a:pt x="302" y="157"/>
                  </a:lnTo>
                  <a:lnTo>
                    <a:pt x="290" y="212"/>
                  </a:lnTo>
                  <a:lnTo>
                    <a:pt x="259" y="266"/>
                  </a:lnTo>
                  <a:lnTo>
                    <a:pt x="211" y="296"/>
                  </a:lnTo>
                  <a:lnTo>
                    <a:pt x="151" y="308"/>
                  </a:lnTo>
                  <a:lnTo>
                    <a:pt x="91" y="296"/>
                  </a:lnTo>
                  <a:lnTo>
                    <a:pt x="42" y="266"/>
                  </a:lnTo>
                  <a:lnTo>
                    <a:pt x="12" y="212"/>
                  </a:lnTo>
                  <a:lnTo>
                    <a:pt x="0" y="157"/>
                  </a:lnTo>
                  <a:lnTo>
                    <a:pt x="12" y="97"/>
                  </a:lnTo>
                  <a:lnTo>
                    <a:pt x="42" y="49"/>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1" name="Freeform 1014"/>
            <p:cNvSpPr>
              <a:spLocks/>
            </p:cNvSpPr>
            <p:nvPr/>
          </p:nvSpPr>
          <p:spPr bwMode="auto">
            <a:xfrm>
              <a:off x="6777575" y="2026583"/>
              <a:ext cx="103486" cy="105542"/>
            </a:xfrm>
            <a:custGeom>
              <a:avLst/>
              <a:gdLst>
                <a:gd name="T0" fmla="*/ 151 w 302"/>
                <a:gd name="T1" fmla="*/ 0 h 308"/>
                <a:gd name="T2" fmla="*/ 211 w 302"/>
                <a:gd name="T3" fmla="*/ 12 h 308"/>
                <a:gd name="T4" fmla="*/ 259 w 302"/>
                <a:gd name="T5" fmla="*/ 49 h 308"/>
                <a:gd name="T6" fmla="*/ 296 w 302"/>
                <a:gd name="T7" fmla="*/ 97 h 308"/>
                <a:gd name="T8" fmla="*/ 302 w 302"/>
                <a:gd name="T9" fmla="*/ 157 h 308"/>
                <a:gd name="T10" fmla="*/ 296 w 302"/>
                <a:gd name="T11" fmla="*/ 212 h 308"/>
                <a:gd name="T12" fmla="*/ 259 w 302"/>
                <a:gd name="T13" fmla="*/ 266 h 308"/>
                <a:gd name="T14" fmla="*/ 211 w 302"/>
                <a:gd name="T15" fmla="*/ 296 h 308"/>
                <a:gd name="T16" fmla="*/ 151 w 302"/>
                <a:gd name="T17" fmla="*/ 308 h 308"/>
                <a:gd name="T18" fmla="*/ 91 w 302"/>
                <a:gd name="T19" fmla="*/ 296 h 308"/>
                <a:gd name="T20" fmla="*/ 42 w 302"/>
                <a:gd name="T21" fmla="*/ 266 h 308"/>
                <a:gd name="T22" fmla="*/ 12 w 302"/>
                <a:gd name="T23" fmla="*/ 212 h 308"/>
                <a:gd name="T24" fmla="*/ 0 w 302"/>
                <a:gd name="T25" fmla="*/ 157 h 308"/>
                <a:gd name="T26" fmla="*/ 12 w 302"/>
                <a:gd name="T27" fmla="*/ 97 h 308"/>
                <a:gd name="T28" fmla="*/ 42 w 302"/>
                <a:gd name="T29" fmla="*/ 49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59" y="49"/>
                  </a:lnTo>
                  <a:lnTo>
                    <a:pt x="296" y="97"/>
                  </a:lnTo>
                  <a:lnTo>
                    <a:pt x="302" y="157"/>
                  </a:lnTo>
                  <a:lnTo>
                    <a:pt x="296" y="212"/>
                  </a:lnTo>
                  <a:lnTo>
                    <a:pt x="259" y="266"/>
                  </a:lnTo>
                  <a:lnTo>
                    <a:pt x="211" y="296"/>
                  </a:lnTo>
                  <a:lnTo>
                    <a:pt x="151" y="308"/>
                  </a:lnTo>
                  <a:lnTo>
                    <a:pt x="91" y="296"/>
                  </a:lnTo>
                  <a:lnTo>
                    <a:pt x="42" y="266"/>
                  </a:lnTo>
                  <a:lnTo>
                    <a:pt x="12" y="212"/>
                  </a:lnTo>
                  <a:lnTo>
                    <a:pt x="0" y="157"/>
                  </a:lnTo>
                  <a:lnTo>
                    <a:pt x="12" y="97"/>
                  </a:lnTo>
                  <a:lnTo>
                    <a:pt x="42" y="49"/>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2" name="Freeform 1015"/>
            <p:cNvSpPr>
              <a:spLocks/>
            </p:cNvSpPr>
            <p:nvPr/>
          </p:nvSpPr>
          <p:spPr bwMode="auto">
            <a:xfrm>
              <a:off x="6901621" y="2026583"/>
              <a:ext cx="105542" cy="105542"/>
            </a:xfrm>
            <a:custGeom>
              <a:avLst/>
              <a:gdLst>
                <a:gd name="T0" fmla="*/ 157 w 308"/>
                <a:gd name="T1" fmla="*/ 0 h 308"/>
                <a:gd name="T2" fmla="*/ 211 w 308"/>
                <a:gd name="T3" fmla="*/ 12 h 308"/>
                <a:gd name="T4" fmla="*/ 259 w 308"/>
                <a:gd name="T5" fmla="*/ 49 h 308"/>
                <a:gd name="T6" fmla="*/ 296 w 308"/>
                <a:gd name="T7" fmla="*/ 97 h 308"/>
                <a:gd name="T8" fmla="*/ 308 w 308"/>
                <a:gd name="T9" fmla="*/ 157 h 308"/>
                <a:gd name="T10" fmla="*/ 296 w 308"/>
                <a:gd name="T11" fmla="*/ 212 h 308"/>
                <a:gd name="T12" fmla="*/ 259 w 308"/>
                <a:gd name="T13" fmla="*/ 266 h 308"/>
                <a:gd name="T14" fmla="*/ 211 w 308"/>
                <a:gd name="T15" fmla="*/ 296 h 308"/>
                <a:gd name="T16" fmla="*/ 157 w 308"/>
                <a:gd name="T17" fmla="*/ 308 h 308"/>
                <a:gd name="T18" fmla="*/ 96 w 308"/>
                <a:gd name="T19" fmla="*/ 296 h 308"/>
                <a:gd name="T20" fmla="*/ 48 w 308"/>
                <a:gd name="T21" fmla="*/ 266 h 308"/>
                <a:gd name="T22" fmla="*/ 12 w 308"/>
                <a:gd name="T23" fmla="*/ 212 h 308"/>
                <a:gd name="T24" fmla="*/ 0 w 308"/>
                <a:gd name="T25" fmla="*/ 157 h 308"/>
                <a:gd name="T26" fmla="*/ 12 w 308"/>
                <a:gd name="T27" fmla="*/ 97 h 308"/>
                <a:gd name="T28" fmla="*/ 48 w 308"/>
                <a:gd name="T29" fmla="*/ 49 h 308"/>
                <a:gd name="T30" fmla="*/ 96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1" y="12"/>
                  </a:lnTo>
                  <a:lnTo>
                    <a:pt x="259" y="49"/>
                  </a:lnTo>
                  <a:lnTo>
                    <a:pt x="296" y="97"/>
                  </a:lnTo>
                  <a:lnTo>
                    <a:pt x="308" y="157"/>
                  </a:lnTo>
                  <a:lnTo>
                    <a:pt x="296" y="212"/>
                  </a:lnTo>
                  <a:lnTo>
                    <a:pt x="259" y="266"/>
                  </a:lnTo>
                  <a:lnTo>
                    <a:pt x="211" y="296"/>
                  </a:lnTo>
                  <a:lnTo>
                    <a:pt x="157" y="308"/>
                  </a:lnTo>
                  <a:lnTo>
                    <a:pt x="96" y="296"/>
                  </a:lnTo>
                  <a:lnTo>
                    <a:pt x="48" y="266"/>
                  </a:lnTo>
                  <a:lnTo>
                    <a:pt x="12" y="212"/>
                  </a:lnTo>
                  <a:lnTo>
                    <a:pt x="0" y="157"/>
                  </a:lnTo>
                  <a:lnTo>
                    <a:pt x="12" y="97"/>
                  </a:lnTo>
                  <a:lnTo>
                    <a:pt x="48" y="49"/>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3" name="Freeform 1016"/>
            <p:cNvSpPr>
              <a:spLocks/>
            </p:cNvSpPr>
            <p:nvPr/>
          </p:nvSpPr>
          <p:spPr bwMode="auto">
            <a:xfrm>
              <a:off x="7027724" y="2026583"/>
              <a:ext cx="103486" cy="105542"/>
            </a:xfrm>
            <a:custGeom>
              <a:avLst/>
              <a:gdLst>
                <a:gd name="T0" fmla="*/ 151 w 302"/>
                <a:gd name="T1" fmla="*/ 0 h 308"/>
                <a:gd name="T2" fmla="*/ 211 w 302"/>
                <a:gd name="T3" fmla="*/ 12 h 308"/>
                <a:gd name="T4" fmla="*/ 259 w 302"/>
                <a:gd name="T5" fmla="*/ 49 h 308"/>
                <a:gd name="T6" fmla="*/ 289 w 302"/>
                <a:gd name="T7" fmla="*/ 97 h 308"/>
                <a:gd name="T8" fmla="*/ 302 w 302"/>
                <a:gd name="T9" fmla="*/ 157 h 308"/>
                <a:gd name="T10" fmla="*/ 289 w 302"/>
                <a:gd name="T11" fmla="*/ 212 h 308"/>
                <a:gd name="T12" fmla="*/ 259 w 302"/>
                <a:gd name="T13" fmla="*/ 266 h 308"/>
                <a:gd name="T14" fmla="*/ 211 w 302"/>
                <a:gd name="T15" fmla="*/ 296 h 308"/>
                <a:gd name="T16" fmla="*/ 151 w 302"/>
                <a:gd name="T17" fmla="*/ 308 h 308"/>
                <a:gd name="T18" fmla="*/ 90 w 302"/>
                <a:gd name="T19" fmla="*/ 296 h 308"/>
                <a:gd name="T20" fmla="*/ 42 w 302"/>
                <a:gd name="T21" fmla="*/ 266 h 308"/>
                <a:gd name="T22" fmla="*/ 12 w 302"/>
                <a:gd name="T23" fmla="*/ 212 h 308"/>
                <a:gd name="T24" fmla="*/ 0 w 302"/>
                <a:gd name="T25" fmla="*/ 157 h 308"/>
                <a:gd name="T26" fmla="*/ 12 w 302"/>
                <a:gd name="T27" fmla="*/ 97 h 308"/>
                <a:gd name="T28" fmla="*/ 42 w 302"/>
                <a:gd name="T29" fmla="*/ 49 h 308"/>
                <a:gd name="T30" fmla="*/ 90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59" y="49"/>
                  </a:lnTo>
                  <a:lnTo>
                    <a:pt x="289" y="97"/>
                  </a:lnTo>
                  <a:lnTo>
                    <a:pt x="302" y="157"/>
                  </a:lnTo>
                  <a:lnTo>
                    <a:pt x="289" y="212"/>
                  </a:lnTo>
                  <a:lnTo>
                    <a:pt x="259" y="266"/>
                  </a:lnTo>
                  <a:lnTo>
                    <a:pt x="211" y="296"/>
                  </a:lnTo>
                  <a:lnTo>
                    <a:pt x="151" y="308"/>
                  </a:lnTo>
                  <a:lnTo>
                    <a:pt x="90" y="296"/>
                  </a:lnTo>
                  <a:lnTo>
                    <a:pt x="42" y="266"/>
                  </a:lnTo>
                  <a:lnTo>
                    <a:pt x="12" y="212"/>
                  </a:lnTo>
                  <a:lnTo>
                    <a:pt x="0" y="157"/>
                  </a:lnTo>
                  <a:lnTo>
                    <a:pt x="12" y="97"/>
                  </a:lnTo>
                  <a:lnTo>
                    <a:pt x="42" y="49"/>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4" name="Freeform 1017"/>
            <p:cNvSpPr>
              <a:spLocks/>
            </p:cNvSpPr>
            <p:nvPr/>
          </p:nvSpPr>
          <p:spPr bwMode="auto">
            <a:xfrm>
              <a:off x="7151770" y="2026583"/>
              <a:ext cx="105200" cy="105542"/>
            </a:xfrm>
            <a:custGeom>
              <a:avLst/>
              <a:gdLst>
                <a:gd name="T0" fmla="*/ 151 w 307"/>
                <a:gd name="T1" fmla="*/ 0 h 308"/>
                <a:gd name="T2" fmla="*/ 211 w 307"/>
                <a:gd name="T3" fmla="*/ 12 h 308"/>
                <a:gd name="T4" fmla="*/ 259 w 307"/>
                <a:gd name="T5" fmla="*/ 49 h 308"/>
                <a:gd name="T6" fmla="*/ 295 w 307"/>
                <a:gd name="T7" fmla="*/ 97 h 308"/>
                <a:gd name="T8" fmla="*/ 307 w 307"/>
                <a:gd name="T9" fmla="*/ 157 h 308"/>
                <a:gd name="T10" fmla="*/ 295 w 307"/>
                <a:gd name="T11" fmla="*/ 212 h 308"/>
                <a:gd name="T12" fmla="*/ 259 w 307"/>
                <a:gd name="T13" fmla="*/ 266 h 308"/>
                <a:gd name="T14" fmla="*/ 211 w 307"/>
                <a:gd name="T15" fmla="*/ 296 h 308"/>
                <a:gd name="T16" fmla="*/ 151 w 307"/>
                <a:gd name="T17" fmla="*/ 308 h 308"/>
                <a:gd name="T18" fmla="*/ 90 w 307"/>
                <a:gd name="T19" fmla="*/ 296 h 308"/>
                <a:gd name="T20" fmla="*/ 42 w 307"/>
                <a:gd name="T21" fmla="*/ 266 h 308"/>
                <a:gd name="T22" fmla="*/ 12 w 307"/>
                <a:gd name="T23" fmla="*/ 212 h 308"/>
                <a:gd name="T24" fmla="*/ 0 w 307"/>
                <a:gd name="T25" fmla="*/ 157 h 308"/>
                <a:gd name="T26" fmla="*/ 12 w 307"/>
                <a:gd name="T27" fmla="*/ 97 h 308"/>
                <a:gd name="T28" fmla="*/ 42 w 307"/>
                <a:gd name="T29" fmla="*/ 49 h 308"/>
                <a:gd name="T30" fmla="*/ 90 w 307"/>
                <a:gd name="T31" fmla="*/ 12 h 308"/>
                <a:gd name="T32" fmla="*/ 151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1" y="0"/>
                  </a:moveTo>
                  <a:lnTo>
                    <a:pt x="211" y="12"/>
                  </a:lnTo>
                  <a:lnTo>
                    <a:pt x="259" y="49"/>
                  </a:lnTo>
                  <a:lnTo>
                    <a:pt x="295" y="97"/>
                  </a:lnTo>
                  <a:lnTo>
                    <a:pt x="307" y="157"/>
                  </a:lnTo>
                  <a:lnTo>
                    <a:pt x="295" y="212"/>
                  </a:lnTo>
                  <a:lnTo>
                    <a:pt x="259" y="266"/>
                  </a:lnTo>
                  <a:lnTo>
                    <a:pt x="211" y="296"/>
                  </a:lnTo>
                  <a:lnTo>
                    <a:pt x="151" y="308"/>
                  </a:lnTo>
                  <a:lnTo>
                    <a:pt x="90" y="296"/>
                  </a:lnTo>
                  <a:lnTo>
                    <a:pt x="42" y="266"/>
                  </a:lnTo>
                  <a:lnTo>
                    <a:pt x="12" y="212"/>
                  </a:lnTo>
                  <a:lnTo>
                    <a:pt x="0" y="157"/>
                  </a:lnTo>
                  <a:lnTo>
                    <a:pt x="12" y="97"/>
                  </a:lnTo>
                  <a:lnTo>
                    <a:pt x="42" y="49"/>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5" name="Freeform 1018"/>
            <p:cNvSpPr>
              <a:spLocks/>
            </p:cNvSpPr>
            <p:nvPr/>
          </p:nvSpPr>
          <p:spPr bwMode="auto">
            <a:xfrm>
              <a:off x="7275817" y="2026583"/>
              <a:ext cx="105200" cy="105542"/>
            </a:xfrm>
            <a:custGeom>
              <a:avLst/>
              <a:gdLst>
                <a:gd name="T0" fmla="*/ 157 w 307"/>
                <a:gd name="T1" fmla="*/ 0 h 308"/>
                <a:gd name="T2" fmla="*/ 211 w 307"/>
                <a:gd name="T3" fmla="*/ 12 h 308"/>
                <a:gd name="T4" fmla="*/ 259 w 307"/>
                <a:gd name="T5" fmla="*/ 49 h 308"/>
                <a:gd name="T6" fmla="*/ 295 w 307"/>
                <a:gd name="T7" fmla="*/ 97 h 308"/>
                <a:gd name="T8" fmla="*/ 307 w 307"/>
                <a:gd name="T9" fmla="*/ 157 h 308"/>
                <a:gd name="T10" fmla="*/ 295 w 307"/>
                <a:gd name="T11" fmla="*/ 212 h 308"/>
                <a:gd name="T12" fmla="*/ 259 w 307"/>
                <a:gd name="T13" fmla="*/ 266 h 308"/>
                <a:gd name="T14" fmla="*/ 211 w 307"/>
                <a:gd name="T15" fmla="*/ 296 h 308"/>
                <a:gd name="T16" fmla="*/ 157 w 307"/>
                <a:gd name="T17" fmla="*/ 308 h 308"/>
                <a:gd name="T18" fmla="*/ 96 w 307"/>
                <a:gd name="T19" fmla="*/ 296 h 308"/>
                <a:gd name="T20" fmla="*/ 48 w 307"/>
                <a:gd name="T21" fmla="*/ 266 h 308"/>
                <a:gd name="T22" fmla="*/ 12 w 307"/>
                <a:gd name="T23" fmla="*/ 212 h 308"/>
                <a:gd name="T24" fmla="*/ 0 w 307"/>
                <a:gd name="T25" fmla="*/ 157 h 308"/>
                <a:gd name="T26" fmla="*/ 12 w 307"/>
                <a:gd name="T27" fmla="*/ 97 h 308"/>
                <a:gd name="T28" fmla="*/ 48 w 307"/>
                <a:gd name="T29" fmla="*/ 49 h 308"/>
                <a:gd name="T30" fmla="*/ 96 w 307"/>
                <a:gd name="T31" fmla="*/ 12 h 308"/>
                <a:gd name="T32" fmla="*/ 157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7" y="0"/>
                  </a:moveTo>
                  <a:lnTo>
                    <a:pt x="211" y="12"/>
                  </a:lnTo>
                  <a:lnTo>
                    <a:pt x="259" y="49"/>
                  </a:lnTo>
                  <a:lnTo>
                    <a:pt x="295" y="97"/>
                  </a:lnTo>
                  <a:lnTo>
                    <a:pt x="307" y="157"/>
                  </a:lnTo>
                  <a:lnTo>
                    <a:pt x="295" y="212"/>
                  </a:lnTo>
                  <a:lnTo>
                    <a:pt x="259" y="266"/>
                  </a:lnTo>
                  <a:lnTo>
                    <a:pt x="211" y="296"/>
                  </a:lnTo>
                  <a:lnTo>
                    <a:pt x="157" y="308"/>
                  </a:lnTo>
                  <a:lnTo>
                    <a:pt x="96" y="296"/>
                  </a:lnTo>
                  <a:lnTo>
                    <a:pt x="48" y="266"/>
                  </a:lnTo>
                  <a:lnTo>
                    <a:pt x="12" y="212"/>
                  </a:lnTo>
                  <a:lnTo>
                    <a:pt x="0" y="157"/>
                  </a:lnTo>
                  <a:lnTo>
                    <a:pt x="12" y="97"/>
                  </a:lnTo>
                  <a:lnTo>
                    <a:pt x="48" y="49"/>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6" name="Freeform 1019"/>
            <p:cNvSpPr>
              <a:spLocks/>
            </p:cNvSpPr>
            <p:nvPr/>
          </p:nvSpPr>
          <p:spPr bwMode="auto">
            <a:xfrm>
              <a:off x="7401920" y="2026583"/>
              <a:ext cx="103144" cy="105542"/>
            </a:xfrm>
            <a:custGeom>
              <a:avLst/>
              <a:gdLst>
                <a:gd name="T0" fmla="*/ 151 w 301"/>
                <a:gd name="T1" fmla="*/ 0 h 308"/>
                <a:gd name="T2" fmla="*/ 211 w 301"/>
                <a:gd name="T3" fmla="*/ 12 h 308"/>
                <a:gd name="T4" fmla="*/ 259 w 301"/>
                <a:gd name="T5" fmla="*/ 49 h 308"/>
                <a:gd name="T6" fmla="*/ 289 w 301"/>
                <a:gd name="T7" fmla="*/ 97 h 308"/>
                <a:gd name="T8" fmla="*/ 301 w 301"/>
                <a:gd name="T9" fmla="*/ 157 h 308"/>
                <a:gd name="T10" fmla="*/ 289 w 301"/>
                <a:gd name="T11" fmla="*/ 212 h 308"/>
                <a:gd name="T12" fmla="*/ 259 w 301"/>
                <a:gd name="T13" fmla="*/ 266 h 308"/>
                <a:gd name="T14" fmla="*/ 211 w 301"/>
                <a:gd name="T15" fmla="*/ 296 h 308"/>
                <a:gd name="T16" fmla="*/ 151 w 301"/>
                <a:gd name="T17" fmla="*/ 308 h 308"/>
                <a:gd name="T18" fmla="*/ 90 w 301"/>
                <a:gd name="T19" fmla="*/ 296 h 308"/>
                <a:gd name="T20" fmla="*/ 42 w 301"/>
                <a:gd name="T21" fmla="*/ 266 h 308"/>
                <a:gd name="T22" fmla="*/ 12 w 301"/>
                <a:gd name="T23" fmla="*/ 212 h 308"/>
                <a:gd name="T24" fmla="*/ 0 w 301"/>
                <a:gd name="T25" fmla="*/ 157 h 308"/>
                <a:gd name="T26" fmla="*/ 12 w 301"/>
                <a:gd name="T27" fmla="*/ 97 h 308"/>
                <a:gd name="T28" fmla="*/ 42 w 301"/>
                <a:gd name="T29" fmla="*/ 49 h 308"/>
                <a:gd name="T30" fmla="*/ 90 w 301"/>
                <a:gd name="T31" fmla="*/ 12 h 308"/>
                <a:gd name="T32" fmla="*/ 151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1" y="0"/>
                  </a:moveTo>
                  <a:lnTo>
                    <a:pt x="211" y="12"/>
                  </a:lnTo>
                  <a:lnTo>
                    <a:pt x="259" y="49"/>
                  </a:lnTo>
                  <a:lnTo>
                    <a:pt x="289" y="97"/>
                  </a:lnTo>
                  <a:lnTo>
                    <a:pt x="301" y="157"/>
                  </a:lnTo>
                  <a:lnTo>
                    <a:pt x="289" y="212"/>
                  </a:lnTo>
                  <a:lnTo>
                    <a:pt x="259" y="266"/>
                  </a:lnTo>
                  <a:lnTo>
                    <a:pt x="211" y="296"/>
                  </a:lnTo>
                  <a:lnTo>
                    <a:pt x="151" y="308"/>
                  </a:lnTo>
                  <a:lnTo>
                    <a:pt x="90" y="296"/>
                  </a:lnTo>
                  <a:lnTo>
                    <a:pt x="42" y="266"/>
                  </a:lnTo>
                  <a:lnTo>
                    <a:pt x="12" y="212"/>
                  </a:lnTo>
                  <a:lnTo>
                    <a:pt x="0" y="157"/>
                  </a:lnTo>
                  <a:lnTo>
                    <a:pt x="12" y="97"/>
                  </a:lnTo>
                  <a:lnTo>
                    <a:pt x="42" y="49"/>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7" name="Freeform 1020"/>
            <p:cNvSpPr>
              <a:spLocks/>
            </p:cNvSpPr>
            <p:nvPr/>
          </p:nvSpPr>
          <p:spPr bwMode="auto">
            <a:xfrm>
              <a:off x="4782894" y="2165364"/>
              <a:ext cx="103486" cy="105200"/>
            </a:xfrm>
            <a:custGeom>
              <a:avLst/>
              <a:gdLst>
                <a:gd name="T0" fmla="*/ 151 w 302"/>
                <a:gd name="T1" fmla="*/ 0 h 307"/>
                <a:gd name="T2" fmla="*/ 211 w 302"/>
                <a:gd name="T3" fmla="*/ 12 h 307"/>
                <a:gd name="T4" fmla="*/ 259 w 302"/>
                <a:gd name="T5" fmla="*/ 48 h 307"/>
                <a:gd name="T6" fmla="*/ 290 w 302"/>
                <a:gd name="T7" fmla="*/ 96 h 307"/>
                <a:gd name="T8" fmla="*/ 302 w 302"/>
                <a:gd name="T9" fmla="*/ 150 h 307"/>
                <a:gd name="T10" fmla="*/ 290 w 302"/>
                <a:gd name="T11" fmla="*/ 211 h 307"/>
                <a:gd name="T12" fmla="*/ 259 w 302"/>
                <a:gd name="T13" fmla="*/ 259 h 307"/>
                <a:gd name="T14" fmla="*/ 211 w 302"/>
                <a:gd name="T15" fmla="*/ 295 h 307"/>
                <a:gd name="T16" fmla="*/ 151 w 302"/>
                <a:gd name="T17" fmla="*/ 307 h 307"/>
                <a:gd name="T18" fmla="*/ 91 w 302"/>
                <a:gd name="T19" fmla="*/ 295 h 307"/>
                <a:gd name="T20" fmla="*/ 42 w 302"/>
                <a:gd name="T21" fmla="*/ 259 h 307"/>
                <a:gd name="T22" fmla="*/ 12 w 302"/>
                <a:gd name="T23" fmla="*/ 211 h 307"/>
                <a:gd name="T24" fmla="*/ 0 w 302"/>
                <a:gd name="T25" fmla="*/ 150 h 307"/>
                <a:gd name="T26" fmla="*/ 12 w 302"/>
                <a:gd name="T27" fmla="*/ 96 h 307"/>
                <a:gd name="T28" fmla="*/ 42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90" y="96"/>
                  </a:lnTo>
                  <a:lnTo>
                    <a:pt x="302" y="150"/>
                  </a:lnTo>
                  <a:lnTo>
                    <a:pt x="290" y="211"/>
                  </a:lnTo>
                  <a:lnTo>
                    <a:pt x="259" y="259"/>
                  </a:lnTo>
                  <a:lnTo>
                    <a:pt x="211" y="295"/>
                  </a:lnTo>
                  <a:lnTo>
                    <a:pt x="151" y="307"/>
                  </a:lnTo>
                  <a:lnTo>
                    <a:pt x="91" y="295"/>
                  </a:lnTo>
                  <a:lnTo>
                    <a:pt x="42" y="259"/>
                  </a:lnTo>
                  <a:lnTo>
                    <a:pt x="12" y="211"/>
                  </a:lnTo>
                  <a:lnTo>
                    <a:pt x="0" y="150"/>
                  </a:lnTo>
                  <a:lnTo>
                    <a:pt x="12" y="96"/>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8" name="Freeform 1021"/>
            <p:cNvSpPr>
              <a:spLocks/>
            </p:cNvSpPr>
            <p:nvPr/>
          </p:nvSpPr>
          <p:spPr bwMode="auto">
            <a:xfrm>
              <a:off x="4906941" y="2165364"/>
              <a:ext cx="103486" cy="105200"/>
            </a:xfrm>
            <a:custGeom>
              <a:avLst/>
              <a:gdLst>
                <a:gd name="T0" fmla="*/ 151 w 302"/>
                <a:gd name="T1" fmla="*/ 0 h 307"/>
                <a:gd name="T2" fmla="*/ 211 w 302"/>
                <a:gd name="T3" fmla="*/ 12 h 307"/>
                <a:gd name="T4" fmla="*/ 259 w 302"/>
                <a:gd name="T5" fmla="*/ 48 h 307"/>
                <a:gd name="T6" fmla="*/ 290 w 302"/>
                <a:gd name="T7" fmla="*/ 96 h 307"/>
                <a:gd name="T8" fmla="*/ 302 w 302"/>
                <a:gd name="T9" fmla="*/ 150 h 307"/>
                <a:gd name="T10" fmla="*/ 290 w 302"/>
                <a:gd name="T11" fmla="*/ 211 h 307"/>
                <a:gd name="T12" fmla="*/ 259 w 302"/>
                <a:gd name="T13" fmla="*/ 259 h 307"/>
                <a:gd name="T14" fmla="*/ 211 w 302"/>
                <a:gd name="T15" fmla="*/ 295 h 307"/>
                <a:gd name="T16" fmla="*/ 151 w 302"/>
                <a:gd name="T17" fmla="*/ 307 h 307"/>
                <a:gd name="T18" fmla="*/ 90 w 302"/>
                <a:gd name="T19" fmla="*/ 295 h 307"/>
                <a:gd name="T20" fmla="*/ 42 w 302"/>
                <a:gd name="T21" fmla="*/ 259 h 307"/>
                <a:gd name="T22" fmla="*/ 12 w 302"/>
                <a:gd name="T23" fmla="*/ 211 h 307"/>
                <a:gd name="T24" fmla="*/ 0 w 302"/>
                <a:gd name="T25" fmla="*/ 150 h 307"/>
                <a:gd name="T26" fmla="*/ 12 w 302"/>
                <a:gd name="T27" fmla="*/ 96 h 307"/>
                <a:gd name="T28" fmla="*/ 42 w 302"/>
                <a:gd name="T29" fmla="*/ 48 h 307"/>
                <a:gd name="T30" fmla="*/ 90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90" y="96"/>
                  </a:lnTo>
                  <a:lnTo>
                    <a:pt x="302" y="150"/>
                  </a:lnTo>
                  <a:lnTo>
                    <a:pt x="290" y="211"/>
                  </a:lnTo>
                  <a:lnTo>
                    <a:pt x="259" y="259"/>
                  </a:lnTo>
                  <a:lnTo>
                    <a:pt x="211" y="295"/>
                  </a:lnTo>
                  <a:lnTo>
                    <a:pt x="151" y="307"/>
                  </a:lnTo>
                  <a:lnTo>
                    <a:pt x="90" y="295"/>
                  </a:lnTo>
                  <a:lnTo>
                    <a:pt x="42" y="259"/>
                  </a:lnTo>
                  <a:lnTo>
                    <a:pt x="12" y="211"/>
                  </a:lnTo>
                  <a:lnTo>
                    <a:pt x="0" y="150"/>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9" name="Freeform 1022"/>
            <p:cNvSpPr>
              <a:spLocks/>
            </p:cNvSpPr>
            <p:nvPr/>
          </p:nvSpPr>
          <p:spPr bwMode="auto">
            <a:xfrm>
              <a:off x="5030987" y="2165364"/>
              <a:ext cx="105542" cy="105200"/>
            </a:xfrm>
            <a:custGeom>
              <a:avLst/>
              <a:gdLst>
                <a:gd name="T0" fmla="*/ 151 w 308"/>
                <a:gd name="T1" fmla="*/ 0 h 307"/>
                <a:gd name="T2" fmla="*/ 211 w 308"/>
                <a:gd name="T3" fmla="*/ 12 h 307"/>
                <a:gd name="T4" fmla="*/ 259 w 308"/>
                <a:gd name="T5" fmla="*/ 48 h 307"/>
                <a:gd name="T6" fmla="*/ 295 w 308"/>
                <a:gd name="T7" fmla="*/ 96 h 307"/>
                <a:gd name="T8" fmla="*/ 308 w 308"/>
                <a:gd name="T9" fmla="*/ 150 h 307"/>
                <a:gd name="T10" fmla="*/ 295 w 308"/>
                <a:gd name="T11" fmla="*/ 211 h 307"/>
                <a:gd name="T12" fmla="*/ 259 w 308"/>
                <a:gd name="T13" fmla="*/ 259 h 307"/>
                <a:gd name="T14" fmla="*/ 211 w 308"/>
                <a:gd name="T15" fmla="*/ 295 h 307"/>
                <a:gd name="T16" fmla="*/ 151 w 308"/>
                <a:gd name="T17" fmla="*/ 307 h 307"/>
                <a:gd name="T18" fmla="*/ 96 w 308"/>
                <a:gd name="T19" fmla="*/ 295 h 307"/>
                <a:gd name="T20" fmla="*/ 48 w 308"/>
                <a:gd name="T21" fmla="*/ 259 h 307"/>
                <a:gd name="T22" fmla="*/ 12 w 308"/>
                <a:gd name="T23" fmla="*/ 211 h 307"/>
                <a:gd name="T24" fmla="*/ 0 w 308"/>
                <a:gd name="T25" fmla="*/ 150 h 307"/>
                <a:gd name="T26" fmla="*/ 12 w 308"/>
                <a:gd name="T27" fmla="*/ 96 h 307"/>
                <a:gd name="T28" fmla="*/ 48 w 308"/>
                <a:gd name="T29" fmla="*/ 48 h 307"/>
                <a:gd name="T30" fmla="*/ 96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1" y="12"/>
                  </a:lnTo>
                  <a:lnTo>
                    <a:pt x="259" y="48"/>
                  </a:lnTo>
                  <a:lnTo>
                    <a:pt x="295" y="96"/>
                  </a:lnTo>
                  <a:lnTo>
                    <a:pt x="308" y="150"/>
                  </a:lnTo>
                  <a:lnTo>
                    <a:pt x="295" y="211"/>
                  </a:lnTo>
                  <a:lnTo>
                    <a:pt x="259" y="259"/>
                  </a:lnTo>
                  <a:lnTo>
                    <a:pt x="211" y="295"/>
                  </a:lnTo>
                  <a:lnTo>
                    <a:pt x="151" y="307"/>
                  </a:lnTo>
                  <a:lnTo>
                    <a:pt x="96" y="295"/>
                  </a:lnTo>
                  <a:lnTo>
                    <a:pt x="48" y="259"/>
                  </a:lnTo>
                  <a:lnTo>
                    <a:pt x="12" y="211"/>
                  </a:lnTo>
                  <a:lnTo>
                    <a:pt x="0" y="150"/>
                  </a:lnTo>
                  <a:lnTo>
                    <a:pt x="12" y="96"/>
                  </a:lnTo>
                  <a:lnTo>
                    <a:pt x="48" y="48"/>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00" name="Freeform 1023"/>
            <p:cNvSpPr>
              <a:spLocks/>
            </p:cNvSpPr>
            <p:nvPr/>
          </p:nvSpPr>
          <p:spPr bwMode="auto">
            <a:xfrm>
              <a:off x="5157089" y="2165364"/>
              <a:ext cx="103144" cy="105200"/>
            </a:xfrm>
            <a:custGeom>
              <a:avLst/>
              <a:gdLst>
                <a:gd name="T0" fmla="*/ 151 w 301"/>
                <a:gd name="T1" fmla="*/ 0 h 307"/>
                <a:gd name="T2" fmla="*/ 211 w 301"/>
                <a:gd name="T3" fmla="*/ 12 h 307"/>
                <a:gd name="T4" fmla="*/ 259 w 301"/>
                <a:gd name="T5" fmla="*/ 48 h 307"/>
                <a:gd name="T6" fmla="*/ 289 w 301"/>
                <a:gd name="T7" fmla="*/ 96 h 307"/>
                <a:gd name="T8" fmla="*/ 301 w 301"/>
                <a:gd name="T9" fmla="*/ 150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0 h 307"/>
                <a:gd name="T26" fmla="*/ 12 w 301"/>
                <a:gd name="T27" fmla="*/ 96 h 307"/>
                <a:gd name="T28" fmla="*/ 42 w 301"/>
                <a:gd name="T29" fmla="*/ 48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8"/>
                  </a:lnTo>
                  <a:lnTo>
                    <a:pt x="289" y="96"/>
                  </a:lnTo>
                  <a:lnTo>
                    <a:pt x="301" y="150"/>
                  </a:lnTo>
                  <a:lnTo>
                    <a:pt x="289" y="211"/>
                  </a:lnTo>
                  <a:lnTo>
                    <a:pt x="259" y="259"/>
                  </a:lnTo>
                  <a:lnTo>
                    <a:pt x="211" y="295"/>
                  </a:lnTo>
                  <a:lnTo>
                    <a:pt x="151" y="307"/>
                  </a:lnTo>
                  <a:lnTo>
                    <a:pt x="90" y="295"/>
                  </a:lnTo>
                  <a:lnTo>
                    <a:pt x="42" y="259"/>
                  </a:lnTo>
                  <a:lnTo>
                    <a:pt x="12" y="211"/>
                  </a:lnTo>
                  <a:lnTo>
                    <a:pt x="0" y="150"/>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01" name="Freeform 1024"/>
            <p:cNvSpPr>
              <a:spLocks/>
            </p:cNvSpPr>
            <p:nvPr/>
          </p:nvSpPr>
          <p:spPr bwMode="auto">
            <a:xfrm>
              <a:off x="5281136" y="2165364"/>
              <a:ext cx="103144" cy="105200"/>
            </a:xfrm>
            <a:custGeom>
              <a:avLst/>
              <a:gdLst>
                <a:gd name="T0" fmla="*/ 151 w 301"/>
                <a:gd name="T1" fmla="*/ 0 h 307"/>
                <a:gd name="T2" fmla="*/ 211 w 301"/>
                <a:gd name="T3" fmla="*/ 12 h 307"/>
                <a:gd name="T4" fmla="*/ 259 w 301"/>
                <a:gd name="T5" fmla="*/ 48 h 307"/>
                <a:gd name="T6" fmla="*/ 289 w 301"/>
                <a:gd name="T7" fmla="*/ 96 h 307"/>
                <a:gd name="T8" fmla="*/ 301 w 301"/>
                <a:gd name="T9" fmla="*/ 150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0 h 307"/>
                <a:gd name="T26" fmla="*/ 12 w 301"/>
                <a:gd name="T27" fmla="*/ 96 h 307"/>
                <a:gd name="T28" fmla="*/ 42 w 301"/>
                <a:gd name="T29" fmla="*/ 48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8"/>
                  </a:lnTo>
                  <a:lnTo>
                    <a:pt x="289" y="96"/>
                  </a:lnTo>
                  <a:lnTo>
                    <a:pt x="301" y="150"/>
                  </a:lnTo>
                  <a:lnTo>
                    <a:pt x="289" y="211"/>
                  </a:lnTo>
                  <a:lnTo>
                    <a:pt x="259" y="259"/>
                  </a:lnTo>
                  <a:lnTo>
                    <a:pt x="211" y="295"/>
                  </a:lnTo>
                  <a:lnTo>
                    <a:pt x="151" y="307"/>
                  </a:lnTo>
                  <a:lnTo>
                    <a:pt x="90" y="295"/>
                  </a:lnTo>
                  <a:lnTo>
                    <a:pt x="42" y="259"/>
                  </a:lnTo>
                  <a:lnTo>
                    <a:pt x="12" y="211"/>
                  </a:lnTo>
                  <a:lnTo>
                    <a:pt x="0" y="150"/>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02" name="Freeform 1025"/>
            <p:cNvSpPr>
              <a:spLocks/>
            </p:cNvSpPr>
            <p:nvPr/>
          </p:nvSpPr>
          <p:spPr bwMode="auto">
            <a:xfrm>
              <a:off x="5405182" y="2165364"/>
              <a:ext cx="105200" cy="105200"/>
            </a:xfrm>
            <a:custGeom>
              <a:avLst/>
              <a:gdLst>
                <a:gd name="T0" fmla="*/ 151 w 307"/>
                <a:gd name="T1" fmla="*/ 0 h 307"/>
                <a:gd name="T2" fmla="*/ 211 w 307"/>
                <a:gd name="T3" fmla="*/ 12 h 307"/>
                <a:gd name="T4" fmla="*/ 259 w 307"/>
                <a:gd name="T5" fmla="*/ 48 h 307"/>
                <a:gd name="T6" fmla="*/ 295 w 307"/>
                <a:gd name="T7" fmla="*/ 96 h 307"/>
                <a:gd name="T8" fmla="*/ 307 w 307"/>
                <a:gd name="T9" fmla="*/ 150 h 307"/>
                <a:gd name="T10" fmla="*/ 295 w 307"/>
                <a:gd name="T11" fmla="*/ 211 h 307"/>
                <a:gd name="T12" fmla="*/ 259 w 307"/>
                <a:gd name="T13" fmla="*/ 259 h 307"/>
                <a:gd name="T14" fmla="*/ 211 w 307"/>
                <a:gd name="T15" fmla="*/ 295 h 307"/>
                <a:gd name="T16" fmla="*/ 151 w 307"/>
                <a:gd name="T17" fmla="*/ 307 h 307"/>
                <a:gd name="T18" fmla="*/ 96 w 307"/>
                <a:gd name="T19" fmla="*/ 295 h 307"/>
                <a:gd name="T20" fmla="*/ 48 w 307"/>
                <a:gd name="T21" fmla="*/ 259 h 307"/>
                <a:gd name="T22" fmla="*/ 12 w 307"/>
                <a:gd name="T23" fmla="*/ 211 h 307"/>
                <a:gd name="T24" fmla="*/ 0 w 307"/>
                <a:gd name="T25" fmla="*/ 150 h 307"/>
                <a:gd name="T26" fmla="*/ 12 w 307"/>
                <a:gd name="T27" fmla="*/ 96 h 307"/>
                <a:gd name="T28" fmla="*/ 48 w 307"/>
                <a:gd name="T29" fmla="*/ 48 h 307"/>
                <a:gd name="T30" fmla="*/ 96 w 307"/>
                <a:gd name="T31" fmla="*/ 12 h 307"/>
                <a:gd name="T32" fmla="*/ 151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1" y="0"/>
                  </a:moveTo>
                  <a:lnTo>
                    <a:pt x="211" y="12"/>
                  </a:lnTo>
                  <a:lnTo>
                    <a:pt x="259" y="48"/>
                  </a:lnTo>
                  <a:lnTo>
                    <a:pt x="295" y="96"/>
                  </a:lnTo>
                  <a:lnTo>
                    <a:pt x="307" y="150"/>
                  </a:lnTo>
                  <a:lnTo>
                    <a:pt x="295" y="211"/>
                  </a:lnTo>
                  <a:lnTo>
                    <a:pt x="259" y="259"/>
                  </a:lnTo>
                  <a:lnTo>
                    <a:pt x="211" y="295"/>
                  </a:lnTo>
                  <a:lnTo>
                    <a:pt x="151" y="307"/>
                  </a:lnTo>
                  <a:lnTo>
                    <a:pt x="96" y="295"/>
                  </a:lnTo>
                  <a:lnTo>
                    <a:pt x="48" y="259"/>
                  </a:lnTo>
                  <a:lnTo>
                    <a:pt x="12" y="211"/>
                  </a:lnTo>
                  <a:lnTo>
                    <a:pt x="0" y="150"/>
                  </a:lnTo>
                  <a:lnTo>
                    <a:pt x="12" y="96"/>
                  </a:lnTo>
                  <a:lnTo>
                    <a:pt x="48" y="48"/>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03" name="Freeform 1026"/>
            <p:cNvSpPr>
              <a:spLocks/>
            </p:cNvSpPr>
            <p:nvPr/>
          </p:nvSpPr>
          <p:spPr bwMode="auto">
            <a:xfrm>
              <a:off x="5531285" y="2165364"/>
              <a:ext cx="103144" cy="105200"/>
            </a:xfrm>
            <a:custGeom>
              <a:avLst/>
              <a:gdLst>
                <a:gd name="T0" fmla="*/ 150 w 301"/>
                <a:gd name="T1" fmla="*/ 0 h 307"/>
                <a:gd name="T2" fmla="*/ 211 w 301"/>
                <a:gd name="T3" fmla="*/ 12 h 307"/>
                <a:gd name="T4" fmla="*/ 259 w 301"/>
                <a:gd name="T5" fmla="*/ 48 h 307"/>
                <a:gd name="T6" fmla="*/ 289 w 301"/>
                <a:gd name="T7" fmla="*/ 96 h 307"/>
                <a:gd name="T8" fmla="*/ 301 w 301"/>
                <a:gd name="T9" fmla="*/ 150 h 307"/>
                <a:gd name="T10" fmla="*/ 289 w 301"/>
                <a:gd name="T11" fmla="*/ 211 h 307"/>
                <a:gd name="T12" fmla="*/ 259 w 301"/>
                <a:gd name="T13" fmla="*/ 259 h 307"/>
                <a:gd name="T14" fmla="*/ 211 w 301"/>
                <a:gd name="T15" fmla="*/ 295 h 307"/>
                <a:gd name="T16" fmla="*/ 150 w 301"/>
                <a:gd name="T17" fmla="*/ 307 h 307"/>
                <a:gd name="T18" fmla="*/ 90 w 301"/>
                <a:gd name="T19" fmla="*/ 295 h 307"/>
                <a:gd name="T20" fmla="*/ 42 w 301"/>
                <a:gd name="T21" fmla="*/ 259 h 307"/>
                <a:gd name="T22" fmla="*/ 12 w 301"/>
                <a:gd name="T23" fmla="*/ 211 h 307"/>
                <a:gd name="T24" fmla="*/ 0 w 301"/>
                <a:gd name="T25" fmla="*/ 150 h 307"/>
                <a:gd name="T26" fmla="*/ 12 w 301"/>
                <a:gd name="T27" fmla="*/ 96 h 307"/>
                <a:gd name="T28" fmla="*/ 42 w 301"/>
                <a:gd name="T29" fmla="*/ 48 h 307"/>
                <a:gd name="T30" fmla="*/ 90 w 301"/>
                <a:gd name="T31" fmla="*/ 12 h 307"/>
                <a:gd name="T32" fmla="*/ 150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0" y="0"/>
                  </a:moveTo>
                  <a:lnTo>
                    <a:pt x="211" y="12"/>
                  </a:lnTo>
                  <a:lnTo>
                    <a:pt x="259" y="48"/>
                  </a:lnTo>
                  <a:lnTo>
                    <a:pt x="289" y="96"/>
                  </a:lnTo>
                  <a:lnTo>
                    <a:pt x="301" y="150"/>
                  </a:lnTo>
                  <a:lnTo>
                    <a:pt x="289" y="211"/>
                  </a:lnTo>
                  <a:lnTo>
                    <a:pt x="259" y="259"/>
                  </a:lnTo>
                  <a:lnTo>
                    <a:pt x="211" y="295"/>
                  </a:lnTo>
                  <a:lnTo>
                    <a:pt x="150" y="307"/>
                  </a:lnTo>
                  <a:lnTo>
                    <a:pt x="90" y="295"/>
                  </a:lnTo>
                  <a:lnTo>
                    <a:pt x="42" y="259"/>
                  </a:lnTo>
                  <a:lnTo>
                    <a:pt x="12" y="211"/>
                  </a:lnTo>
                  <a:lnTo>
                    <a:pt x="0" y="150"/>
                  </a:lnTo>
                  <a:lnTo>
                    <a:pt x="12" y="96"/>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04" name="Freeform 1027"/>
            <p:cNvSpPr>
              <a:spLocks/>
            </p:cNvSpPr>
            <p:nvPr/>
          </p:nvSpPr>
          <p:spPr bwMode="auto">
            <a:xfrm>
              <a:off x="5655332" y="2165364"/>
              <a:ext cx="103144" cy="105200"/>
            </a:xfrm>
            <a:custGeom>
              <a:avLst/>
              <a:gdLst>
                <a:gd name="T0" fmla="*/ 150 w 301"/>
                <a:gd name="T1" fmla="*/ 0 h 307"/>
                <a:gd name="T2" fmla="*/ 211 w 301"/>
                <a:gd name="T3" fmla="*/ 12 h 307"/>
                <a:gd name="T4" fmla="*/ 259 w 301"/>
                <a:gd name="T5" fmla="*/ 48 h 307"/>
                <a:gd name="T6" fmla="*/ 289 w 301"/>
                <a:gd name="T7" fmla="*/ 96 h 307"/>
                <a:gd name="T8" fmla="*/ 301 w 301"/>
                <a:gd name="T9" fmla="*/ 150 h 307"/>
                <a:gd name="T10" fmla="*/ 289 w 301"/>
                <a:gd name="T11" fmla="*/ 211 h 307"/>
                <a:gd name="T12" fmla="*/ 259 w 301"/>
                <a:gd name="T13" fmla="*/ 259 h 307"/>
                <a:gd name="T14" fmla="*/ 211 w 301"/>
                <a:gd name="T15" fmla="*/ 295 h 307"/>
                <a:gd name="T16" fmla="*/ 150 w 301"/>
                <a:gd name="T17" fmla="*/ 307 h 307"/>
                <a:gd name="T18" fmla="*/ 90 w 301"/>
                <a:gd name="T19" fmla="*/ 295 h 307"/>
                <a:gd name="T20" fmla="*/ 42 w 301"/>
                <a:gd name="T21" fmla="*/ 259 h 307"/>
                <a:gd name="T22" fmla="*/ 12 w 301"/>
                <a:gd name="T23" fmla="*/ 211 h 307"/>
                <a:gd name="T24" fmla="*/ 0 w 301"/>
                <a:gd name="T25" fmla="*/ 150 h 307"/>
                <a:gd name="T26" fmla="*/ 12 w 301"/>
                <a:gd name="T27" fmla="*/ 96 h 307"/>
                <a:gd name="T28" fmla="*/ 42 w 301"/>
                <a:gd name="T29" fmla="*/ 48 h 307"/>
                <a:gd name="T30" fmla="*/ 90 w 301"/>
                <a:gd name="T31" fmla="*/ 12 h 307"/>
                <a:gd name="T32" fmla="*/ 150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0" y="0"/>
                  </a:moveTo>
                  <a:lnTo>
                    <a:pt x="211" y="12"/>
                  </a:lnTo>
                  <a:lnTo>
                    <a:pt x="259" y="48"/>
                  </a:lnTo>
                  <a:lnTo>
                    <a:pt x="289" y="96"/>
                  </a:lnTo>
                  <a:lnTo>
                    <a:pt x="301" y="150"/>
                  </a:lnTo>
                  <a:lnTo>
                    <a:pt x="289" y="211"/>
                  </a:lnTo>
                  <a:lnTo>
                    <a:pt x="259" y="259"/>
                  </a:lnTo>
                  <a:lnTo>
                    <a:pt x="211" y="295"/>
                  </a:lnTo>
                  <a:lnTo>
                    <a:pt x="150" y="307"/>
                  </a:lnTo>
                  <a:lnTo>
                    <a:pt x="90" y="295"/>
                  </a:lnTo>
                  <a:lnTo>
                    <a:pt x="42" y="259"/>
                  </a:lnTo>
                  <a:lnTo>
                    <a:pt x="12" y="211"/>
                  </a:lnTo>
                  <a:lnTo>
                    <a:pt x="0" y="150"/>
                  </a:lnTo>
                  <a:lnTo>
                    <a:pt x="12" y="96"/>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05" name="Freeform 1028"/>
            <p:cNvSpPr>
              <a:spLocks/>
            </p:cNvSpPr>
            <p:nvPr/>
          </p:nvSpPr>
          <p:spPr bwMode="auto">
            <a:xfrm>
              <a:off x="5779378" y="2165364"/>
              <a:ext cx="105200" cy="105200"/>
            </a:xfrm>
            <a:custGeom>
              <a:avLst/>
              <a:gdLst>
                <a:gd name="T0" fmla="*/ 156 w 307"/>
                <a:gd name="T1" fmla="*/ 0 h 307"/>
                <a:gd name="T2" fmla="*/ 211 w 307"/>
                <a:gd name="T3" fmla="*/ 12 h 307"/>
                <a:gd name="T4" fmla="*/ 259 w 307"/>
                <a:gd name="T5" fmla="*/ 48 h 307"/>
                <a:gd name="T6" fmla="*/ 295 w 307"/>
                <a:gd name="T7" fmla="*/ 96 h 307"/>
                <a:gd name="T8" fmla="*/ 307 w 307"/>
                <a:gd name="T9" fmla="*/ 150 h 307"/>
                <a:gd name="T10" fmla="*/ 295 w 307"/>
                <a:gd name="T11" fmla="*/ 211 h 307"/>
                <a:gd name="T12" fmla="*/ 259 w 307"/>
                <a:gd name="T13" fmla="*/ 259 h 307"/>
                <a:gd name="T14" fmla="*/ 211 w 307"/>
                <a:gd name="T15" fmla="*/ 295 h 307"/>
                <a:gd name="T16" fmla="*/ 156 w 307"/>
                <a:gd name="T17" fmla="*/ 307 h 307"/>
                <a:gd name="T18" fmla="*/ 96 w 307"/>
                <a:gd name="T19" fmla="*/ 295 h 307"/>
                <a:gd name="T20" fmla="*/ 48 w 307"/>
                <a:gd name="T21" fmla="*/ 259 h 307"/>
                <a:gd name="T22" fmla="*/ 12 w 307"/>
                <a:gd name="T23" fmla="*/ 211 h 307"/>
                <a:gd name="T24" fmla="*/ 0 w 307"/>
                <a:gd name="T25" fmla="*/ 150 h 307"/>
                <a:gd name="T26" fmla="*/ 12 w 307"/>
                <a:gd name="T27" fmla="*/ 96 h 307"/>
                <a:gd name="T28" fmla="*/ 48 w 307"/>
                <a:gd name="T29" fmla="*/ 48 h 307"/>
                <a:gd name="T30" fmla="*/ 96 w 307"/>
                <a:gd name="T31" fmla="*/ 12 h 307"/>
                <a:gd name="T32" fmla="*/ 156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6" y="0"/>
                  </a:moveTo>
                  <a:lnTo>
                    <a:pt x="211" y="12"/>
                  </a:lnTo>
                  <a:lnTo>
                    <a:pt x="259" y="48"/>
                  </a:lnTo>
                  <a:lnTo>
                    <a:pt x="295" y="96"/>
                  </a:lnTo>
                  <a:lnTo>
                    <a:pt x="307" y="150"/>
                  </a:lnTo>
                  <a:lnTo>
                    <a:pt x="295" y="211"/>
                  </a:lnTo>
                  <a:lnTo>
                    <a:pt x="259" y="259"/>
                  </a:lnTo>
                  <a:lnTo>
                    <a:pt x="211" y="295"/>
                  </a:lnTo>
                  <a:lnTo>
                    <a:pt x="156" y="307"/>
                  </a:lnTo>
                  <a:lnTo>
                    <a:pt x="96" y="295"/>
                  </a:lnTo>
                  <a:lnTo>
                    <a:pt x="48" y="259"/>
                  </a:lnTo>
                  <a:lnTo>
                    <a:pt x="12" y="211"/>
                  </a:lnTo>
                  <a:lnTo>
                    <a:pt x="0" y="150"/>
                  </a:lnTo>
                  <a:lnTo>
                    <a:pt x="12" y="96"/>
                  </a:lnTo>
                  <a:lnTo>
                    <a:pt x="48" y="48"/>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06" name="Freeform 1029"/>
            <p:cNvSpPr>
              <a:spLocks/>
            </p:cNvSpPr>
            <p:nvPr/>
          </p:nvSpPr>
          <p:spPr bwMode="auto">
            <a:xfrm>
              <a:off x="5905137" y="2165364"/>
              <a:ext cx="103486" cy="105200"/>
            </a:xfrm>
            <a:custGeom>
              <a:avLst/>
              <a:gdLst>
                <a:gd name="T0" fmla="*/ 151 w 302"/>
                <a:gd name="T1" fmla="*/ 0 h 307"/>
                <a:gd name="T2" fmla="*/ 212 w 302"/>
                <a:gd name="T3" fmla="*/ 12 h 307"/>
                <a:gd name="T4" fmla="*/ 260 w 302"/>
                <a:gd name="T5" fmla="*/ 48 h 307"/>
                <a:gd name="T6" fmla="*/ 290 w 302"/>
                <a:gd name="T7" fmla="*/ 96 h 307"/>
                <a:gd name="T8" fmla="*/ 302 w 302"/>
                <a:gd name="T9" fmla="*/ 150 h 307"/>
                <a:gd name="T10" fmla="*/ 290 w 302"/>
                <a:gd name="T11" fmla="*/ 211 h 307"/>
                <a:gd name="T12" fmla="*/ 260 w 302"/>
                <a:gd name="T13" fmla="*/ 259 h 307"/>
                <a:gd name="T14" fmla="*/ 212 w 302"/>
                <a:gd name="T15" fmla="*/ 295 h 307"/>
                <a:gd name="T16" fmla="*/ 151 w 302"/>
                <a:gd name="T17" fmla="*/ 307 h 307"/>
                <a:gd name="T18" fmla="*/ 91 w 302"/>
                <a:gd name="T19" fmla="*/ 295 h 307"/>
                <a:gd name="T20" fmla="*/ 43 w 302"/>
                <a:gd name="T21" fmla="*/ 259 h 307"/>
                <a:gd name="T22" fmla="*/ 13 w 302"/>
                <a:gd name="T23" fmla="*/ 211 h 307"/>
                <a:gd name="T24" fmla="*/ 0 w 302"/>
                <a:gd name="T25" fmla="*/ 150 h 307"/>
                <a:gd name="T26" fmla="*/ 13 w 302"/>
                <a:gd name="T27" fmla="*/ 96 h 307"/>
                <a:gd name="T28" fmla="*/ 43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2" y="12"/>
                  </a:lnTo>
                  <a:lnTo>
                    <a:pt x="260" y="48"/>
                  </a:lnTo>
                  <a:lnTo>
                    <a:pt x="290" y="96"/>
                  </a:lnTo>
                  <a:lnTo>
                    <a:pt x="302" y="150"/>
                  </a:lnTo>
                  <a:lnTo>
                    <a:pt x="290" y="211"/>
                  </a:lnTo>
                  <a:lnTo>
                    <a:pt x="260" y="259"/>
                  </a:lnTo>
                  <a:lnTo>
                    <a:pt x="212" y="295"/>
                  </a:lnTo>
                  <a:lnTo>
                    <a:pt x="151" y="307"/>
                  </a:lnTo>
                  <a:lnTo>
                    <a:pt x="91" y="295"/>
                  </a:lnTo>
                  <a:lnTo>
                    <a:pt x="43" y="259"/>
                  </a:lnTo>
                  <a:lnTo>
                    <a:pt x="13" y="211"/>
                  </a:lnTo>
                  <a:lnTo>
                    <a:pt x="0" y="150"/>
                  </a:lnTo>
                  <a:lnTo>
                    <a:pt x="13" y="96"/>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07" name="Freeform 1030"/>
            <p:cNvSpPr>
              <a:spLocks/>
            </p:cNvSpPr>
            <p:nvPr/>
          </p:nvSpPr>
          <p:spPr bwMode="auto">
            <a:xfrm>
              <a:off x="6029185" y="2165364"/>
              <a:ext cx="103486" cy="105200"/>
            </a:xfrm>
            <a:custGeom>
              <a:avLst/>
              <a:gdLst>
                <a:gd name="T0" fmla="*/ 151 w 302"/>
                <a:gd name="T1" fmla="*/ 0 h 307"/>
                <a:gd name="T2" fmla="*/ 212 w 302"/>
                <a:gd name="T3" fmla="*/ 12 h 307"/>
                <a:gd name="T4" fmla="*/ 260 w 302"/>
                <a:gd name="T5" fmla="*/ 48 h 307"/>
                <a:gd name="T6" fmla="*/ 290 w 302"/>
                <a:gd name="T7" fmla="*/ 96 h 307"/>
                <a:gd name="T8" fmla="*/ 302 w 302"/>
                <a:gd name="T9" fmla="*/ 150 h 307"/>
                <a:gd name="T10" fmla="*/ 290 w 302"/>
                <a:gd name="T11" fmla="*/ 211 h 307"/>
                <a:gd name="T12" fmla="*/ 260 w 302"/>
                <a:gd name="T13" fmla="*/ 259 h 307"/>
                <a:gd name="T14" fmla="*/ 212 w 302"/>
                <a:gd name="T15" fmla="*/ 295 h 307"/>
                <a:gd name="T16" fmla="*/ 151 w 302"/>
                <a:gd name="T17" fmla="*/ 307 h 307"/>
                <a:gd name="T18" fmla="*/ 91 w 302"/>
                <a:gd name="T19" fmla="*/ 295 h 307"/>
                <a:gd name="T20" fmla="*/ 43 w 302"/>
                <a:gd name="T21" fmla="*/ 259 h 307"/>
                <a:gd name="T22" fmla="*/ 12 w 302"/>
                <a:gd name="T23" fmla="*/ 211 h 307"/>
                <a:gd name="T24" fmla="*/ 0 w 302"/>
                <a:gd name="T25" fmla="*/ 150 h 307"/>
                <a:gd name="T26" fmla="*/ 12 w 302"/>
                <a:gd name="T27" fmla="*/ 96 h 307"/>
                <a:gd name="T28" fmla="*/ 43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2" y="12"/>
                  </a:lnTo>
                  <a:lnTo>
                    <a:pt x="260" y="48"/>
                  </a:lnTo>
                  <a:lnTo>
                    <a:pt x="290" y="96"/>
                  </a:lnTo>
                  <a:lnTo>
                    <a:pt x="302" y="150"/>
                  </a:lnTo>
                  <a:lnTo>
                    <a:pt x="290" y="211"/>
                  </a:lnTo>
                  <a:lnTo>
                    <a:pt x="260" y="259"/>
                  </a:lnTo>
                  <a:lnTo>
                    <a:pt x="212" y="295"/>
                  </a:lnTo>
                  <a:lnTo>
                    <a:pt x="151" y="307"/>
                  </a:lnTo>
                  <a:lnTo>
                    <a:pt x="91" y="295"/>
                  </a:lnTo>
                  <a:lnTo>
                    <a:pt x="43" y="259"/>
                  </a:lnTo>
                  <a:lnTo>
                    <a:pt x="12" y="211"/>
                  </a:lnTo>
                  <a:lnTo>
                    <a:pt x="0" y="150"/>
                  </a:lnTo>
                  <a:lnTo>
                    <a:pt x="12" y="96"/>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08" name="Freeform 1031"/>
            <p:cNvSpPr>
              <a:spLocks/>
            </p:cNvSpPr>
            <p:nvPr/>
          </p:nvSpPr>
          <p:spPr bwMode="auto">
            <a:xfrm>
              <a:off x="6153231" y="2165364"/>
              <a:ext cx="105542" cy="105200"/>
            </a:xfrm>
            <a:custGeom>
              <a:avLst/>
              <a:gdLst>
                <a:gd name="T0" fmla="*/ 157 w 308"/>
                <a:gd name="T1" fmla="*/ 0 h 307"/>
                <a:gd name="T2" fmla="*/ 211 w 308"/>
                <a:gd name="T3" fmla="*/ 12 h 307"/>
                <a:gd name="T4" fmla="*/ 260 w 308"/>
                <a:gd name="T5" fmla="*/ 48 h 307"/>
                <a:gd name="T6" fmla="*/ 296 w 308"/>
                <a:gd name="T7" fmla="*/ 96 h 307"/>
                <a:gd name="T8" fmla="*/ 308 w 308"/>
                <a:gd name="T9" fmla="*/ 150 h 307"/>
                <a:gd name="T10" fmla="*/ 296 w 308"/>
                <a:gd name="T11" fmla="*/ 211 h 307"/>
                <a:gd name="T12" fmla="*/ 260 w 308"/>
                <a:gd name="T13" fmla="*/ 259 h 307"/>
                <a:gd name="T14" fmla="*/ 211 w 308"/>
                <a:gd name="T15" fmla="*/ 295 h 307"/>
                <a:gd name="T16" fmla="*/ 157 w 308"/>
                <a:gd name="T17" fmla="*/ 307 h 307"/>
                <a:gd name="T18" fmla="*/ 97 w 308"/>
                <a:gd name="T19" fmla="*/ 295 h 307"/>
                <a:gd name="T20" fmla="*/ 49 w 308"/>
                <a:gd name="T21" fmla="*/ 259 h 307"/>
                <a:gd name="T22" fmla="*/ 12 w 308"/>
                <a:gd name="T23" fmla="*/ 211 h 307"/>
                <a:gd name="T24" fmla="*/ 0 w 308"/>
                <a:gd name="T25" fmla="*/ 150 h 307"/>
                <a:gd name="T26" fmla="*/ 12 w 308"/>
                <a:gd name="T27" fmla="*/ 96 h 307"/>
                <a:gd name="T28" fmla="*/ 49 w 308"/>
                <a:gd name="T29" fmla="*/ 48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1" y="12"/>
                  </a:lnTo>
                  <a:lnTo>
                    <a:pt x="260" y="48"/>
                  </a:lnTo>
                  <a:lnTo>
                    <a:pt x="296" y="96"/>
                  </a:lnTo>
                  <a:lnTo>
                    <a:pt x="308" y="150"/>
                  </a:lnTo>
                  <a:lnTo>
                    <a:pt x="296" y="211"/>
                  </a:lnTo>
                  <a:lnTo>
                    <a:pt x="260" y="259"/>
                  </a:lnTo>
                  <a:lnTo>
                    <a:pt x="211" y="295"/>
                  </a:lnTo>
                  <a:lnTo>
                    <a:pt x="157" y="307"/>
                  </a:lnTo>
                  <a:lnTo>
                    <a:pt x="97" y="295"/>
                  </a:lnTo>
                  <a:lnTo>
                    <a:pt x="49" y="259"/>
                  </a:lnTo>
                  <a:lnTo>
                    <a:pt x="12" y="211"/>
                  </a:lnTo>
                  <a:lnTo>
                    <a:pt x="0" y="150"/>
                  </a:lnTo>
                  <a:lnTo>
                    <a:pt x="12" y="96"/>
                  </a:lnTo>
                  <a:lnTo>
                    <a:pt x="49"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09" name="Freeform 1032"/>
            <p:cNvSpPr>
              <a:spLocks/>
            </p:cNvSpPr>
            <p:nvPr/>
          </p:nvSpPr>
          <p:spPr bwMode="auto">
            <a:xfrm>
              <a:off x="6279333" y="2165364"/>
              <a:ext cx="103486" cy="105200"/>
            </a:xfrm>
            <a:custGeom>
              <a:avLst/>
              <a:gdLst>
                <a:gd name="T0" fmla="*/ 151 w 302"/>
                <a:gd name="T1" fmla="*/ 0 h 307"/>
                <a:gd name="T2" fmla="*/ 211 w 302"/>
                <a:gd name="T3" fmla="*/ 12 h 307"/>
                <a:gd name="T4" fmla="*/ 260 w 302"/>
                <a:gd name="T5" fmla="*/ 48 h 307"/>
                <a:gd name="T6" fmla="*/ 290 w 302"/>
                <a:gd name="T7" fmla="*/ 96 h 307"/>
                <a:gd name="T8" fmla="*/ 302 w 302"/>
                <a:gd name="T9" fmla="*/ 150 h 307"/>
                <a:gd name="T10" fmla="*/ 290 w 302"/>
                <a:gd name="T11" fmla="*/ 211 h 307"/>
                <a:gd name="T12" fmla="*/ 260 w 302"/>
                <a:gd name="T13" fmla="*/ 259 h 307"/>
                <a:gd name="T14" fmla="*/ 211 w 302"/>
                <a:gd name="T15" fmla="*/ 295 h 307"/>
                <a:gd name="T16" fmla="*/ 151 w 302"/>
                <a:gd name="T17" fmla="*/ 307 h 307"/>
                <a:gd name="T18" fmla="*/ 91 w 302"/>
                <a:gd name="T19" fmla="*/ 295 h 307"/>
                <a:gd name="T20" fmla="*/ 43 w 302"/>
                <a:gd name="T21" fmla="*/ 259 h 307"/>
                <a:gd name="T22" fmla="*/ 12 w 302"/>
                <a:gd name="T23" fmla="*/ 211 h 307"/>
                <a:gd name="T24" fmla="*/ 0 w 302"/>
                <a:gd name="T25" fmla="*/ 150 h 307"/>
                <a:gd name="T26" fmla="*/ 12 w 302"/>
                <a:gd name="T27" fmla="*/ 96 h 307"/>
                <a:gd name="T28" fmla="*/ 43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60" y="48"/>
                  </a:lnTo>
                  <a:lnTo>
                    <a:pt x="290" y="96"/>
                  </a:lnTo>
                  <a:lnTo>
                    <a:pt x="302" y="150"/>
                  </a:lnTo>
                  <a:lnTo>
                    <a:pt x="290" y="211"/>
                  </a:lnTo>
                  <a:lnTo>
                    <a:pt x="260" y="259"/>
                  </a:lnTo>
                  <a:lnTo>
                    <a:pt x="211" y="295"/>
                  </a:lnTo>
                  <a:lnTo>
                    <a:pt x="151" y="307"/>
                  </a:lnTo>
                  <a:lnTo>
                    <a:pt x="91" y="295"/>
                  </a:lnTo>
                  <a:lnTo>
                    <a:pt x="43" y="259"/>
                  </a:lnTo>
                  <a:lnTo>
                    <a:pt x="12" y="211"/>
                  </a:lnTo>
                  <a:lnTo>
                    <a:pt x="0" y="150"/>
                  </a:lnTo>
                  <a:lnTo>
                    <a:pt x="12" y="96"/>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10" name="Freeform 1033"/>
            <p:cNvSpPr>
              <a:spLocks/>
            </p:cNvSpPr>
            <p:nvPr/>
          </p:nvSpPr>
          <p:spPr bwMode="auto">
            <a:xfrm>
              <a:off x="6403380" y="2165364"/>
              <a:ext cx="103486" cy="105200"/>
            </a:xfrm>
            <a:custGeom>
              <a:avLst/>
              <a:gdLst>
                <a:gd name="T0" fmla="*/ 151 w 302"/>
                <a:gd name="T1" fmla="*/ 0 h 307"/>
                <a:gd name="T2" fmla="*/ 211 w 302"/>
                <a:gd name="T3" fmla="*/ 12 h 307"/>
                <a:gd name="T4" fmla="*/ 260 w 302"/>
                <a:gd name="T5" fmla="*/ 48 h 307"/>
                <a:gd name="T6" fmla="*/ 290 w 302"/>
                <a:gd name="T7" fmla="*/ 96 h 307"/>
                <a:gd name="T8" fmla="*/ 302 w 302"/>
                <a:gd name="T9" fmla="*/ 150 h 307"/>
                <a:gd name="T10" fmla="*/ 290 w 302"/>
                <a:gd name="T11" fmla="*/ 211 h 307"/>
                <a:gd name="T12" fmla="*/ 260 w 302"/>
                <a:gd name="T13" fmla="*/ 259 h 307"/>
                <a:gd name="T14" fmla="*/ 211 w 302"/>
                <a:gd name="T15" fmla="*/ 295 h 307"/>
                <a:gd name="T16" fmla="*/ 151 w 302"/>
                <a:gd name="T17" fmla="*/ 307 h 307"/>
                <a:gd name="T18" fmla="*/ 91 w 302"/>
                <a:gd name="T19" fmla="*/ 295 h 307"/>
                <a:gd name="T20" fmla="*/ 42 w 302"/>
                <a:gd name="T21" fmla="*/ 259 h 307"/>
                <a:gd name="T22" fmla="*/ 12 w 302"/>
                <a:gd name="T23" fmla="*/ 211 h 307"/>
                <a:gd name="T24" fmla="*/ 0 w 302"/>
                <a:gd name="T25" fmla="*/ 150 h 307"/>
                <a:gd name="T26" fmla="*/ 12 w 302"/>
                <a:gd name="T27" fmla="*/ 96 h 307"/>
                <a:gd name="T28" fmla="*/ 42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60" y="48"/>
                  </a:lnTo>
                  <a:lnTo>
                    <a:pt x="290" y="96"/>
                  </a:lnTo>
                  <a:lnTo>
                    <a:pt x="302" y="150"/>
                  </a:lnTo>
                  <a:lnTo>
                    <a:pt x="290" y="211"/>
                  </a:lnTo>
                  <a:lnTo>
                    <a:pt x="260" y="259"/>
                  </a:lnTo>
                  <a:lnTo>
                    <a:pt x="211" y="295"/>
                  </a:lnTo>
                  <a:lnTo>
                    <a:pt x="151" y="307"/>
                  </a:lnTo>
                  <a:lnTo>
                    <a:pt x="91" y="295"/>
                  </a:lnTo>
                  <a:lnTo>
                    <a:pt x="42" y="259"/>
                  </a:lnTo>
                  <a:lnTo>
                    <a:pt x="12" y="211"/>
                  </a:lnTo>
                  <a:lnTo>
                    <a:pt x="0" y="150"/>
                  </a:lnTo>
                  <a:lnTo>
                    <a:pt x="12" y="96"/>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11" name="Freeform 1034"/>
            <p:cNvSpPr>
              <a:spLocks/>
            </p:cNvSpPr>
            <p:nvPr/>
          </p:nvSpPr>
          <p:spPr bwMode="auto">
            <a:xfrm>
              <a:off x="6527426" y="2165364"/>
              <a:ext cx="105542" cy="105200"/>
            </a:xfrm>
            <a:custGeom>
              <a:avLst/>
              <a:gdLst>
                <a:gd name="T0" fmla="*/ 157 w 308"/>
                <a:gd name="T1" fmla="*/ 0 h 307"/>
                <a:gd name="T2" fmla="*/ 211 w 308"/>
                <a:gd name="T3" fmla="*/ 12 h 307"/>
                <a:gd name="T4" fmla="*/ 260 w 308"/>
                <a:gd name="T5" fmla="*/ 48 h 307"/>
                <a:gd name="T6" fmla="*/ 296 w 308"/>
                <a:gd name="T7" fmla="*/ 96 h 307"/>
                <a:gd name="T8" fmla="*/ 308 w 308"/>
                <a:gd name="T9" fmla="*/ 150 h 307"/>
                <a:gd name="T10" fmla="*/ 296 w 308"/>
                <a:gd name="T11" fmla="*/ 211 h 307"/>
                <a:gd name="T12" fmla="*/ 260 w 308"/>
                <a:gd name="T13" fmla="*/ 259 h 307"/>
                <a:gd name="T14" fmla="*/ 211 w 308"/>
                <a:gd name="T15" fmla="*/ 295 h 307"/>
                <a:gd name="T16" fmla="*/ 157 w 308"/>
                <a:gd name="T17" fmla="*/ 307 h 307"/>
                <a:gd name="T18" fmla="*/ 97 w 308"/>
                <a:gd name="T19" fmla="*/ 295 h 307"/>
                <a:gd name="T20" fmla="*/ 48 w 308"/>
                <a:gd name="T21" fmla="*/ 259 h 307"/>
                <a:gd name="T22" fmla="*/ 12 w 308"/>
                <a:gd name="T23" fmla="*/ 211 h 307"/>
                <a:gd name="T24" fmla="*/ 0 w 308"/>
                <a:gd name="T25" fmla="*/ 150 h 307"/>
                <a:gd name="T26" fmla="*/ 12 w 308"/>
                <a:gd name="T27" fmla="*/ 96 h 307"/>
                <a:gd name="T28" fmla="*/ 48 w 308"/>
                <a:gd name="T29" fmla="*/ 48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1" y="12"/>
                  </a:lnTo>
                  <a:lnTo>
                    <a:pt x="260" y="48"/>
                  </a:lnTo>
                  <a:lnTo>
                    <a:pt x="296" y="96"/>
                  </a:lnTo>
                  <a:lnTo>
                    <a:pt x="308" y="150"/>
                  </a:lnTo>
                  <a:lnTo>
                    <a:pt x="296" y="211"/>
                  </a:lnTo>
                  <a:lnTo>
                    <a:pt x="260" y="259"/>
                  </a:lnTo>
                  <a:lnTo>
                    <a:pt x="211" y="295"/>
                  </a:lnTo>
                  <a:lnTo>
                    <a:pt x="157" y="307"/>
                  </a:lnTo>
                  <a:lnTo>
                    <a:pt x="97" y="295"/>
                  </a:lnTo>
                  <a:lnTo>
                    <a:pt x="48" y="259"/>
                  </a:lnTo>
                  <a:lnTo>
                    <a:pt x="12" y="211"/>
                  </a:lnTo>
                  <a:lnTo>
                    <a:pt x="0" y="150"/>
                  </a:lnTo>
                  <a:lnTo>
                    <a:pt x="12" y="96"/>
                  </a:lnTo>
                  <a:lnTo>
                    <a:pt x="48"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12" name="Freeform 1035"/>
            <p:cNvSpPr>
              <a:spLocks/>
            </p:cNvSpPr>
            <p:nvPr/>
          </p:nvSpPr>
          <p:spPr bwMode="auto">
            <a:xfrm>
              <a:off x="6653529" y="2165364"/>
              <a:ext cx="103486" cy="105200"/>
            </a:xfrm>
            <a:custGeom>
              <a:avLst/>
              <a:gdLst>
                <a:gd name="T0" fmla="*/ 151 w 302"/>
                <a:gd name="T1" fmla="*/ 0 h 307"/>
                <a:gd name="T2" fmla="*/ 211 w 302"/>
                <a:gd name="T3" fmla="*/ 12 h 307"/>
                <a:gd name="T4" fmla="*/ 259 w 302"/>
                <a:gd name="T5" fmla="*/ 48 h 307"/>
                <a:gd name="T6" fmla="*/ 290 w 302"/>
                <a:gd name="T7" fmla="*/ 96 h 307"/>
                <a:gd name="T8" fmla="*/ 302 w 302"/>
                <a:gd name="T9" fmla="*/ 150 h 307"/>
                <a:gd name="T10" fmla="*/ 290 w 302"/>
                <a:gd name="T11" fmla="*/ 211 h 307"/>
                <a:gd name="T12" fmla="*/ 259 w 302"/>
                <a:gd name="T13" fmla="*/ 259 h 307"/>
                <a:gd name="T14" fmla="*/ 211 w 302"/>
                <a:gd name="T15" fmla="*/ 295 h 307"/>
                <a:gd name="T16" fmla="*/ 151 w 302"/>
                <a:gd name="T17" fmla="*/ 307 h 307"/>
                <a:gd name="T18" fmla="*/ 91 w 302"/>
                <a:gd name="T19" fmla="*/ 295 h 307"/>
                <a:gd name="T20" fmla="*/ 42 w 302"/>
                <a:gd name="T21" fmla="*/ 259 h 307"/>
                <a:gd name="T22" fmla="*/ 12 w 302"/>
                <a:gd name="T23" fmla="*/ 211 h 307"/>
                <a:gd name="T24" fmla="*/ 0 w 302"/>
                <a:gd name="T25" fmla="*/ 150 h 307"/>
                <a:gd name="T26" fmla="*/ 12 w 302"/>
                <a:gd name="T27" fmla="*/ 96 h 307"/>
                <a:gd name="T28" fmla="*/ 42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90" y="96"/>
                  </a:lnTo>
                  <a:lnTo>
                    <a:pt x="302" y="150"/>
                  </a:lnTo>
                  <a:lnTo>
                    <a:pt x="290" y="211"/>
                  </a:lnTo>
                  <a:lnTo>
                    <a:pt x="259" y="259"/>
                  </a:lnTo>
                  <a:lnTo>
                    <a:pt x="211" y="295"/>
                  </a:lnTo>
                  <a:lnTo>
                    <a:pt x="151" y="307"/>
                  </a:lnTo>
                  <a:lnTo>
                    <a:pt x="91" y="295"/>
                  </a:lnTo>
                  <a:lnTo>
                    <a:pt x="42" y="259"/>
                  </a:lnTo>
                  <a:lnTo>
                    <a:pt x="12" y="211"/>
                  </a:lnTo>
                  <a:lnTo>
                    <a:pt x="0" y="150"/>
                  </a:lnTo>
                  <a:lnTo>
                    <a:pt x="12" y="96"/>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13" name="Freeform 1036"/>
            <p:cNvSpPr>
              <a:spLocks/>
            </p:cNvSpPr>
            <p:nvPr/>
          </p:nvSpPr>
          <p:spPr bwMode="auto">
            <a:xfrm>
              <a:off x="6777575" y="2165364"/>
              <a:ext cx="103486" cy="105200"/>
            </a:xfrm>
            <a:custGeom>
              <a:avLst/>
              <a:gdLst>
                <a:gd name="T0" fmla="*/ 151 w 302"/>
                <a:gd name="T1" fmla="*/ 0 h 307"/>
                <a:gd name="T2" fmla="*/ 211 w 302"/>
                <a:gd name="T3" fmla="*/ 12 h 307"/>
                <a:gd name="T4" fmla="*/ 259 w 302"/>
                <a:gd name="T5" fmla="*/ 48 h 307"/>
                <a:gd name="T6" fmla="*/ 296 w 302"/>
                <a:gd name="T7" fmla="*/ 96 h 307"/>
                <a:gd name="T8" fmla="*/ 302 w 302"/>
                <a:gd name="T9" fmla="*/ 150 h 307"/>
                <a:gd name="T10" fmla="*/ 296 w 302"/>
                <a:gd name="T11" fmla="*/ 211 h 307"/>
                <a:gd name="T12" fmla="*/ 259 w 302"/>
                <a:gd name="T13" fmla="*/ 259 h 307"/>
                <a:gd name="T14" fmla="*/ 211 w 302"/>
                <a:gd name="T15" fmla="*/ 295 h 307"/>
                <a:gd name="T16" fmla="*/ 151 w 302"/>
                <a:gd name="T17" fmla="*/ 307 h 307"/>
                <a:gd name="T18" fmla="*/ 91 w 302"/>
                <a:gd name="T19" fmla="*/ 295 h 307"/>
                <a:gd name="T20" fmla="*/ 42 w 302"/>
                <a:gd name="T21" fmla="*/ 259 h 307"/>
                <a:gd name="T22" fmla="*/ 12 w 302"/>
                <a:gd name="T23" fmla="*/ 211 h 307"/>
                <a:gd name="T24" fmla="*/ 0 w 302"/>
                <a:gd name="T25" fmla="*/ 150 h 307"/>
                <a:gd name="T26" fmla="*/ 12 w 302"/>
                <a:gd name="T27" fmla="*/ 96 h 307"/>
                <a:gd name="T28" fmla="*/ 42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96" y="96"/>
                  </a:lnTo>
                  <a:lnTo>
                    <a:pt x="302" y="150"/>
                  </a:lnTo>
                  <a:lnTo>
                    <a:pt x="296" y="211"/>
                  </a:lnTo>
                  <a:lnTo>
                    <a:pt x="259" y="259"/>
                  </a:lnTo>
                  <a:lnTo>
                    <a:pt x="211" y="295"/>
                  </a:lnTo>
                  <a:lnTo>
                    <a:pt x="151" y="307"/>
                  </a:lnTo>
                  <a:lnTo>
                    <a:pt x="91" y="295"/>
                  </a:lnTo>
                  <a:lnTo>
                    <a:pt x="42" y="259"/>
                  </a:lnTo>
                  <a:lnTo>
                    <a:pt x="12" y="211"/>
                  </a:lnTo>
                  <a:lnTo>
                    <a:pt x="0" y="150"/>
                  </a:lnTo>
                  <a:lnTo>
                    <a:pt x="12" y="96"/>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14" name="Freeform 1037"/>
            <p:cNvSpPr>
              <a:spLocks/>
            </p:cNvSpPr>
            <p:nvPr/>
          </p:nvSpPr>
          <p:spPr bwMode="auto">
            <a:xfrm>
              <a:off x="6901621" y="2165364"/>
              <a:ext cx="105542" cy="105200"/>
            </a:xfrm>
            <a:custGeom>
              <a:avLst/>
              <a:gdLst>
                <a:gd name="T0" fmla="*/ 157 w 308"/>
                <a:gd name="T1" fmla="*/ 0 h 307"/>
                <a:gd name="T2" fmla="*/ 211 w 308"/>
                <a:gd name="T3" fmla="*/ 12 h 307"/>
                <a:gd name="T4" fmla="*/ 259 w 308"/>
                <a:gd name="T5" fmla="*/ 48 h 307"/>
                <a:gd name="T6" fmla="*/ 296 w 308"/>
                <a:gd name="T7" fmla="*/ 96 h 307"/>
                <a:gd name="T8" fmla="*/ 308 w 308"/>
                <a:gd name="T9" fmla="*/ 150 h 307"/>
                <a:gd name="T10" fmla="*/ 296 w 308"/>
                <a:gd name="T11" fmla="*/ 211 h 307"/>
                <a:gd name="T12" fmla="*/ 259 w 308"/>
                <a:gd name="T13" fmla="*/ 259 h 307"/>
                <a:gd name="T14" fmla="*/ 211 w 308"/>
                <a:gd name="T15" fmla="*/ 295 h 307"/>
                <a:gd name="T16" fmla="*/ 157 w 308"/>
                <a:gd name="T17" fmla="*/ 307 h 307"/>
                <a:gd name="T18" fmla="*/ 96 w 308"/>
                <a:gd name="T19" fmla="*/ 295 h 307"/>
                <a:gd name="T20" fmla="*/ 48 w 308"/>
                <a:gd name="T21" fmla="*/ 259 h 307"/>
                <a:gd name="T22" fmla="*/ 12 w 308"/>
                <a:gd name="T23" fmla="*/ 211 h 307"/>
                <a:gd name="T24" fmla="*/ 0 w 308"/>
                <a:gd name="T25" fmla="*/ 150 h 307"/>
                <a:gd name="T26" fmla="*/ 12 w 308"/>
                <a:gd name="T27" fmla="*/ 96 h 307"/>
                <a:gd name="T28" fmla="*/ 48 w 308"/>
                <a:gd name="T29" fmla="*/ 48 h 307"/>
                <a:gd name="T30" fmla="*/ 96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1" y="12"/>
                  </a:lnTo>
                  <a:lnTo>
                    <a:pt x="259" y="48"/>
                  </a:lnTo>
                  <a:lnTo>
                    <a:pt x="296" y="96"/>
                  </a:lnTo>
                  <a:lnTo>
                    <a:pt x="308" y="150"/>
                  </a:lnTo>
                  <a:lnTo>
                    <a:pt x="296" y="211"/>
                  </a:lnTo>
                  <a:lnTo>
                    <a:pt x="259" y="259"/>
                  </a:lnTo>
                  <a:lnTo>
                    <a:pt x="211" y="295"/>
                  </a:lnTo>
                  <a:lnTo>
                    <a:pt x="157" y="307"/>
                  </a:lnTo>
                  <a:lnTo>
                    <a:pt x="96" y="295"/>
                  </a:lnTo>
                  <a:lnTo>
                    <a:pt x="48" y="259"/>
                  </a:lnTo>
                  <a:lnTo>
                    <a:pt x="12" y="211"/>
                  </a:lnTo>
                  <a:lnTo>
                    <a:pt x="0" y="150"/>
                  </a:lnTo>
                  <a:lnTo>
                    <a:pt x="12" y="96"/>
                  </a:lnTo>
                  <a:lnTo>
                    <a:pt x="48" y="48"/>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15" name="Freeform 1038"/>
            <p:cNvSpPr>
              <a:spLocks/>
            </p:cNvSpPr>
            <p:nvPr/>
          </p:nvSpPr>
          <p:spPr bwMode="auto">
            <a:xfrm>
              <a:off x="7027724" y="2165364"/>
              <a:ext cx="103486" cy="105200"/>
            </a:xfrm>
            <a:custGeom>
              <a:avLst/>
              <a:gdLst>
                <a:gd name="T0" fmla="*/ 151 w 302"/>
                <a:gd name="T1" fmla="*/ 0 h 307"/>
                <a:gd name="T2" fmla="*/ 211 w 302"/>
                <a:gd name="T3" fmla="*/ 12 h 307"/>
                <a:gd name="T4" fmla="*/ 259 w 302"/>
                <a:gd name="T5" fmla="*/ 48 h 307"/>
                <a:gd name="T6" fmla="*/ 289 w 302"/>
                <a:gd name="T7" fmla="*/ 96 h 307"/>
                <a:gd name="T8" fmla="*/ 302 w 302"/>
                <a:gd name="T9" fmla="*/ 150 h 307"/>
                <a:gd name="T10" fmla="*/ 289 w 302"/>
                <a:gd name="T11" fmla="*/ 211 h 307"/>
                <a:gd name="T12" fmla="*/ 259 w 302"/>
                <a:gd name="T13" fmla="*/ 259 h 307"/>
                <a:gd name="T14" fmla="*/ 211 w 302"/>
                <a:gd name="T15" fmla="*/ 295 h 307"/>
                <a:gd name="T16" fmla="*/ 151 w 302"/>
                <a:gd name="T17" fmla="*/ 307 h 307"/>
                <a:gd name="T18" fmla="*/ 90 w 302"/>
                <a:gd name="T19" fmla="*/ 295 h 307"/>
                <a:gd name="T20" fmla="*/ 42 w 302"/>
                <a:gd name="T21" fmla="*/ 259 h 307"/>
                <a:gd name="T22" fmla="*/ 12 w 302"/>
                <a:gd name="T23" fmla="*/ 211 h 307"/>
                <a:gd name="T24" fmla="*/ 0 w 302"/>
                <a:gd name="T25" fmla="*/ 150 h 307"/>
                <a:gd name="T26" fmla="*/ 12 w 302"/>
                <a:gd name="T27" fmla="*/ 96 h 307"/>
                <a:gd name="T28" fmla="*/ 42 w 302"/>
                <a:gd name="T29" fmla="*/ 48 h 307"/>
                <a:gd name="T30" fmla="*/ 90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89" y="96"/>
                  </a:lnTo>
                  <a:lnTo>
                    <a:pt x="302" y="150"/>
                  </a:lnTo>
                  <a:lnTo>
                    <a:pt x="289" y="211"/>
                  </a:lnTo>
                  <a:lnTo>
                    <a:pt x="259" y="259"/>
                  </a:lnTo>
                  <a:lnTo>
                    <a:pt x="211" y="295"/>
                  </a:lnTo>
                  <a:lnTo>
                    <a:pt x="151" y="307"/>
                  </a:lnTo>
                  <a:lnTo>
                    <a:pt x="90" y="295"/>
                  </a:lnTo>
                  <a:lnTo>
                    <a:pt x="42" y="259"/>
                  </a:lnTo>
                  <a:lnTo>
                    <a:pt x="12" y="211"/>
                  </a:lnTo>
                  <a:lnTo>
                    <a:pt x="0" y="150"/>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16" name="Freeform 1039"/>
            <p:cNvSpPr>
              <a:spLocks/>
            </p:cNvSpPr>
            <p:nvPr/>
          </p:nvSpPr>
          <p:spPr bwMode="auto">
            <a:xfrm>
              <a:off x="7151770" y="2165364"/>
              <a:ext cx="105200" cy="105200"/>
            </a:xfrm>
            <a:custGeom>
              <a:avLst/>
              <a:gdLst>
                <a:gd name="T0" fmla="*/ 151 w 307"/>
                <a:gd name="T1" fmla="*/ 0 h 307"/>
                <a:gd name="T2" fmla="*/ 211 w 307"/>
                <a:gd name="T3" fmla="*/ 12 h 307"/>
                <a:gd name="T4" fmla="*/ 259 w 307"/>
                <a:gd name="T5" fmla="*/ 48 h 307"/>
                <a:gd name="T6" fmla="*/ 295 w 307"/>
                <a:gd name="T7" fmla="*/ 96 h 307"/>
                <a:gd name="T8" fmla="*/ 307 w 307"/>
                <a:gd name="T9" fmla="*/ 150 h 307"/>
                <a:gd name="T10" fmla="*/ 295 w 307"/>
                <a:gd name="T11" fmla="*/ 211 h 307"/>
                <a:gd name="T12" fmla="*/ 259 w 307"/>
                <a:gd name="T13" fmla="*/ 259 h 307"/>
                <a:gd name="T14" fmla="*/ 211 w 307"/>
                <a:gd name="T15" fmla="*/ 295 h 307"/>
                <a:gd name="T16" fmla="*/ 151 w 307"/>
                <a:gd name="T17" fmla="*/ 307 h 307"/>
                <a:gd name="T18" fmla="*/ 90 w 307"/>
                <a:gd name="T19" fmla="*/ 295 h 307"/>
                <a:gd name="T20" fmla="*/ 42 w 307"/>
                <a:gd name="T21" fmla="*/ 259 h 307"/>
                <a:gd name="T22" fmla="*/ 12 w 307"/>
                <a:gd name="T23" fmla="*/ 211 h 307"/>
                <a:gd name="T24" fmla="*/ 0 w 307"/>
                <a:gd name="T25" fmla="*/ 150 h 307"/>
                <a:gd name="T26" fmla="*/ 12 w 307"/>
                <a:gd name="T27" fmla="*/ 96 h 307"/>
                <a:gd name="T28" fmla="*/ 42 w 307"/>
                <a:gd name="T29" fmla="*/ 48 h 307"/>
                <a:gd name="T30" fmla="*/ 90 w 307"/>
                <a:gd name="T31" fmla="*/ 12 h 307"/>
                <a:gd name="T32" fmla="*/ 151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1" y="0"/>
                  </a:moveTo>
                  <a:lnTo>
                    <a:pt x="211" y="12"/>
                  </a:lnTo>
                  <a:lnTo>
                    <a:pt x="259" y="48"/>
                  </a:lnTo>
                  <a:lnTo>
                    <a:pt x="295" y="96"/>
                  </a:lnTo>
                  <a:lnTo>
                    <a:pt x="307" y="150"/>
                  </a:lnTo>
                  <a:lnTo>
                    <a:pt x="295" y="211"/>
                  </a:lnTo>
                  <a:lnTo>
                    <a:pt x="259" y="259"/>
                  </a:lnTo>
                  <a:lnTo>
                    <a:pt x="211" y="295"/>
                  </a:lnTo>
                  <a:lnTo>
                    <a:pt x="151" y="307"/>
                  </a:lnTo>
                  <a:lnTo>
                    <a:pt x="90" y="295"/>
                  </a:lnTo>
                  <a:lnTo>
                    <a:pt x="42" y="259"/>
                  </a:lnTo>
                  <a:lnTo>
                    <a:pt x="12" y="211"/>
                  </a:lnTo>
                  <a:lnTo>
                    <a:pt x="0" y="150"/>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17" name="Freeform 1040"/>
            <p:cNvSpPr>
              <a:spLocks/>
            </p:cNvSpPr>
            <p:nvPr/>
          </p:nvSpPr>
          <p:spPr bwMode="auto">
            <a:xfrm>
              <a:off x="7275817" y="2165364"/>
              <a:ext cx="105200" cy="105200"/>
            </a:xfrm>
            <a:custGeom>
              <a:avLst/>
              <a:gdLst>
                <a:gd name="T0" fmla="*/ 157 w 307"/>
                <a:gd name="T1" fmla="*/ 0 h 307"/>
                <a:gd name="T2" fmla="*/ 211 w 307"/>
                <a:gd name="T3" fmla="*/ 12 h 307"/>
                <a:gd name="T4" fmla="*/ 259 w 307"/>
                <a:gd name="T5" fmla="*/ 48 h 307"/>
                <a:gd name="T6" fmla="*/ 295 w 307"/>
                <a:gd name="T7" fmla="*/ 96 h 307"/>
                <a:gd name="T8" fmla="*/ 307 w 307"/>
                <a:gd name="T9" fmla="*/ 150 h 307"/>
                <a:gd name="T10" fmla="*/ 295 w 307"/>
                <a:gd name="T11" fmla="*/ 211 h 307"/>
                <a:gd name="T12" fmla="*/ 259 w 307"/>
                <a:gd name="T13" fmla="*/ 259 h 307"/>
                <a:gd name="T14" fmla="*/ 211 w 307"/>
                <a:gd name="T15" fmla="*/ 295 h 307"/>
                <a:gd name="T16" fmla="*/ 157 w 307"/>
                <a:gd name="T17" fmla="*/ 307 h 307"/>
                <a:gd name="T18" fmla="*/ 96 w 307"/>
                <a:gd name="T19" fmla="*/ 295 h 307"/>
                <a:gd name="T20" fmla="*/ 48 w 307"/>
                <a:gd name="T21" fmla="*/ 259 h 307"/>
                <a:gd name="T22" fmla="*/ 12 w 307"/>
                <a:gd name="T23" fmla="*/ 211 h 307"/>
                <a:gd name="T24" fmla="*/ 0 w 307"/>
                <a:gd name="T25" fmla="*/ 150 h 307"/>
                <a:gd name="T26" fmla="*/ 12 w 307"/>
                <a:gd name="T27" fmla="*/ 96 h 307"/>
                <a:gd name="T28" fmla="*/ 48 w 307"/>
                <a:gd name="T29" fmla="*/ 48 h 307"/>
                <a:gd name="T30" fmla="*/ 96 w 307"/>
                <a:gd name="T31" fmla="*/ 12 h 307"/>
                <a:gd name="T32" fmla="*/ 157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7" y="0"/>
                  </a:moveTo>
                  <a:lnTo>
                    <a:pt x="211" y="12"/>
                  </a:lnTo>
                  <a:lnTo>
                    <a:pt x="259" y="48"/>
                  </a:lnTo>
                  <a:lnTo>
                    <a:pt x="295" y="96"/>
                  </a:lnTo>
                  <a:lnTo>
                    <a:pt x="307" y="150"/>
                  </a:lnTo>
                  <a:lnTo>
                    <a:pt x="295" y="211"/>
                  </a:lnTo>
                  <a:lnTo>
                    <a:pt x="259" y="259"/>
                  </a:lnTo>
                  <a:lnTo>
                    <a:pt x="211" y="295"/>
                  </a:lnTo>
                  <a:lnTo>
                    <a:pt x="157" y="307"/>
                  </a:lnTo>
                  <a:lnTo>
                    <a:pt x="96" y="295"/>
                  </a:lnTo>
                  <a:lnTo>
                    <a:pt x="48" y="259"/>
                  </a:lnTo>
                  <a:lnTo>
                    <a:pt x="12" y="211"/>
                  </a:lnTo>
                  <a:lnTo>
                    <a:pt x="0" y="150"/>
                  </a:lnTo>
                  <a:lnTo>
                    <a:pt x="12" y="96"/>
                  </a:lnTo>
                  <a:lnTo>
                    <a:pt x="48" y="48"/>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18" name="Freeform 1041"/>
            <p:cNvSpPr>
              <a:spLocks/>
            </p:cNvSpPr>
            <p:nvPr/>
          </p:nvSpPr>
          <p:spPr bwMode="auto">
            <a:xfrm>
              <a:off x="7401920" y="2165364"/>
              <a:ext cx="103144" cy="105200"/>
            </a:xfrm>
            <a:custGeom>
              <a:avLst/>
              <a:gdLst>
                <a:gd name="T0" fmla="*/ 151 w 301"/>
                <a:gd name="T1" fmla="*/ 0 h 307"/>
                <a:gd name="T2" fmla="*/ 211 w 301"/>
                <a:gd name="T3" fmla="*/ 12 h 307"/>
                <a:gd name="T4" fmla="*/ 259 w 301"/>
                <a:gd name="T5" fmla="*/ 48 h 307"/>
                <a:gd name="T6" fmla="*/ 289 w 301"/>
                <a:gd name="T7" fmla="*/ 96 h 307"/>
                <a:gd name="T8" fmla="*/ 301 w 301"/>
                <a:gd name="T9" fmla="*/ 150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0 h 307"/>
                <a:gd name="T26" fmla="*/ 12 w 301"/>
                <a:gd name="T27" fmla="*/ 96 h 307"/>
                <a:gd name="T28" fmla="*/ 42 w 301"/>
                <a:gd name="T29" fmla="*/ 48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8"/>
                  </a:lnTo>
                  <a:lnTo>
                    <a:pt x="289" y="96"/>
                  </a:lnTo>
                  <a:lnTo>
                    <a:pt x="301" y="150"/>
                  </a:lnTo>
                  <a:lnTo>
                    <a:pt x="289" y="211"/>
                  </a:lnTo>
                  <a:lnTo>
                    <a:pt x="259" y="259"/>
                  </a:lnTo>
                  <a:lnTo>
                    <a:pt x="211" y="295"/>
                  </a:lnTo>
                  <a:lnTo>
                    <a:pt x="151" y="307"/>
                  </a:lnTo>
                  <a:lnTo>
                    <a:pt x="90" y="295"/>
                  </a:lnTo>
                  <a:lnTo>
                    <a:pt x="42" y="259"/>
                  </a:lnTo>
                  <a:lnTo>
                    <a:pt x="12" y="211"/>
                  </a:lnTo>
                  <a:lnTo>
                    <a:pt x="0" y="150"/>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19" name="Freeform 1042"/>
            <p:cNvSpPr>
              <a:spLocks/>
            </p:cNvSpPr>
            <p:nvPr/>
          </p:nvSpPr>
          <p:spPr bwMode="auto">
            <a:xfrm>
              <a:off x="5157089" y="2303802"/>
              <a:ext cx="103144" cy="105200"/>
            </a:xfrm>
            <a:custGeom>
              <a:avLst/>
              <a:gdLst>
                <a:gd name="T0" fmla="*/ 151 w 301"/>
                <a:gd name="T1" fmla="*/ 0 h 307"/>
                <a:gd name="T2" fmla="*/ 211 w 301"/>
                <a:gd name="T3" fmla="*/ 12 h 307"/>
                <a:gd name="T4" fmla="*/ 259 w 301"/>
                <a:gd name="T5" fmla="*/ 42 h 307"/>
                <a:gd name="T6" fmla="*/ 289 w 301"/>
                <a:gd name="T7" fmla="*/ 90 h 307"/>
                <a:gd name="T8" fmla="*/ 301 w 301"/>
                <a:gd name="T9" fmla="*/ 151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1 h 307"/>
                <a:gd name="T26" fmla="*/ 12 w 301"/>
                <a:gd name="T27" fmla="*/ 90 h 307"/>
                <a:gd name="T28" fmla="*/ 42 w 301"/>
                <a:gd name="T29" fmla="*/ 42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2"/>
                  </a:lnTo>
                  <a:lnTo>
                    <a:pt x="289" y="90"/>
                  </a:lnTo>
                  <a:lnTo>
                    <a:pt x="301" y="151"/>
                  </a:lnTo>
                  <a:lnTo>
                    <a:pt x="289" y="211"/>
                  </a:lnTo>
                  <a:lnTo>
                    <a:pt x="259" y="259"/>
                  </a:lnTo>
                  <a:lnTo>
                    <a:pt x="211" y="295"/>
                  </a:lnTo>
                  <a:lnTo>
                    <a:pt x="151" y="307"/>
                  </a:lnTo>
                  <a:lnTo>
                    <a:pt x="90" y="295"/>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20" name="Freeform 1043"/>
            <p:cNvSpPr>
              <a:spLocks/>
            </p:cNvSpPr>
            <p:nvPr/>
          </p:nvSpPr>
          <p:spPr bwMode="auto">
            <a:xfrm>
              <a:off x="5281136" y="2303802"/>
              <a:ext cx="103144" cy="105200"/>
            </a:xfrm>
            <a:custGeom>
              <a:avLst/>
              <a:gdLst>
                <a:gd name="T0" fmla="*/ 151 w 301"/>
                <a:gd name="T1" fmla="*/ 0 h 307"/>
                <a:gd name="T2" fmla="*/ 211 w 301"/>
                <a:gd name="T3" fmla="*/ 12 h 307"/>
                <a:gd name="T4" fmla="*/ 259 w 301"/>
                <a:gd name="T5" fmla="*/ 42 h 307"/>
                <a:gd name="T6" fmla="*/ 289 w 301"/>
                <a:gd name="T7" fmla="*/ 90 h 307"/>
                <a:gd name="T8" fmla="*/ 301 w 301"/>
                <a:gd name="T9" fmla="*/ 151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1 h 307"/>
                <a:gd name="T26" fmla="*/ 12 w 301"/>
                <a:gd name="T27" fmla="*/ 90 h 307"/>
                <a:gd name="T28" fmla="*/ 42 w 301"/>
                <a:gd name="T29" fmla="*/ 42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2"/>
                  </a:lnTo>
                  <a:lnTo>
                    <a:pt x="289" y="90"/>
                  </a:lnTo>
                  <a:lnTo>
                    <a:pt x="301" y="151"/>
                  </a:lnTo>
                  <a:lnTo>
                    <a:pt x="289" y="211"/>
                  </a:lnTo>
                  <a:lnTo>
                    <a:pt x="259" y="259"/>
                  </a:lnTo>
                  <a:lnTo>
                    <a:pt x="211" y="295"/>
                  </a:lnTo>
                  <a:lnTo>
                    <a:pt x="151" y="307"/>
                  </a:lnTo>
                  <a:lnTo>
                    <a:pt x="90" y="295"/>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21" name="Freeform 1044"/>
            <p:cNvSpPr>
              <a:spLocks/>
            </p:cNvSpPr>
            <p:nvPr/>
          </p:nvSpPr>
          <p:spPr bwMode="auto">
            <a:xfrm>
              <a:off x="5405182" y="2303802"/>
              <a:ext cx="105200" cy="105200"/>
            </a:xfrm>
            <a:custGeom>
              <a:avLst/>
              <a:gdLst>
                <a:gd name="T0" fmla="*/ 151 w 307"/>
                <a:gd name="T1" fmla="*/ 0 h 307"/>
                <a:gd name="T2" fmla="*/ 211 w 307"/>
                <a:gd name="T3" fmla="*/ 12 h 307"/>
                <a:gd name="T4" fmla="*/ 259 w 307"/>
                <a:gd name="T5" fmla="*/ 42 h 307"/>
                <a:gd name="T6" fmla="*/ 295 w 307"/>
                <a:gd name="T7" fmla="*/ 90 h 307"/>
                <a:gd name="T8" fmla="*/ 307 w 307"/>
                <a:gd name="T9" fmla="*/ 151 h 307"/>
                <a:gd name="T10" fmla="*/ 295 w 307"/>
                <a:gd name="T11" fmla="*/ 211 h 307"/>
                <a:gd name="T12" fmla="*/ 259 w 307"/>
                <a:gd name="T13" fmla="*/ 259 h 307"/>
                <a:gd name="T14" fmla="*/ 211 w 307"/>
                <a:gd name="T15" fmla="*/ 295 h 307"/>
                <a:gd name="T16" fmla="*/ 151 w 307"/>
                <a:gd name="T17" fmla="*/ 307 h 307"/>
                <a:gd name="T18" fmla="*/ 96 w 307"/>
                <a:gd name="T19" fmla="*/ 295 h 307"/>
                <a:gd name="T20" fmla="*/ 48 w 307"/>
                <a:gd name="T21" fmla="*/ 259 h 307"/>
                <a:gd name="T22" fmla="*/ 12 w 307"/>
                <a:gd name="T23" fmla="*/ 211 h 307"/>
                <a:gd name="T24" fmla="*/ 0 w 307"/>
                <a:gd name="T25" fmla="*/ 151 h 307"/>
                <a:gd name="T26" fmla="*/ 12 w 307"/>
                <a:gd name="T27" fmla="*/ 90 h 307"/>
                <a:gd name="T28" fmla="*/ 48 w 307"/>
                <a:gd name="T29" fmla="*/ 42 h 307"/>
                <a:gd name="T30" fmla="*/ 96 w 307"/>
                <a:gd name="T31" fmla="*/ 12 h 307"/>
                <a:gd name="T32" fmla="*/ 151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1" y="0"/>
                  </a:moveTo>
                  <a:lnTo>
                    <a:pt x="211" y="12"/>
                  </a:lnTo>
                  <a:lnTo>
                    <a:pt x="259" y="42"/>
                  </a:lnTo>
                  <a:lnTo>
                    <a:pt x="295" y="90"/>
                  </a:lnTo>
                  <a:lnTo>
                    <a:pt x="307" y="151"/>
                  </a:lnTo>
                  <a:lnTo>
                    <a:pt x="295" y="211"/>
                  </a:lnTo>
                  <a:lnTo>
                    <a:pt x="259" y="259"/>
                  </a:lnTo>
                  <a:lnTo>
                    <a:pt x="211" y="295"/>
                  </a:lnTo>
                  <a:lnTo>
                    <a:pt x="151" y="307"/>
                  </a:lnTo>
                  <a:lnTo>
                    <a:pt x="96" y="295"/>
                  </a:lnTo>
                  <a:lnTo>
                    <a:pt x="48" y="259"/>
                  </a:lnTo>
                  <a:lnTo>
                    <a:pt x="12" y="211"/>
                  </a:lnTo>
                  <a:lnTo>
                    <a:pt x="0" y="151"/>
                  </a:lnTo>
                  <a:lnTo>
                    <a:pt x="12" y="90"/>
                  </a:lnTo>
                  <a:lnTo>
                    <a:pt x="48" y="42"/>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22" name="Freeform 1045"/>
            <p:cNvSpPr>
              <a:spLocks/>
            </p:cNvSpPr>
            <p:nvPr/>
          </p:nvSpPr>
          <p:spPr bwMode="auto">
            <a:xfrm>
              <a:off x="5531285" y="2303802"/>
              <a:ext cx="103144" cy="105200"/>
            </a:xfrm>
            <a:custGeom>
              <a:avLst/>
              <a:gdLst>
                <a:gd name="T0" fmla="*/ 150 w 301"/>
                <a:gd name="T1" fmla="*/ 0 h 307"/>
                <a:gd name="T2" fmla="*/ 211 w 301"/>
                <a:gd name="T3" fmla="*/ 12 h 307"/>
                <a:gd name="T4" fmla="*/ 259 w 301"/>
                <a:gd name="T5" fmla="*/ 42 h 307"/>
                <a:gd name="T6" fmla="*/ 289 w 301"/>
                <a:gd name="T7" fmla="*/ 90 h 307"/>
                <a:gd name="T8" fmla="*/ 301 w 301"/>
                <a:gd name="T9" fmla="*/ 151 h 307"/>
                <a:gd name="T10" fmla="*/ 289 w 301"/>
                <a:gd name="T11" fmla="*/ 211 h 307"/>
                <a:gd name="T12" fmla="*/ 259 w 301"/>
                <a:gd name="T13" fmla="*/ 259 h 307"/>
                <a:gd name="T14" fmla="*/ 211 w 301"/>
                <a:gd name="T15" fmla="*/ 295 h 307"/>
                <a:gd name="T16" fmla="*/ 150 w 301"/>
                <a:gd name="T17" fmla="*/ 307 h 307"/>
                <a:gd name="T18" fmla="*/ 90 w 301"/>
                <a:gd name="T19" fmla="*/ 295 h 307"/>
                <a:gd name="T20" fmla="*/ 42 w 301"/>
                <a:gd name="T21" fmla="*/ 259 h 307"/>
                <a:gd name="T22" fmla="*/ 12 w 301"/>
                <a:gd name="T23" fmla="*/ 211 h 307"/>
                <a:gd name="T24" fmla="*/ 0 w 301"/>
                <a:gd name="T25" fmla="*/ 151 h 307"/>
                <a:gd name="T26" fmla="*/ 12 w 301"/>
                <a:gd name="T27" fmla="*/ 90 h 307"/>
                <a:gd name="T28" fmla="*/ 42 w 301"/>
                <a:gd name="T29" fmla="*/ 42 h 307"/>
                <a:gd name="T30" fmla="*/ 90 w 301"/>
                <a:gd name="T31" fmla="*/ 12 h 307"/>
                <a:gd name="T32" fmla="*/ 150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0" y="0"/>
                  </a:moveTo>
                  <a:lnTo>
                    <a:pt x="211" y="12"/>
                  </a:lnTo>
                  <a:lnTo>
                    <a:pt x="259" y="42"/>
                  </a:lnTo>
                  <a:lnTo>
                    <a:pt x="289" y="90"/>
                  </a:lnTo>
                  <a:lnTo>
                    <a:pt x="301" y="151"/>
                  </a:lnTo>
                  <a:lnTo>
                    <a:pt x="289" y="211"/>
                  </a:lnTo>
                  <a:lnTo>
                    <a:pt x="259" y="259"/>
                  </a:lnTo>
                  <a:lnTo>
                    <a:pt x="211" y="295"/>
                  </a:lnTo>
                  <a:lnTo>
                    <a:pt x="150" y="307"/>
                  </a:lnTo>
                  <a:lnTo>
                    <a:pt x="90" y="295"/>
                  </a:lnTo>
                  <a:lnTo>
                    <a:pt x="42" y="259"/>
                  </a:lnTo>
                  <a:lnTo>
                    <a:pt x="12" y="211"/>
                  </a:lnTo>
                  <a:lnTo>
                    <a:pt x="0" y="151"/>
                  </a:lnTo>
                  <a:lnTo>
                    <a:pt x="12" y="90"/>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23" name="Freeform 1046"/>
            <p:cNvSpPr>
              <a:spLocks/>
            </p:cNvSpPr>
            <p:nvPr/>
          </p:nvSpPr>
          <p:spPr bwMode="auto">
            <a:xfrm>
              <a:off x="5655332" y="2303802"/>
              <a:ext cx="103144" cy="105200"/>
            </a:xfrm>
            <a:custGeom>
              <a:avLst/>
              <a:gdLst>
                <a:gd name="T0" fmla="*/ 150 w 301"/>
                <a:gd name="T1" fmla="*/ 0 h 307"/>
                <a:gd name="T2" fmla="*/ 211 w 301"/>
                <a:gd name="T3" fmla="*/ 12 h 307"/>
                <a:gd name="T4" fmla="*/ 259 w 301"/>
                <a:gd name="T5" fmla="*/ 42 h 307"/>
                <a:gd name="T6" fmla="*/ 289 w 301"/>
                <a:gd name="T7" fmla="*/ 90 h 307"/>
                <a:gd name="T8" fmla="*/ 301 w 301"/>
                <a:gd name="T9" fmla="*/ 151 h 307"/>
                <a:gd name="T10" fmla="*/ 289 w 301"/>
                <a:gd name="T11" fmla="*/ 211 h 307"/>
                <a:gd name="T12" fmla="*/ 259 w 301"/>
                <a:gd name="T13" fmla="*/ 259 h 307"/>
                <a:gd name="T14" fmla="*/ 211 w 301"/>
                <a:gd name="T15" fmla="*/ 295 h 307"/>
                <a:gd name="T16" fmla="*/ 150 w 301"/>
                <a:gd name="T17" fmla="*/ 307 h 307"/>
                <a:gd name="T18" fmla="*/ 90 w 301"/>
                <a:gd name="T19" fmla="*/ 295 h 307"/>
                <a:gd name="T20" fmla="*/ 42 w 301"/>
                <a:gd name="T21" fmla="*/ 259 h 307"/>
                <a:gd name="T22" fmla="*/ 12 w 301"/>
                <a:gd name="T23" fmla="*/ 211 h 307"/>
                <a:gd name="T24" fmla="*/ 0 w 301"/>
                <a:gd name="T25" fmla="*/ 151 h 307"/>
                <a:gd name="T26" fmla="*/ 12 w 301"/>
                <a:gd name="T27" fmla="*/ 90 h 307"/>
                <a:gd name="T28" fmla="*/ 42 w 301"/>
                <a:gd name="T29" fmla="*/ 42 h 307"/>
                <a:gd name="T30" fmla="*/ 90 w 301"/>
                <a:gd name="T31" fmla="*/ 12 h 307"/>
                <a:gd name="T32" fmla="*/ 150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0" y="0"/>
                  </a:moveTo>
                  <a:lnTo>
                    <a:pt x="211" y="12"/>
                  </a:lnTo>
                  <a:lnTo>
                    <a:pt x="259" y="42"/>
                  </a:lnTo>
                  <a:lnTo>
                    <a:pt x="289" y="90"/>
                  </a:lnTo>
                  <a:lnTo>
                    <a:pt x="301" y="151"/>
                  </a:lnTo>
                  <a:lnTo>
                    <a:pt x="289" y="211"/>
                  </a:lnTo>
                  <a:lnTo>
                    <a:pt x="259" y="259"/>
                  </a:lnTo>
                  <a:lnTo>
                    <a:pt x="211" y="295"/>
                  </a:lnTo>
                  <a:lnTo>
                    <a:pt x="150" y="307"/>
                  </a:lnTo>
                  <a:lnTo>
                    <a:pt x="90" y="295"/>
                  </a:lnTo>
                  <a:lnTo>
                    <a:pt x="42" y="259"/>
                  </a:lnTo>
                  <a:lnTo>
                    <a:pt x="12" y="211"/>
                  </a:lnTo>
                  <a:lnTo>
                    <a:pt x="0" y="151"/>
                  </a:lnTo>
                  <a:lnTo>
                    <a:pt x="12" y="90"/>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24" name="Freeform 1047"/>
            <p:cNvSpPr>
              <a:spLocks/>
            </p:cNvSpPr>
            <p:nvPr/>
          </p:nvSpPr>
          <p:spPr bwMode="auto">
            <a:xfrm>
              <a:off x="5779378" y="2303802"/>
              <a:ext cx="105200" cy="105200"/>
            </a:xfrm>
            <a:custGeom>
              <a:avLst/>
              <a:gdLst>
                <a:gd name="T0" fmla="*/ 156 w 307"/>
                <a:gd name="T1" fmla="*/ 0 h 307"/>
                <a:gd name="T2" fmla="*/ 211 w 307"/>
                <a:gd name="T3" fmla="*/ 12 h 307"/>
                <a:gd name="T4" fmla="*/ 259 w 307"/>
                <a:gd name="T5" fmla="*/ 42 h 307"/>
                <a:gd name="T6" fmla="*/ 295 w 307"/>
                <a:gd name="T7" fmla="*/ 90 h 307"/>
                <a:gd name="T8" fmla="*/ 307 w 307"/>
                <a:gd name="T9" fmla="*/ 151 h 307"/>
                <a:gd name="T10" fmla="*/ 295 w 307"/>
                <a:gd name="T11" fmla="*/ 211 h 307"/>
                <a:gd name="T12" fmla="*/ 259 w 307"/>
                <a:gd name="T13" fmla="*/ 259 h 307"/>
                <a:gd name="T14" fmla="*/ 211 w 307"/>
                <a:gd name="T15" fmla="*/ 295 h 307"/>
                <a:gd name="T16" fmla="*/ 156 w 307"/>
                <a:gd name="T17" fmla="*/ 307 h 307"/>
                <a:gd name="T18" fmla="*/ 96 w 307"/>
                <a:gd name="T19" fmla="*/ 295 h 307"/>
                <a:gd name="T20" fmla="*/ 48 w 307"/>
                <a:gd name="T21" fmla="*/ 259 h 307"/>
                <a:gd name="T22" fmla="*/ 12 w 307"/>
                <a:gd name="T23" fmla="*/ 211 h 307"/>
                <a:gd name="T24" fmla="*/ 0 w 307"/>
                <a:gd name="T25" fmla="*/ 151 h 307"/>
                <a:gd name="T26" fmla="*/ 12 w 307"/>
                <a:gd name="T27" fmla="*/ 90 h 307"/>
                <a:gd name="T28" fmla="*/ 48 w 307"/>
                <a:gd name="T29" fmla="*/ 42 h 307"/>
                <a:gd name="T30" fmla="*/ 96 w 307"/>
                <a:gd name="T31" fmla="*/ 12 h 307"/>
                <a:gd name="T32" fmla="*/ 156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6" y="0"/>
                  </a:moveTo>
                  <a:lnTo>
                    <a:pt x="211" y="12"/>
                  </a:lnTo>
                  <a:lnTo>
                    <a:pt x="259" y="42"/>
                  </a:lnTo>
                  <a:lnTo>
                    <a:pt x="295" y="90"/>
                  </a:lnTo>
                  <a:lnTo>
                    <a:pt x="307" y="151"/>
                  </a:lnTo>
                  <a:lnTo>
                    <a:pt x="295" y="211"/>
                  </a:lnTo>
                  <a:lnTo>
                    <a:pt x="259" y="259"/>
                  </a:lnTo>
                  <a:lnTo>
                    <a:pt x="211" y="295"/>
                  </a:lnTo>
                  <a:lnTo>
                    <a:pt x="156" y="307"/>
                  </a:lnTo>
                  <a:lnTo>
                    <a:pt x="96" y="295"/>
                  </a:lnTo>
                  <a:lnTo>
                    <a:pt x="48" y="259"/>
                  </a:lnTo>
                  <a:lnTo>
                    <a:pt x="12" y="211"/>
                  </a:lnTo>
                  <a:lnTo>
                    <a:pt x="0" y="151"/>
                  </a:lnTo>
                  <a:lnTo>
                    <a:pt x="12" y="90"/>
                  </a:lnTo>
                  <a:lnTo>
                    <a:pt x="48" y="42"/>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25" name="Freeform 1048"/>
            <p:cNvSpPr>
              <a:spLocks/>
            </p:cNvSpPr>
            <p:nvPr/>
          </p:nvSpPr>
          <p:spPr bwMode="auto">
            <a:xfrm>
              <a:off x="5905137" y="2303802"/>
              <a:ext cx="103486" cy="105200"/>
            </a:xfrm>
            <a:custGeom>
              <a:avLst/>
              <a:gdLst>
                <a:gd name="T0" fmla="*/ 151 w 302"/>
                <a:gd name="T1" fmla="*/ 0 h 307"/>
                <a:gd name="T2" fmla="*/ 212 w 302"/>
                <a:gd name="T3" fmla="*/ 12 h 307"/>
                <a:gd name="T4" fmla="*/ 260 w 302"/>
                <a:gd name="T5" fmla="*/ 42 h 307"/>
                <a:gd name="T6" fmla="*/ 290 w 302"/>
                <a:gd name="T7" fmla="*/ 90 h 307"/>
                <a:gd name="T8" fmla="*/ 302 w 302"/>
                <a:gd name="T9" fmla="*/ 151 h 307"/>
                <a:gd name="T10" fmla="*/ 290 w 302"/>
                <a:gd name="T11" fmla="*/ 211 h 307"/>
                <a:gd name="T12" fmla="*/ 260 w 302"/>
                <a:gd name="T13" fmla="*/ 259 h 307"/>
                <a:gd name="T14" fmla="*/ 212 w 302"/>
                <a:gd name="T15" fmla="*/ 295 h 307"/>
                <a:gd name="T16" fmla="*/ 151 w 302"/>
                <a:gd name="T17" fmla="*/ 307 h 307"/>
                <a:gd name="T18" fmla="*/ 91 w 302"/>
                <a:gd name="T19" fmla="*/ 295 h 307"/>
                <a:gd name="T20" fmla="*/ 43 w 302"/>
                <a:gd name="T21" fmla="*/ 259 h 307"/>
                <a:gd name="T22" fmla="*/ 13 w 302"/>
                <a:gd name="T23" fmla="*/ 211 h 307"/>
                <a:gd name="T24" fmla="*/ 0 w 302"/>
                <a:gd name="T25" fmla="*/ 151 h 307"/>
                <a:gd name="T26" fmla="*/ 13 w 302"/>
                <a:gd name="T27" fmla="*/ 90 h 307"/>
                <a:gd name="T28" fmla="*/ 43 w 302"/>
                <a:gd name="T29" fmla="*/ 42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2" y="12"/>
                  </a:lnTo>
                  <a:lnTo>
                    <a:pt x="260" y="42"/>
                  </a:lnTo>
                  <a:lnTo>
                    <a:pt x="290" y="90"/>
                  </a:lnTo>
                  <a:lnTo>
                    <a:pt x="302" y="151"/>
                  </a:lnTo>
                  <a:lnTo>
                    <a:pt x="290" y="211"/>
                  </a:lnTo>
                  <a:lnTo>
                    <a:pt x="260" y="259"/>
                  </a:lnTo>
                  <a:lnTo>
                    <a:pt x="212" y="295"/>
                  </a:lnTo>
                  <a:lnTo>
                    <a:pt x="151" y="307"/>
                  </a:lnTo>
                  <a:lnTo>
                    <a:pt x="91" y="295"/>
                  </a:lnTo>
                  <a:lnTo>
                    <a:pt x="43" y="259"/>
                  </a:lnTo>
                  <a:lnTo>
                    <a:pt x="13" y="211"/>
                  </a:lnTo>
                  <a:lnTo>
                    <a:pt x="0" y="151"/>
                  </a:lnTo>
                  <a:lnTo>
                    <a:pt x="13" y="90"/>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26" name="Freeform 1049"/>
            <p:cNvSpPr>
              <a:spLocks/>
            </p:cNvSpPr>
            <p:nvPr/>
          </p:nvSpPr>
          <p:spPr bwMode="auto">
            <a:xfrm>
              <a:off x="6029185" y="2303802"/>
              <a:ext cx="103486" cy="105200"/>
            </a:xfrm>
            <a:custGeom>
              <a:avLst/>
              <a:gdLst>
                <a:gd name="T0" fmla="*/ 151 w 302"/>
                <a:gd name="T1" fmla="*/ 0 h 307"/>
                <a:gd name="T2" fmla="*/ 212 w 302"/>
                <a:gd name="T3" fmla="*/ 12 h 307"/>
                <a:gd name="T4" fmla="*/ 260 w 302"/>
                <a:gd name="T5" fmla="*/ 42 h 307"/>
                <a:gd name="T6" fmla="*/ 290 w 302"/>
                <a:gd name="T7" fmla="*/ 90 h 307"/>
                <a:gd name="T8" fmla="*/ 302 w 302"/>
                <a:gd name="T9" fmla="*/ 151 h 307"/>
                <a:gd name="T10" fmla="*/ 290 w 302"/>
                <a:gd name="T11" fmla="*/ 211 h 307"/>
                <a:gd name="T12" fmla="*/ 260 w 302"/>
                <a:gd name="T13" fmla="*/ 259 h 307"/>
                <a:gd name="T14" fmla="*/ 212 w 302"/>
                <a:gd name="T15" fmla="*/ 295 h 307"/>
                <a:gd name="T16" fmla="*/ 151 w 302"/>
                <a:gd name="T17" fmla="*/ 307 h 307"/>
                <a:gd name="T18" fmla="*/ 91 w 302"/>
                <a:gd name="T19" fmla="*/ 295 h 307"/>
                <a:gd name="T20" fmla="*/ 43 w 302"/>
                <a:gd name="T21" fmla="*/ 259 h 307"/>
                <a:gd name="T22" fmla="*/ 12 w 302"/>
                <a:gd name="T23" fmla="*/ 211 h 307"/>
                <a:gd name="T24" fmla="*/ 0 w 302"/>
                <a:gd name="T25" fmla="*/ 151 h 307"/>
                <a:gd name="T26" fmla="*/ 12 w 302"/>
                <a:gd name="T27" fmla="*/ 90 h 307"/>
                <a:gd name="T28" fmla="*/ 43 w 302"/>
                <a:gd name="T29" fmla="*/ 42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2" y="12"/>
                  </a:lnTo>
                  <a:lnTo>
                    <a:pt x="260" y="42"/>
                  </a:lnTo>
                  <a:lnTo>
                    <a:pt x="290" y="90"/>
                  </a:lnTo>
                  <a:lnTo>
                    <a:pt x="302" y="151"/>
                  </a:lnTo>
                  <a:lnTo>
                    <a:pt x="290" y="211"/>
                  </a:lnTo>
                  <a:lnTo>
                    <a:pt x="260" y="259"/>
                  </a:lnTo>
                  <a:lnTo>
                    <a:pt x="212" y="295"/>
                  </a:lnTo>
                  <a:lnTo>
                    <a:pt x="151" y="307"/>
                  </a:lnTo>
                  <a:lnTo>
                    <a:pt x="91" y="295"/>
                  </a:lnTo>
                  <a:lnTo>
                    <a:pt x="43" y="259"/>
                  </a:lnTo>
                  <a:lnTo>
                    <a:pt x="12" y="211"/>
                  </a:lnTo>
                  <a:lnTo>
                    <a:pt x="0" y="151"/>
                  </a:lnTo>
                  <a:lnTo>
                    <a:pt x="12" y="90"/>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27" name="Freeform 1050"/>
            <p:cNvSpPr>
              <a:spLocks/>
            </p:cNvSpPr>
            <p:nvPr/>
          </p:nvSpPr>
          <p:spPr bwMode="auto">
            <a:xfrm>
              <a:off x="6153231" y="2303802"/>
              <a:ext cx="105542" cy="105200"/>
            </a:xfrm>
            <a:custGeom>
              <a:avLst/>
              <a:gdLst>
                <a:gd name="T0" fmla="*/ 157 w 308"/>
                <a:gd name="T1" fmla="*/ 0 h 307"/>
                <a:gd name="T2" fmla="*/ 211 w 308"/>
                <a:gd name="T3" fmla="*/ 12 h 307"/>
                <a:gd name="T4" fmla="*/ 260 w 308"/>
                <a:gd name="T5" fmla="*/ 42 h 307"/>
                <a:gd name="T6" fmla="*/ 296 w 308"/>
                <a:gd name="T7" fmla="*/ 90 h 307"/>
                <a:gd name="T8" fmla="*/ 308 w 308"/>
                <a:gd name="T9" fmla="*/ 151 h 307"/>
                <a:gd name="T10" fmla="*/ 296 w 308"/>
                <a:gd name="T11" fmla="*/ 211 h 307"/>
                <a:gd name="T12" fmla="*/ 260 w 308"/>
                <a:gd name="T13" fmla="*/ 259 h 307"/>
                <a:gd name="T14" fmla="*/ 211 w 308"/>
                <a:gd name="T15" fmla="*/ 295 h 307"/>
                <a:gd name="T16" fmla="*/ 157 w 308"/>
                <a:gd name="T17" fmla="*/ 307 h 307"/>
                <a:gd name="T18" fmla="*/ 97 w 308"/>
                <a:gd name="T19" fmla="*/ 295 h 307"/>
                <a:gd name="T20" fmla="*/ 49 w 308"/>
                <a:gd name="T21" fmla="*/ 259 h 307"/>
                <a:gd name="T22" fmla="*/ 12 w 308"/>
                <a:gd name="T23" fmla="*/ 211 h 307"/>
                <a:gd name="T24" fmla="*/ 0 w 308"/>
                <a:gd name="T25" fmla="*/ 151 h 307"/>
                <a:gd name="T26" fmla="*/ 12 w 308"/>
                <a:gd name="T27" fmla="*/ 90 h 307"/>
                <a:gd name="T28" fmla="*/ 49 w 308"/>
                <a:gd name="T29" fmla="*/ 42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1" y="12"/>
                  </a:lnTo>
                  <a:lnTo>
                    <a:pt x="260" y="42"/>
                  </a:lnTo>
                  <a:lnTo>
                    <a:pt x="296" y="90"/>
                  </a:lnTo>
                  <a:lnTo>
                    <a:pt x="308" y="151"/>
                  </a:lnTo>
                  <a:lnTo>
                    <a:pt x="296" y="211"/>
                  </a:lnTo>
                  <a:lnTo>
                    <a:pt x="260" y="259"/>
                  </a:lnTo>
                  <a:lnTo>
                    <a:pt x="211" y="295"/>
                  </a:lnTo>
                  <a:lnTo>
                    <a:pt x="157" y="307"/>
                  </a:lnTo>
                  <a:lnTo>
                    <a:pt x="97" y="295"/>
                  </a:lnTo>
                  <a:lnTo>
                    <a:pt x="49" y="259"/>
                  </a:lnTo>
                  <a:lnTo>
                    <a:pt x="12" y="211"/>
                  </a:lnTo>
                  <a:lnTo>
                    <a:pt x="0" y="151"/>
                  </a:lnTo>
                  <a:lnTo>
                    <a:pt x="12" y="90"/>
                  </a:lnTo>
                  <a:lnTo>
                    <a:pt x="49"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28" name="Freeform 1051"/>
            <p:cNvSpPr>
              <a:spLocks/>
            </p:cNvSpPr>
            <p:nvPr/>
          </p:nvSpPr>
          <p:spPr bwMode="auto">
            <a:xfrm>
              <a:off x="6279333" y="2303802"/>
              <a:ext cx="103486" cy="105200"/>
            </a:xfrm>
            <a:custGeom>
              <a:avLst/>
              <a:gdLst>
                <a:gd name="T0" fmla="*/ 151 w 302"/>
                <a:gd name="T1" fmla="*/ 0 h 307"/>
                <a:gd name="T2" fmla="*/ 211 w 302"/>
                <a:gd name="T3" fmla="*/ 12 h 307"/>
                <a:gd name="T4" fmla="*/ 260 w 302"/>
                <a:gd name="T5" fmla="*/ 42 h 307"/>
                <a:gd name="T6" fmla="*/ 290 w 302"/>
                <a:gd name="T7" fmla="*/ 90 h 307"/>
                <a:gd name="T8" fmla="*/ 302 w 302"/>
                <a:gd name="T9" fmla="*/ 151 h 307"/>
                <a:gd name="T10" fmla="*/ 290 w 302"/>
                <a:gd name="T11" fmla="*/ 211 h 307"/>
                <a:gd name="T12" fmla="*/ 260 w 302"/>
                <a:gd name="T13" fmla="*/ 259 h 307"/>
                <a:gd name="T14" fmla="*/ 211 w 302"/>
                <a:gd name="T15" fmla="*/ 295 h 307"/>
                <a:gd name="T16" fmla="*/ 151 w 302"/>
                <a:gd name="T17" fmla="*/ 307 h 307"/>
                <a:gd name="T18" fmla="*/ 91 w 302"/>
                <a:gd name="T19" fmla="*/ 295 h 307"/>
                <a:gd name="T20" fmla="*/ 43 w 302"/>
                <a:gd name="T21" fmla="*/ 259 h 307"/>
                <a:gd name="T22" fmla="*/ 12 w 302"/>
                <a:gd name="T23" fmla="*/ 211 h 307"/>
                <a:gd name="T24" fmla="*/ 0 w 302"/>
                <a:gd name="T25" fmla="*/ 151 h 307"/>
                <a:gd name="T26" fmla="*/ 12 w 302"/>
                <a:gd name="T27" fmla="*/ 90 h 307"/>
                <a:gd name="T28" fmla="*/ 43 w 302"/>
                <a:gd name="T29" fmla="*/ 42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60" y="42"/>
                  </a:lnTo>
                  <a:lnTo>
                    <a:pt x="290" y="90"/>
                  </a:lnTo>
                  <a:lnTo>
                    <a:pt x="302" y="151"/>
                  </a:lnTo>
                  <a:lnTo>
                    <a:pt x="290" y="211"/>
                  </a:lnTo>
                  <a:lnTo>
                    <a:pt x="260" y="259"/>
                  </a:lnTo>
                  <a:lnTo>
                    <a:pt x="211" y="295"/>
                  </a:lnTo>
                  <a:lnTo>
                    <a:pt x="151" y="307"/>
                  </a:lnTo>
                  <a:lnTo>
                    <a:pt x="91" y="295"/>
                  </a:lnTo>
                  <a:lnTo>
                    <a:pt x="43" y="259"/>
                  </a:lnTo>
                  <a:lnTo>
                    <a:pt x="12" y="211"/>
                  </a:lnTo>
                  <a:lnTo>
                    <a:pt x="0" y="151"/>
                  </a:lnTo>
                  <a:lnTo>
                    <a:pt x="12" y="90"/>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29" name="Freeform 1052"/>
            <p:cNvSpPr>
              <a:spLocks/>
            </p:cNvSpPr>
            <p:nvPr/>
          </p:nvSpPr>
          <p:spPr bwMode="auto">
            <a:xfrm>
              <a:off x="6403380" y="2303802"/>
              <a:ext cx="103486" cy="105200"/>
            </a:xfrm>
            <a:custGeom>
              <a:avLst/>
              <a:gdLst>
                <a:gd name="T0" fmla="*/ 151 w 302"/>
                <a:gd name="T1" fmla="*/ 0 h 307"/>
                <a:gd name="T2" fmla="*/ 211 w 302"/>
                <a:gd name="T3" fmla="*/ 12 h 307"/>
                <a:gd name="T4" fmla="*/ 260 w 302"/>
                <a:gd name="T5" fmla="*/ 42 h 307"/>
                <a:gd name="T6" fmla="*/ 290 w 302"/>
                <a:gd name="T7" fmla="*/ 90 h 307"/>
                <a:gd name="T8" fmla="*/ 302 w 302"/>
                <a:gd name="T9" fmla="*/ 151 h 307"/>
                <a:gd name="T10" fmla="*/ 290 w 302"/>
                <a:gd name="T11" fmla="*/ 211 h 307"/>
                <a:gd name="T12" fmla="*/ 260 w 302"/>
                <a:gd name="T13" fmla="*/ 259 h 307"/>
                <a:gd name="T14" fmla="*/ 211 w 302"/>
                <a:gd name="T15" fmla="*/ 295 h 307"/>
                <a:gd name="T16" fmla="*/ 151 w 302"/>
                <a:gd name="T17" fmla="*/ 307 h 307"/>
                <a:gd name="T18" fmla="*/ 91 w 302"/>
                <a:gd name="T19" fmla="*/ 295 h 307"/>
                <a:gd name="T20" fmla="*/ 42 w 302"/>
                <a:gd name="T21" fmla="*/ 259 h 307"/>
                <a:gd name="T22" fmla="*/ 12 w 302"/>
                <a:gd name="T23" fmla="*/ 211 h 307"/>
                <a:gd name="T24" fmla="*/ 0 w 302"/>
                <a:gd name="T25" fmla="*/ 151 h 307"/>
                <a:gd name="T26" fmla="*/ 12 w 302"/>
                <a:gd name="T27" fmla="*/ 90 h 307"/>
                <a:gd name="T28" fmla="*/ 42 w 302"/>
                <a:gd name="T29" fmla="*/ 42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60" y="42"/>
                  </a:lnTo>
                  <a:lnTo>
                    <a:pt x="290" y="90"/>
                  </a:lnTo>
                  <a:lnTo>
                    <a:pt x="302" y="151"/>
                  </a:lnTo>
                  <a:lnTo>
                    <a:pt x="290" y="211"/>
                  </a:lnTo>
                  <a:lnTo>
                    <a:pt x="260" y="259"/>
                  </a:lnTo>
                  <a:lnTo>
                    <a:pt x="211" y="295"/>
                  </a:lnTo>
                  <a:lnTo>
                    <a:pt x="151" y="307"/>
                  </a:lnTo>
                  <a:lnTo>
                    <a:pt x="91" y="295"/>
                  </a:lnTo>
                  <a:lnTo>
                    <a:pt x="42" y="259"/>
                  </a:lnTo>
                  <a:lnTo>
                    <a:pt x="12" y="211"/>
                  </a:lnTo>
                  <a:lnTo>
                    <a:pt x="0" y="151"/>
                  </a:lnTo>
                  <a:lnTo>
                    <a:pt x="12" y="90"/>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30" name="Freeform 1053"/>
            <p:cNvSpPr>
              <a:spLocks/>
            </p:cNvSpPr>
            <p:nvPr/>
          </p:nvSpPr>
          <p:spPr bwMode="auto">
            <a:xfrm>
              <a:off x="6527426" y="2303802"/>
              <a:ext cx="105542" cy="105200"/>
            </a:xfrm>
            <a:custGeom>
              <a:avLst/>
              <a:gdLst>
                <a:gd name="T0" fmla="*/ 157 w 308"/>
                <a:gd name="T1" fmla="*/ 0 h 307"/>
                <a:gd name="T2" fmla="*/ 211 w 308"/>
                <a:gd name="T3" fmla="*/ 12 h 307"/>
                <a:gd name="T4" fmla="*/ 260 w 308"/>
                <a:gd name="T5" fmla="*/ 42 h 307"/>
                <a:gd name="T6" fmla="*/ 296 w 308"/>
                <a:gd name="T7" fmla="*/ 90 h 307"/>
                <a:gd name="T8" fmla="*/ 308 w 308"/>
                <a:gd name="T9" fmla="*/ 151 h 307"/>
                <a:gd name="T10" fmla="*/ 296 w 308"/>
                <a:gd name="T11" fmla="*/ 211 h 307"/>
                <a:gd name="T12" fmla="*/ 260 w 308"/>
                <a:gd name="T13" fmla="*/ 259 h 307"/>
                <a:gd name="T14" fmla="*/ 211 w 308"/>
                <a:gd name="T15" fmla="*/ 295 h 307"/>
                <a:gd name="T16" fmla="*/ 157 w 308"/>
                <a:gd name="T17" fmla="*/ 307 h 307"/>
                <a:gd name="T18" fmla="*/ 97 w 308"/>
                <a:gd name="T19" fmla="*/ 295 h 307"/>
                <a:gd name="T20" fmla="*/ 48 w 308"/>
                <a:gd name="T21" fmla="*/ 259 h 307"/>
                <a:gd name="T22" fmla="*/ 12 w 308"/>
                <a:gd name="T23" fmla="*/ 211 h 307"/>
                <a:gd name="T24" fmla="*/ 0 w 308"/>
                <a:gd name="T25" fmla="*/ 151 h 307"/>
                <a:gd name="T26" fmla="*/ 12 w 308"/>
                <a:gd name="T27" fmla="*/ 90 h 307"/>
                <a:gd name="T28" fmla="*/ 48 w 308"/>
                <a:gd name="T29" fmla="*/ 42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1" y="12"/>
                  </a:lnTo>
                  <a:lnTo>
                    <a:pt x="260" y="42"/>
                  </a:lnTo>
                  <a:lnTo>
                    <a:pt x="296" y="90"/>
                  </a:lnTo>
                  <a:lnTo>
                    <a:pt x="308" y="151"/>
                  </a:lnTo>
                  <a:lnTo>
                    <a:pt x="296" y="211"/>
                  </a:lnTo>
                  <a:lnTo>
                    <a:pt x="260" y="259"/>
                  </a:lnTo>
                  <a:lnTo>
                    <a:pt x="211" y="295"/>
                  </a:lnTo>
                  <a:lnTo>
                    <a:pt x="157" y="307"/>
                  </a:lnTo>
                  <a:lnTo>
                    <a:pt x="97" y="295"/>
                  </a:lnTo>
                  <a:lnTo>
                    <a:pt x="48" y="259"/>
                  </a:lnTo>
                  <a:lnTo>
                    <a:pt x="12" y="211"/>
                  </a:lnTo>
                  <a:lnTo>
                    <a:pt x="0" y="151"/>
                  </a:lnTo>
                  <a:lnTo>
                    <a:pt x="12" y="90"/>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31" name="Freeform 1054"/>
            <p:cNvSpPr>
              <a:spLocks/>
            </p:cNvSpPr>
            <p:nvPr/>
          </p:nvSpPr>
          <p:spPr bwMode="auto">
            <a:xfrm>
              <a:off x="6653529" y="2303802"/>
              <a:ext cx="103486" cy="105200"/>
            </a:xfrm>
            <a:custGeom>
              <a:avLst/>
              <a:gdLst>
                <a:gd name="T0" fmla="*/ 151 w 302"/>
                <a:gd name="T1" fmla="*/ 0 h 307"/>
                <a:gd name="T2" fmla="*/ 211 w 302"/>
                <a:gd name="T3" fmla="*/ 12 h 307"/>
                <a:gd name="T4" fmla="*/ 259 w 302"/>
                <a:gd name="T5" fmla="*/ 42 h 307"/>
                <a:gd name="T6" fmla="*/ 290 w 302"/>
                <a:gd name="T7" fmla="*/ 90 h 307"/>
                <a:gd name="T8" fmla="*/ 302 w 302"/>
                <a:gd name="T9" fmla="*/ 151 h 307"/>
                <a:gd name="T10" fmla="*/ 290 w 302"/>
                <a:gd name="T11" fmla="*/ 211 h 307"/>
                <a:gd name="T12" fmla="*/ 259 w 302"/>
                <a:gd name="T13" fmla="*/ 259 h 307"/>
                <a:gd name="T14" fmla="*/ 211 w 302"/>
                <a:gd name="T15" fmla="*/ 295 h 307"/>
                <a:gd name="T16" fmla="*/ 151 w 302"/>
                <a:gd name="T17" fmla="*/ 307 h 307"/>
                <a:gd name="T18" fmla="*/ 91 w 302"/>
                <a:gd name="T19" fmla="*/ 295 h 307"/>
                <a:gd name="T20" fmla="*/ 42 w 302"/>
                <a:gd name="T21" fmla="*/ 259 h 307"/>
                <a:gd name="T22" fmla="*/ 12 w 302"/>
                <a:gd name="T23" fmla="*/ 211 h 307"/>
                <a:gd name="T24" fmla="*/ 0 w 302"/>
                <a:gd name="T25" fmla="*/ 151 h 307"/>
                <a:gd name="T26" fmla="*/ 12 w 302"/>
                <a:gd name="T27" fmla="*/ 90 h 307"/>
                <a:gd name="T28" fmla="*/ 42 w 302"/>
                <a:gd name="T29" fmla="*/ 42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2"/>
                  </a:lnTo>
                  <a:lnTo>
                    <a:pt x="290" y="90"/>
                  </a:lnTo>
                  <a:lnTo>
                    <a:pt x="302" y="151"/>
                  </a:lnTo>
                  <a:lnTo>
                    <a:pt x="290" y="211"/>
                  </a:lnTo>
                  <a:lnTo>
                    <a:pt x="259" y="259"/>
                  </a:lnTo>
                  <a:lnTo>
                    <a:pt x="211" y="295"/>
                  </a:lnTo>
                  <a:lnTo>
                    <a:pt x="151" y="307"/>
                  </a:lnTo>
                  <a:lnTo>
                    <a:pt x="91" y="295"/>
                  </a:lnTo>
                  <a:lnTo>
                    <a:pt x="42" y="259"/>
                  </a:lnTo>
                  <a:lnTo>
                    <a:pt x="12" y="211"/>
                  </a:lnTo>
                  <a:lnTo>
                    <a:pt x="0" y="151"/>
                  </a:lnTo>
                  <a:lnTo>
                    <a:pt x="12" y="90"/>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32" name="Freeform 1055"/>
            <p:cNvSpPr>
              <a:spLocks/>
            </p:cNvSpPr>
            <p:nvPr/>
          </p:nvSpPr>
          <p:spPr bwMode="auto">
            <a:xfrm>
              <a:off x="6777575" y="2303802"/>
              <a:ext cx="103486" cy="105200"/>
            </a:xfrm>
            <a:custGeom>
              <a:avLst/>
              <a:gdLst>
                <a:gd name="T0" fmla="*/ 151 w 302"/>
                <a:gd name="T1" fmla="*/ 0 h 307"/>
                <a:gd name="T2" fmla="*/ 211 w 302"/>
                <a:gd name="T3" fmla="*/ 12 h 307"/>
                <a:gd name="T4" fmla="*/ 259 w 302"/>
                <a:gd name="T5" fmla="*/ 42 h 307"/>
                <a:gd name="T6" fmla="*/ 296 w 302"/>
                <a:gd name="T7" fmla="*/ 90 h 307"/>
                <a:gd name="T8" fmla="*/ 302 w 302"/>
                <a:gd name="T9" fmla="*/ 151 h 307"/>
                <a:gd name="T10" fmla="*/ 296 w 302"/>
                <a:gd name="T11" fmla="*/ 211 h 307"/>
                <a:gd name="T12" fmla="*/ 259 w 302"/>
                <a:gd name="T13" fmla="*/ 259 h 307"/>
                <a:gd name="T14" fmla="*/ 211 w 302"/>
                <a:gd name="T15" fmla="*/ 295 h 307"/>
                <a:gd name="T16" fmla="*/ 151 w 302"/>
                <a:gd name="T17" fmla="*/ 307 h 307"/>
                <a:gd name="T18" fmla="*/ 91 w 302"/>
                <a:gd name="T19" fmla="*/ 295 h 307"/>
                <a:gd name="T20" fmla="*/ 42 w 302"/>
                <a:gd name="T21" fmla="*/ 259 h 307"/>
                <a:gd name="T22" fmla="*/ 12 w 302"/>
                <a:gd name="T23" fmla="*/ 211 h 307"/>
                <a:gd name="T24" fmla="*/ 0 w 302"/>
                <a:gd name="T25" fmla="*/ 151 h 307"/>
                <a:gd name="T26" fmla="*/ 12 w 302"/>
                <a:gd name="T27" fmla="*/ 90 h 307"/>
                <a:gd name="T28" fmla="*/ 42 w 302"/>
                <a:gd name="T29" fmla="*/ 42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2"/>
                  </a:lnTo>
                  <a:lnTo>
                    <a:pt x="296" y="90"/>
                  </a:lnTo>
                  <a:lnTo>
                    <a:pt x="302" y="151"/>
                  </a:lnTo>
                  <a:lnTo>
                    <a:pt x="296" y="211"/>
                  </a:lnTo>
                  <a:lnTo>
                    <a:pt x="259" y="259"/>
                  </a:lnTo>
                  <a:lnTo>
                    <a:pt x="211" y="295"/>
                  </a:lnTo>
                  <a:lnTo>
                    <a:pt x="151" y="307"/>
                  </a:lnTo>
                  <a:lnTo>
                    <a:pt x="91" y="295"/>
                  </a:lnTo>
                  <a:lnTo>
                    <a:pt x="42" y="259"/>
                  </a:lnTo>
                  <a:lnTo>
                    <a:pt x="12" y="211"/>
                  </a:lnTo>
                  <a:lnTo>
                    <a:pt x="0" y="151"/>
                  </a:lnTo>
                  <a:lnTo>
                    <a:pt x="12" y="90"/>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33" name="Freeform 1056"/>
            <p:cNvSpPr>
              <a:spLocks/>
            </p:cNvSpPr>
            <p:nvPr/>
          </p:nvSpPr>
          <p:spPr bwMode="auto">
            <a:xfrm>
              <a:off x="6901621" y="2303802"/>
              <a:ext cx="105542" cy="105200"/>
            </a:xfrm>
            <a:custGeom>
              <a:avLst/>
              <a:gdLst>
                <a:gd name="T0" fmla="*/ 157 w 308"/>
                <a:gd name="T1" fmla="*/ 0 h 307"/>
                <a:gd name="T2" fmla="*/ 211 w 308"/>
                <a:gd name="T3" fmla="*/ 12 h 307"/>
                <a:gd name="T4" fmla="*/ 259 w 308"/>
                <a:gd name="T5" fmla="*/ 42 h 307"/>
                <a:gd name="T6" fmla="*/ 296 w 308"/>
                <a:gd name="T7" fmla="*/ 90 h 307"/>
                <a:gd name="T8" fmla="*/ 308 w 308"/>
                <a:gd name="T9" fmla="*/ 151 h 307"/>
                <a:gd name="T10" fmla="*/ 296 w 308"/>
                <a:gd name="T11" fmla="*/ 211 h 307"/>
                <a:gd name="T12" fmla="*/ 259 w 308"/>
                <a:gd name="T13" fmla="*/ 259 h 307"/>
                <a:gd name="T14" fmla="*/ 211 w 308"/>
                <a:gd name="T15" fmla="*/ 295 h 307"/>
                <a:gd name="T16" fmla="*/ 157 w 308"/>
                <a:gd name="T17" fmla="*/ 307 h 307"/>
                <a:gd name="T18" fmla="*/ 96 w 308"/>
                <a:gd name="T19" fmla="*/ 295 h 307"/>
                <a:gd name="T20" fmla="*/ 48 w 308"/>
                <a:gd name="T21" fmla="*/ 259 h 307"/>
                <a:gd name="T22" fmla="*/ 12 w 308"/>
                <a:gd name="T23" fmla="*/ 211 h 307"/>
                <a:gd name="T24" fmla="*/ 0 w 308"/>
                <a:gd name="T25" fmla="*/ 151 h 307"/>
                <a:gd name="T26" fmla="*/ 12 w 308"/>
                <a:gd name="T27" fmla="*/ 90 h 307"/>
                <a:gd name="T28" fmla="*/ 48 w 308"/>
                <a:gd name="T29" fmla="*/ 42 h 307"/>
                <a:gd name="T30" fmla="*/ 96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1" y="12"/>
                  </a:lnTo>
                  <a:lnTo>
                    <a:pt x="259" y="42"/>
                  </a:lnTo>
                  <a:lnTo>
                    <a:pt x="296" y="90"/>
                  </a:lnTo>
                  <a:lnTo>
                    <a:pt x="308" y="151"/>
                  </a:lnTo>
                  <a:lnTo>
                    <a:pt x="296" y="211"/>
                  </a:lnTo>
                  <a:lnTo>
                    <a:pt x="259" y="259"/>
                  </a:lnTo>
                  <a:lnTo>
                    <a:pt x="211" y="295"/>
                  </a:lnTo>
                  <a:lnTo>
                    <a:pt x="157" y="307"/>
                  </a:lnTo>
                  <a:lnTo>
                    <a:pt x="96" y="295"/>
                  </a:lnTo>
                  <a:lnTo>
                    <a:pt x="48" y="259"/>
                  </a:lnTo>
                  <a:lnTo>
                    <a:pt x="12" y="211"/>
                  </a:lnTo>
                  <a:lnTo>
                    <a:pt x="0" y="151"/>
                  </a:lnTo>
                  <a:lnTo>
                    <a:pt x="12" y="90"/>
                  </a:lnTo>
                  <a:lnTo>
                    <a:pt x="48" y="42"/>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34" name="Freeform 1057"/>
            <p:cNvSpPr>
              <a:spLocks/>
            </p:cNvSpPr>
            <p:nvPr/>
          </p:nvSpPr>
          <p:spPr bwMode="auto">
            <a:xfrm>
              <a:off x="7027724" y="2303802"/>
              <a:ext cx="103486" cy="105200"/>
            </a:xfrm>
            <a:custGeom>
              <a:avLst/>
              <a:gdLst>
                <a:gd name="T0" fmla="*/ 151 w 302"/>
                <a:gd name="T1" fmla="*/ 0 h 307"/>
                <a:gd name="T2" fmla="*/ 211 w 302"/>
                <a:gd name="T3" fmla="*/ 12 h 307"/>
                <a:gd name="T4" fmla="*/ 259 w 302"/>
                <a:gd name="T5" fmla="*/ 42 h 307"/>
                <a:gd name="T6" fmla="*/ 289 w 302"/>
                <a:gd name="T7" fmla="*/ 90 h 307"/>
                <a:gd name="T8" fmla="*/ 302 w 302"/>
                <a:gd name="T9" fmla="*/ 151 h 307"/>
                <a:gd name="T10" fmla="*/ 289 w 302"/>
                <a:gd name="T11" fmla="*/ 211 h 307"/>
                <a:gd name="T12" fmla="*/ 259 w 302"/>
                <a:gd name="T13" fmla="*/ 259 h 307"/>
                <a:gd name="T14" fmla="*/ 211 w 302"/>
                <a:gd name="T15" fmla="*/ 295 h 307"/>
                <a:gd name="T16" fmla="*/ 151 w 302"/>
                <a:gd name="T17" fmla="*/ 307 h 307"/>
                <a:gd name="T18" fmla="*/ 90 w 302"/>
                <a:gd name="T19" fmla="*/ 295 h 307"/>
                <a:gd name="T20" fmla="*/ 42 w 302"/>
                <a:gd name="T21" fmla="*/ 259 h 307"/>
                <a:gd name="T22" fmla="*/ 12 w 302"/>
                <a:gd name="T23" fmla="*/ 211 h 307"/>
                <a:gd name="T24" fmla="*/ 0 w 302"/>
                <a:gd name="T25" fmla="*/ 151 h 307"/>
                <a:gd name="T26" fmla="*/ 12 w 302"/>
                <a:gd name="T27" fmla="*/ 90 h 307"/>
                <a:gd name="T28" fmla="*/ 42 w 302"/>
                <a:gd name="T29" fmla="*/ 42 h 307"/>
                <a:gd name="T30" fmla="*/ 90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2"/>
                  </a:lnTo>
                  <a:lnTo>
                    <a:pt x="289" y="90"/>
                  </a:lnTo>
                  <a:lnTo>
                    <a:pt x="302" y="151"/>
                  </a:lnTo>
                  <a:lnTo>
                    <a:pt x="289" y="211"/>
                  </a:lnTo>
                  <a:lnTo>
                    <a:pt x="259" y="259"/>
                  </a:lnTo>
                  <a:lnTo>
                    <a:pt x="211" y="295"/>
                  </a:lnTo>
                  <a:lnTo>
                    <a:pt x="151" y="307"/>
                  </a:lnTo>
                  <a:lnTo>
                    <a:pt x="90" y="295"/>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35" name="Freeform 1058"/>
            <p:cNvSpPr>
              <a:spLocks/>
            </p:cNvSpPr>
            <p:nvPr/>
          </p:nvSpPr>
          <p:spPr bwMode="auto">
            <a:xfrm>
              <a:off x="7151770" y="2303802"/>
              <a:ext cx="105200" cy="105200"/>
            </a:xfrm>
            <a:custGeom>
              <a:avLst/>
              <a:gdLst>
                <a:gd name="T0" fmla="*/ 151 w 307"/>
                <a:gd name="T1" fmla="*/ 0 h 307"/>
                <a:gd name="T2" fmla="*/ 211 w 307"/>
                <a:gd name="T3" fmla="*/ 12 h 307"/>
                <a:gd name="T4" fmla="*/ 259 w 307"/>
                <a:gd name="T5" fmla="*/ 42 h 307"/>
                <a:gd name="T6" fmla="*/ 295 w 307"/>
                <a:gd name="T7" fmla="*/ 90 h 307"/>
                <a:gd name="T8" fmla="*/ 307 w 307"/>
                <a:gd name="T9" fmla="*/ 151 h 307"/>
                <a:gd name="T10" fmla="*/ 295 w 307"/>
                <a:gd name="T11" fmla="*/ 211 h 307"/>
                <a:gd name="T12" fmla="*/ 259 w 307"/>
                <a:gd name="T13" fmla="*/ 259 h 307"/>
                <a:gd name="T14" fmla="*/ 211 w 307"/>
                <a:gd name="T15" fmla="*/ 295 h 307"/>
                <a:gd name="T16" fmla="*/ 151 w 307"/>
                <a:gd name="T17" fmla="*/ 307 h 307"/>
                <a:gd name="T18" fmla="*/ 90 w 307"/>
                <a:gd name="T19" fmla="*/ 295 h 307"/>
                <a:gd name="T20" fmla="*/ 42 w 307"/>
                <a:gd name="T21" fmla="*/ 259 h 307"/>
                <a:gd name="T22" fmla="*/ 12 w 307"/>
                <a:gd name="T23" fmla="*/ 211 h 307"/>
                <a:gd name="T24" fmla="*/ 0 w 307"/>
                <a:gd name="T25" fmla="*/ 151 h 307"/>
                <a:gd name="T26" fmla="*/ 12 w 307"/>
                <a:gd name="T27" fmla="*/ 90 h 307"/>
                <a:gd name="T28" fmla="*/ 42 w 307"/>
                <a:gd name="T29" fmla="*/ 42 h 307"/>
                <a:gd name="T30" fmla="*/ 90 w 307"/>
                <a:gd name="T31" fmla="*/ 12 h 307"/>
                <a:gd name="T32" fmla="*/ 151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1" y="0"/>
                  </a:moveTo>
                  <a:lnTo>
                    <a:pt x="211" y="12"/>
                  </a:lnTo>
                  <a:lnTo>
                    <a:pt x="259" y="42"/>
                  </a:lnTo>
                  <a:lnTo>
                    <a:pt x="295" y="90"/>
                  </a:lnTo>
                  <a:lnTo>
                    <a:pt x="307" y="151"/>
                  </a:lnTo>
                  <a:lnTo>
                    <a:pt x="295" y="211"/>
                  </a:lnTo>
                  <a:lnTo>
                    <a:pt x="259" y="259"/>
                  </a:lnTo>
                  <a:lnTo>
                    <a:pt x="211" y="295"/>
                  </a:lnTo>
                  <a:lnTo>
                    <a:pt x="151" y="307"/>
                  </a:lnTo>
                  <a:lnTo>
                    <a:pt x="90" y="295"/>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36" name="Freeform 1059"/>
            <p:cNvSpPr>
              <a:spLocks/>
            </p:cNvSpPr>
            <p:nvPr/>
          </p:nvSpPr>
          <p:spPr bwMode="auto">
            <a:xfrm>
              <a:off x="7401920" y="2303802"/>
              <a:ext cx="103144" cy="105200"/>
            </a:xfrm>
            <a:custGeom>
              <a:avLst/>
              <a:gdLst>
                <a:gd name="T0" fmla="*/ 151 w 301"/>
                <a:gd name="T1" fmla="*/ 0 h 307"/>
                <a:gd name="T2" fmla="*/ 211 w 301"/>
                <a:gd name="T3" fmla="*/ 12 h 307"/>
                <a:gd name="T4" fmla="*/ 259 w 301"/>
                <a:gd name="T5" fmla="*/ 42 h 307"/>
                <a:gd name="T6" fmla="*/ 289 w 301"/>
                <a:gd name="T7" fmla="*/ 90 h 307"/>
                <a:gd name="T8" fmla="*/ 301 w 301"/>
                <a:gd name="T9" fmla="*/ 151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1 h 307"/>
                <a:gd name="T26" fmla="*/ 12 w 301"/>
                <a:gd name="T27" fmla="*/ 90 h 307"/>
                <a:gd name="T28" fmla="*/ 42 w 301"/>
                <a:gd name="T29" fmla="*/ 42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2"/>
                  </a:lnTo>
                  <a:lnTo>
                    <a:pt x="289" y="90"/>
                  </a:lnTo>
                  <a:lnTo>
                    <a:pt x="301" y="151"/>
                  </a:lnTo>
                  <a:lnTo>
                    <a:pt x="289" y="211"/>
                  </a:lnTo>
                  <a:lnTo>
                    <a:pt x="259" y="259"/>
                  </a:lnTo>
                  <a:lnTo>
                    <a:pt x="211" y="295"/>
                  </a:lnTo>
                  <a:lnTo>
                    <a:pt x="151" y="307"/>
                  </a:lnTo>
                  <a:lnTo>
                    <a:pt x="90" y="295"/>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37" name="Freeform 1060"/>
            <p:cNvSpPr>
              <a:spLocks/>
            </p:cNvSpPr>
            <p:nvPr/>
          </p:nvSpPr>
          <p:spPr bwMode="auto">
            <a:xfrm>
              <a:off x="4782894" y="2442242"/>
              <a:ext cx="103486" cy="103144"/>
            </a:xfrm>
            <a:custGeom>
              <a:avLst/>
              <a:gdLst>
                <a:gd name="T0" fmla="*/ 151 w 302"/>
                <a:gd name="T1" fmla="*/ 0 h 301"/>
                <a:gd name="T2" fmla="*/ 211 w 302"/>
                <a:gd name="T3" fmla="*/ 12 h 301"/>
                <a:gd name="T4" fmla="*/ 259 w 302"/>
                <a:gd name="T5" fmla="*/ 42 h 301"/>
                <a:gd name="T6" fmla="*/ 290 w 302"/>
                <a:gd name="T7" fmla="*/ 90 h 301"/>
                <a:gd name="T8" fmla="*/ 302 w 302"/>
                <a:gd name="T9" fmla="*/ 151 h 301"/>
                <a:gd name="T10" fmla="*/ 290 w 302"/>
                <a:gd name="T11" fmla="*/ 211 h 301"/>
                <a:gd name="T12" fmla="*/ 259 w 302"/>
                <a:gd name="T13" fmla="*/ 259 h 301"/>
                <a:gd name="T14" fmla="*/ 211 w 302"/>
                <a:gd name="T15" fmla="*/ 289 h 301"/>
                <a:gd name="T16" fmla="*/ 151 w 302"/>
                <a:gd name="T17" fmla="*/ 301 h 301"/>
                <a:gd name="T18" fmla="*/ 91 w 302"/>
                <a:gd name="T19" fmla="*/ 289 h 301"/>
                <a:gd name="T20" fmla="*/ 42 w 302"/>
                <a:gd name="T21" fmla="*/ 259 h 301"/>
                <a:gd name="T22" fmla="*/ 12 w 302"/>
                <a:gd name="T23" fmla="*/ 211 h 301"/>
                <a:gd name="T24" fmla="*/ 0 w 302"/>
                <a:gd name="T25" fmla="*/ 151 h 301"/>
                <a:gd name="T26" fmla="*/ 12 w 302"/>
                <a:gd name="T27" fmla="*/ 90 h 301"/>
                <a:gd name="T28" fmla="*/ 42 w 302"/>
                <a:gd name="T29" fmla="*/ 42 h 301"/>
                <a:gd name="T30" fmla="*/ 91 w 302"/>
                <a:gd name="T31" fmla="*/ 12 h 301"/>
                <a:gd name="T32" fmla="*/ 151 w 302"/>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1">
                  <a:moveTo>
                    <a:pt x="151" y="0"/>
                  </a:moveTo>
                  <a:lnTo>
                    <a:pt x="211" y="12"/>
                  </a:lnTo>
                  <a:lnTo>
                    <a:pt x="259" y="42"/>
                  </a:lnTo>
                  <a:lnTo>
                    <a:pt x="290" y="90"/>
                  </a:lnTo>
                  <a:lnTo>
                    <a:pt x="302" y="151"/>
                  </a:lnTo>
                  <a:lnTo>
                    <a:pt x="290" y="211"/>
                  </a:lnTo>
                  <a:lnTo>
                    <a:pt x="259" y="259"/>
                  </a:lnTo>
                  <a:lnTo>
                    <a:pt x="211" y="289"/>
                  </a:lnTo>
                  <a:lnTo>
                    <a:pt x="151" y="301"/>
                  </a:lnTo>
                  <a:lnTo>
                    <a:pt x="91" y="289"/>
                  </a:lnTo>
                  <a:lnTo>
                    <a:pt x="42" y="259"/>
                  </a:lnTo>
                  <a:lnTo>
                    <a:pt x="12" y="211"/>
                  </a:lnTo>
                  <a:lnTo>
                    <a:pt x="0" y="151"/>
                  </a:lnTo>
                  <a:lnTo>
                    <a:pt x="12" y="90"/>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38" name="Freeform 1061"/>
            <p:cNvSpPr>
              <a:spLocks/>
            </p:cNvSpPr>
            <p:nvPr/>
          </p:nvSpPr>
          <p:spPr bwMode="auto">
            <a:xfrm>
              <a:off x="4906941" y="2442242"/>
              <a:ext cx="103486" cy="103144"/>
            </a:xfrm>
            <a:custGeom>
              <a:avLst/>
              <a:gdLst>
                <a:gd name="T0" fmla="*/ 151 w 302"/>
                <a:gd name="T1" fmla="*/ 0 h 301"/>
                <a:gd name="T2" fmla="*/ 211 w 302"/>
                <a:gd name="T3" fmla="*/ 12 h 301"/>
                <a:gd name="T4" fmla="*/ 259 w 302"/>
                <a:gd name="T5" fmla="*/ 42 h 301"/>
                <a:gd name="T6" fmla="*/ 290 w 302"/>
                <a:gd name="T7" fmla="*/ 90 h 301"/>
                <a:gd name="T8" fmla="*/ 302 w 302"/>
                <a:gd name="T9" fmla="*/ 151 h 301"/>
                <a:gd name="T10" fmla="*/ 290 w 302"/>
                <a:gd name="T11" fmla="*/ 211 h 301"/>
                <a:gd name="T12" fmla="*/ 259 w 302"/>
                <a:gd name="T13" fmla="*/ 259 h 301"/>
                <a:gd name="T14" fmla="*/ 211 w 302"/>
                <a:gd name="T15" fmla="*/ 289 h 301"/>
                <a:gd name="T16" fmla="*/ 151 w 302"/>
                <a:gd name="T17" fmla="*/ 301 h 301"/>
                <a:gd name="T18" fmla="*/ 90 w 302"/>
                <a:gd name="T19" fmla="*/ 289 h 301"/>
                <a:gd name="T20" fmla="*/ 42 w 302"/>
                <a:gd name="T21" fmla="*/ 259 h 301"/>
                <a:gd name="T22" fmla="*/ 12 w 302"/>
                <a:gd name="T23" fmla="*/ 211 h 301"/>
                <a:gd name="T24" fmla="*/ 0 w 302"/>
                <a:gd name="T25" fmla="*/ 151 h 301"/>
                <a:gd name="T26" fmla="*/ 12 w 302"/>
                <a:gd name="T27" fmla="*/ 90 h 301"/>
                <a:gd name="T28" fmla="*/ 42 w 302"/>
                <a:gd name="T29" fmla="*/ 42 h 301"/>
                <a:gd name="T30" fmla="*/ 90 w 302"/>
                <a:gd name="T31" fmla="*/ 12 h 301"/>
                <a:gd name="T32" fmla="*/ 151 w 302"/>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1">
                  <a:moveTo>
                    <a:pt x="151" y="0"/>
                  </a:moveTo>
                  <a:lnTo>
                    <a:pt x="211" y="12"/>
                  </a:lnTo>
                  <a:lnTo>
                    <a:pt x="259" y="42"/>
                  </a:lnTo>
                  <a:lnTo>
                    <a:pt x="290" y="90"/>
                  </a:lnTo>
                  <a:lnTo>
                    <a:pt x="302" y="151"/>
                  </a:lnTo>
                  <a:lnTo>
                    <a:pt x="290" y="211"/>
                  </a:lnTo>
                  <a:lnTo>
                    <a:pt x="259" y="259"/>
                  </a:lnTo>
                  <a:lnTo>
                    <a:pt x="211" y="289"/>
                  </a:lnTo>
                  <a:lnTo>
                    <a:pt x="151" y="301"/>
                  </a:lnTo>
                  <a:lnTo>
                    <a:pt x="90" y="289"/>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39" name="Freeform 1062"/>
            <p:cNvSpPr>
              <a:spLocks/>
            </p:cNvSpPr>
            <p:nvPr/>
          </p:nvSpPr>
          <p:spPr bwMode="auto">
            <a:xfrm>
              <a:off x="5405182" y="2442242"/>
              <a:ext cx="105200" cy="103144"/>
            </a:xfrm>
            <a:custGeom>
              <a:avLst/>
              <a:gdLst>
                <a:gd name="T0" fmla="*/ 151 w 307"/>
                <a:gd name="T1" fmla="*/ 0 h 301"/>
                <a:gd name="T2" fmla="*/ 211 w 307"/>
                <a:gd name="T3" fmla="*/ 12 h 301"/>
                <a:gd name="T4" fmla="*/ 259 w 307"/>
                <a:gd name="T5" fmla="*/ 42 h 301"/>
                <a:gd name="T6" fmla="*/ 295 w 307"/>
                <a:gd name="T7" fmla="*/ 90 h 301"/>
                <a:gd name="T8" fmla="*/ 307 w 307"/>
                <a:gd name="T9" fmla="*/ 151 h 301"/>
                <a:gd name="T10" fmla="*/ 295 w 307"/>
                <a:gd name="T11" fmla="*/ 211 h 301"/>
                <a:gd name="T12" fmla="*/ 259 w 307"/>
                <a:gd name="T13" fmla="*/ 259 h 301"/>
                <a:gd name="T14" fmla="*/ 211 w 307"/>
                <a:gd name="T15" fmla="*/ 289 h 301"/>
                <a:gd name="T16" fmla="*/ 151 w 307"/>
                <a:gd name="T17" fmla="*/ 301 h 301"/>
                <a:gd name="T18" fmla="*/ 96 w 307"/>
                <a:gd name="T19" fmla="*/ 289 h 301"/>
                <a:gd name="T20" fmla="*/ 48 w 307"/>
                <a:gd name="T21" fmla="*/ 259 h 301"/>
                <a:gd name="T22" fmla="*/ 12 w 307"/>
                <a:gd name="T23" fmla="*/ 211 h 301"/>
                <a:gd name="T24" fmla="*/ 0 w 307"/>
                <a:gd name="T25" fmla="*/ 151 h 301"/>
                <a:gd name="T26" fmla="*/ 12 w 307"/>
                <a:gd name="T27" fmla="*/ 90 h 301"/>
                <a:gd name="T28" fmla="*/ 48 w 307"/>
                <a:gd name="T29" fmla="*/ 42 h 301"/>
                <a:gd name="T30" fmla="*/ 96 w 307"/>
                <a:gd name="T31" fmla="*/ 12 h 301"/>
                <a:gd name="T32" fmla="*/ 151 w 307"/>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1">
                  <a:moveTo>
                    <a:pt x="151" y="0"/>
                  </a:moveTo>
                  <a:lnTo>
                    <a:pt x="211" y="12"/>
                  </a:lnTo>
                  <a:lnTo>
                    <a:pt x="259" y="42"/>
                  </a:lnTo>
                  <a:lnTo>
                    <a:pt x="295" y="90"/>
                  </a:lnTo>
                  <a:lnTo>
                    <a:pt x="307" y="151"/>
                  </a:lnTo>
                  <a:lnTo>
                    <a:pt x="295" y="211"/>
                  </a:lnTo>
                  <a:lnTo>
                    <a:pt x="259" y="259"/>
                  </a:lnTo>
                  <a:lnTo>
                    <a:pt x="211" y="289"/>
                  </a:lnTo>
                  <a:lnTo>
                    <a:pt x="151" y="301"/>
                  </a:lnTo>
                  <a:lnTo>
                    <a:pt x="96" y="289"/>
                  </a:lnTo>
                  <a:lnTo>
                    <a:pt x="48" y="259"/>
                  </a:lnTo>
                  <a:lnTo>
                    <a:pt x="12" y="211"/>
                  </a:lnTo>
                  <a:lnTo>
                    <a:pt x="0" y="151"/>
                  </a:lnTo>
                  <a:lnTo>
                    <a:pt x="12" y="90"/>
                  </a:lnTo>
                  <a:lnTo>
                    <a:pt x="48" y="42"/>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40" name="Freeform 1063"/>
            <p:cNvSpPr>
              <a:spLocks/>
            </p:cNvSpPr>
            <p:nvPr/>
          </p:nvSpPr>
          <p:spPr bwMode="auto">
            <a:xfrm>
              <a:off x="5531285" y="2442242"/>
              <a:ext cx="103144" cy="103144"/>
            </a:xfrm>
            <a:custGeom>
              <a:avLst/>
              <a:gdLst>
                <a:gd name="T0" fmla="*/ 150 w 301"/>
                <a:gd name="T1" fmla="*/ 0 h 301"/>
                <a:gd name="T2" fmla="*/ 211 w 301"/>
                <a:gd name="T3" fmla="*/ 12 h 301"/>
                <a:gd name="T4" fmla="*/ 259 w 301"/>
                <a:gd name="T5" fmla="*/ 42 h 301"/>
                <a:gd name="T6" fmla="*/ 289 w 301"/>
                <a:gd name="T7" fmla="*/ 90 h 301"/>
                <a:gd name="T8" fmla="*/ 301 w 301"/>
                <a:gd name="T9" fmla="*/ 151 h 301"/>
                <a:gd name="T10" fmla="*/ 289 w 301"/>
                <a:gd name="T11" fmla="*/ 211 h 301"/>
                <a:gd name="T12" fmla="*/ 259 w 301"/>
                <a:gd name="T13" fmla="*/ 259 h 301"/>
                <a:gd name="T14" fmla="*/ 211 w 301"/>
                <a:gd name="T15" fmla="*/ 289 h 301"/>
                <a:gd name="T16" fmla="*/ 150 w 301"/>
                <a:gd name="T17" fmla="*/ 301 h 301"/>
                <a:gd name="T18" fmla="*/ 90 w 301"/>
                <a:gd name="T19" fmla="*/ 289 h 301"/>
                <a:gd name="T20" fmla="*/ 42 w 301"/>
                <a:gd name="T21" fmla="*/ 259 h 301"/>
                <a:gd name="T22" fmla="*/ 12 w 301"/>
                <a:gd name="T23" fmla="*/ 211 h 301"/>
                <a:gd name="T24" fmla="*/ 0 w 301"/>
                <a:gd name="T25" fmla="*/ 151 h 301"/>
                <a:gd name="T26" fmla="*/ 12 w 301"/>
                <a:gd name="T27" fmla="*/ 90 h 301"/>
                <a:gd name="T28" fmla="*/ 42 w 301"/>
                <a:gd name="T29" fmla="*/ 42 h 301"/>
                <a:gd name="T30" fmla="*/ 90 w 301"/>
                <a:gd name="T31" fmla="*/ 12 h 301"/>
                <a:gd name="T32" fmla="*/ 150 w 301"/>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1">
                  <a:moveTo>
                    <a:pt x="150" y="0"/>
                  </a:moveTo>
                  <a:lnTo>
                    <a:pt x="211" y="12"/>
                  </a:lnTo>
                  <a:lnTo>
                    <a:pt x="259" y="42"/>
                  </a:lnTo>
                  <a:lnTo>
                    <a:pt x="289" y="90"/>
                  </a:lnTo>
                  <a:lnTo>
                    <a:pt x="301" y="151"/>
                  </a:lnTo>
                  <a:lnTo>
                    <a:pt x="289" y="211"/>
                  </a:lnTo>
                  <a:lnTo>
                    <a:pt x="259" y="259"/>
                  </a:lnTo>
                  <a:lnTo>
                    <a:pt x="211" y="289"/>
                  </a:lnTo>
                  <a:lnTo>
                    <a:pt x="150" y="301"/>
                  </a:lnTo>
                  <a:lnTo>
                    <a:pt x="90" y="289"/>
                  </a:lnTo>
                  <a:lnTo>
                    <a:pt x="42" y="259"/>
                  </a:lnTo>
                  <a:lnTo>
                    <a:pt x="12" y="211"/>
                  </a:lnTo>
                  <a:lnTo>
                    <a:pt x="0" y="151"/>
                  </a:lnTo>
                  <a:lnTo>
                    <a:pt x="12" y="90"/>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41" name="Freeform 1064"/>
            <p:cNvSpPr>
              <a:spLocks/>
            </p:cNvSpPr>
            <p:nvPr/>
          </p:nvSpPr>
          <p:spPr bwMode="auto">
            <a:xfrm>
              <a:off x="5655332" y="2442242"/>
              <a:ext cx="103144" cy="103144"/>
            </a:xfrm>
            <a:custGeom>
              <a:avLst/>
              <a:gdLst>
                <a:gd name="T0" fmla="*/ 150 w 301"/>
                <a:gd name="T1" fmla="*/ 0 h 301"/>
                <a:gd name="T2" fmla="*/ 211 w 301"/>
                <a:gd name="T3" fmla="*/ 12 h 301"/>
                <a:gd name="T4" fmla="*/ 259 w 301"/>
                <a:gd name="T5" fmla="*/ 42 h 301"/>
                <a:gd name="T6" fmla="*/ 289 w 301"/>
                <a:gd name="T7" fmla="*/ 90 h 301"/>
                <a:gd name="T8" fmla="*/ 301 w 301"/>
                <a:gd name="T9" fmla="*/ 151 h 301"/>
                <a:gd name="T10" fmla="*/ 289 w 301"/>
                <a:gd name="T11" fmla="*/ 211 h 301"/>
                <a:gd name="T12" fmla="*/ 259 w 301"/>
                <a:gd name="T13" fmla="*/ 259 h 301"/>
                <a:gd name="T14" fmla="*/ 211 w 301"/>
                <a:gd name="T15" fmla="*/ 289 h 301"/>
                <a:gd name="T16" fmla="*/ 150 w 301"/>
                <a:gd name="T17" fmla="*/ 301 h 301"/>
                <a:gd name="T18" fmla="*/ 90 w 301"/>
                <a:gd name="T19" fmla="*/ 289 h 301"/>
                <a:gd name="T20" fmla="*/ 42 w 301"/>
                <a:gd name="T21" fmla="*/ 259 h 301"/>
                <a:gd name="T22" fmla="*/ 12 w 301"/>
                <a:gd name="T23" fmla="*/ 211 h 301"/>
                <a:gd name="T24" fmla="*/ 0 w 301"/>
                <a:gd name="T25" fmla="*/ 151 h 301"/>
                <a:gd name="T26" fmla="*/ 12 w 301"/>
                <a:gd name="T27" fmla="*/ 90 h 301"/>
                <a:gd name="T28" fmla="*/ 42 w 301"/>
                <a:gd name="T29" fmla="*/ 42 h 301"/>
                <a:gd name="T30" fmla="*/ 90 w 301"/>
                <a:gd name="T31" fmla="*/ 12 h 301"/>
                <a:gd name="T32" fmla="*/ 150 w 301"/>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1">
                  <a:moveTo>
                    <a:pt x="150" y="0"/>
                  </a:moveTo>
                  <a:lnTo>
                    <a:pt x="211" y="12"/>
                  </a:lnTo>
                  <a:lnTo>
                    <a:pt x="259" y="42"/>
                  </a:lnTo>
                  <a:lnTo>
                    <a:pt x="289" y="90"/>
                  </a:lnTo>
                  <a:lnTo>
                    <a:pt x="301" y="151"/>
                  </a:lnTo>
                  <a:lnTo>
                    <a:pt x="289" y="211"/>
                  </a:lnTo>
                  <a:lnTo>
                    <a:pt x="259" y="259"/>
                  </a:lnTo>
                  <a:lnTo>
                    <a:pt x="211" y="289"/>
                  </a:lnTo>
                  <a:lnTo>
                    <a:pt x="150" y="301"/>
                  </a:lnTo>
                  <a:lnTo>
                    <a:pt x="90" y="289"/>
                  </a:lnTo>
                  <a:lnTo>
                    <a:pt x="42" y="259"/>
                  </a:lnTo>
                  <a:lnTo>
                    <a:pt x="12" y="211"/>
                  </a:lnTo>
                  <a:lnTo>
                    <a:pt x="0" y="151"/>
                  </a:lnTo>
                  <a:lnTo>
                    <a:pt x="12" y="90"/>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42" name="Freeform 1065"/>
            <p:cNvSpPr>
              <a:spLocks/>
            </p:cNvSpPr>
            <p:nvPr/>
          </p:nvSpPr>
          <p:spPr bwMode="auto">
            <a:xfrm>
              <a:off x="5779378" y="2442242"/>
              <a:ext cx="105200" cy="103144"/>
            </a:xfrm>
            <a:custGeom>
              <a:avLst/>
              <a:gdLst>
                <a:gd name="T0" fmla="*/ 156 w 307"/>
                <a:gd name="T1" fmla="*/ 0 h 301"/>
                <a:gd name="T2" fmla="*/ 211 w 307"/>
                <a:gd name="T3" fmla="*/ 12 h 301"/>
                <a:gd name="T4" fmla="*/ 259 w 307"/>
                <a:gd name="T5" fmla="*/ 42 h 301"/>
                <a:gd name="T6" fmla="*/ 295 w 307"/>
                <a:gd name="T7" fmla="*/ 90 h 301"/>
                <a:gd name="T8" fmla="*/ 307 w 307"/>
                <a:gd name="T9" fmla="*/ 151 h 301"/>
                <a:gd name="T10" fmla="*/ 295 w 307"/>
                <a:gd name="T11" fmla="*/ 211 h 301"/>
                <a:gd name="T12" fmla="*/ 259 w 307"/>
                <a:gd name="T13" fmla="*/ 259 h 301"/>
                <a:gd name="T14" fmla="*/ 211 w 307"/>
                <a:gd name="T15" fmla="*/ 289 h 301"/>
                <a:gd name="T16" fmla="*/ 156 w 307"/>
                <a:gd name="T17" fmla="*/ 301 h 301"/>
                <a:gd name="T18" fmla="*/ 96 w 307"/>
                <a:gd name="T19" fmla="*/ 289 h 301"/>
                <a:gd name="T20" fmla="*/ 48 w 307"/>
                <a:gd name="T21" fmla="*/ 259 h 301"/>
                <a:gd name="T22" fmla="*/ 12 w 307"/>
                <a:gd name="T23" fmla="*/ 211 h 301"/>
                <a:gd name="T24" fmla="*/ 0 w 307"/>
                <a:gd name="T25" fmla="*/ 151 h 301"/>
                <a:gd name="T26" fmla="*/ 12 w 307"/>
                <a:gd name="T27" fmla="*/ 90 h 301"/>
                <a:gd name="T28" fmla="*/ 48 w 307"/>
                <a:gd name="T29" fmla="*/ 42 h 301"/>
                <a:gd name="T30" fmla="*/ 96 w 307"/>
                <a:gd name="T31" fmla="*/ 12 h 301"/>
                <a:gd name="T32" fmla="*/ 156 w 307"/>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1">
                  <a:moveTo>
                    <a:pt x="156" y="0"/>
                  </a:moveTo>
                  <a:lnTo>
                    <a:pt x="211" y="12"/>
                  </a:lnTo>
                  <a:lnTo>
                    <a:pt x="259" y="42"/>
                  </a:lnTo>
                  <a:lnTo>
                    <a:pt x="295" y="90"/>
                  </a:lnTo>
                  <a:lnTo>
                    <a:pt x="307" y="151"/>
                  </a:lnTo>
                  <a:lnTo>
                    <a:pt x="295" y="211"/>
                  </a:lnTo>
                  <a:lnTo>
                    <a:pt x="259" y="259"/>
                  </a:lnTo>
                  <a:lnTo>
                    <a:pt x="211" y="289"/>
                  </a:lnTo>
                  <a:lnTo>
                    <a:pt x="156" y="301"/>
                  </a:lnTo>
                  <a:lnTo>
                    <a:pt x="96" y="289"/>
                  </a:lnTo>
                  <a:lnTo>
                    <a:pt x="48" y="259"/>
                  </a:lnTo>
                  <a:lnTo>
                    <a:pt x="12" y="211"/>
                  </a:lnTo>
                  <a:lnTo>
                    <a:pt x="0" y="151"/>
                  </a:lnTo>
                  <a:lnTo>
                    <a:pt x="12" y="90"/>
                  </a:lnTo>
                  <a:lnTo>
                    <a:pt x="48" y="42"/>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43" name="Freeform 1066"/>
            <p:cNvSpPr>
              <a:spLocks/>
            </p:cNvSpPr>
            <p:nvPr/>
          </p:nvSpPr>
          <p:spPr bwMode="auto">
            <a:xfrm>
              <a:off x="5905137" y="2442242"/>
              <a:ext cx="103486" cy="103144"/>
            </a:xfrm>
            <a:custGeom>
              <a:avLst/>
              <a:gdLst>
                <a:gd name="T0" fmla="*/ 151 w 302"/>
                <a:gd name="T1" fmla="*/ 0 h 301"/>
                <a:gd name="T2" fmla="*/ 212 w 302"/>
                <a:gd name="T3" fmla="*/ 12 h 301"/>
                <a:gd name="T4" fmla="*/ 260 w 302"/>
                <a:gd name="T5" fmla="*/ 42 h 301"/>
                <a:gd name="T6" fmla="*/ 290 w 302"/>
                <a:gd name="T7" fmla="*/ 90 h 301"/>
                <a:gd name="T8" fmla="*/ 302 w 302"/>
                <a:gd name="T9" fmla="*/ 151 h 301"/>
                <a:gd name="T10" fmla="*/ 290 w 302"/>
                <a:gd name="T11" fmla="*/ 211 h 301"/>
                <a:gd name="T12" fmla="*/ 260 w 302"/>
                <a:gd name="T13" fmla="*/ 259 h 301"/>
                <a:gd name="T14" fmla="*/ 212 w 302"/>
                <a:gd name="T15" fmla="*/ 289 h 301"/>
                <a:gd name="T16" fmla="*/ 151 w 302"/>
                <a:gd name="T17" fmla="*/ 301 h 301"/>
                <a:gd name="T18" fmla="*/ 91 w 302"/>
                <a:gd name="T19" fmla="*/ 289 h 301"/>
                <a:gd name="T20" fmla="*/ 43 w 302"/>
                <a:gd name="T21" fmla="*/ 259 h 301"/>
                <a:gd name="T22" fmla="*/ 13 w 302"/>
                <a:gd name="T23" fmla="*/ 211 h 301"/>
                <a:gd name="T24" fmla="*/ 0 w 302"/>
                <a:gd name="T25" fmla="*/ 151 h 301"/>
                <a:gd name="T26" fmla="*/ 13 w 302"/>
                <a:gd name="T27" fmla="*/ 90 h 301"/>
                <a:gd name="T28" fmla="*/ 43 w 302"/>
                <a:gd name="T29" fmla="*/ 42 h 301"/>
                <a:gd name="T30" fmla="*/ 91 w 302"/>
                <a:gd name="T31" fmla="*/ 12 h 301"/>
                <a:gd name="T32" fmla="*/ 151 w 302"/>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1">
                  <a:moveTo>
                    <a:pt x="151" y="0"/>
                  </a:moveTo>
                  <a:lnTo>
                    <a:pt x="212" y="12"/>
                  </a:lnTo>
                  <a:lnTo>
                    <a:pt x="260" y="42"/>
                  </a:lnTo>
                  <a:lnTo>
                    <a:pt x="290" y="90"/>
                  </a:lnTo>
                  <a:lnTo>
                    <a:pt x="302" y="151"/>
                  </a:lnTo>
                  <a:lnTo>
                    <a:pt x="290" y="211"/>
                  </a:lnTo>
                  <a:lnTo>
                    <a:pt x="260" y="259"/>
                  </a:lnTo>
                  <a:lnTo>
                    <a:pt x="212" y="289"/>
                  </a:lnTo>
                  <a:lnTo>
                    <a:pt x="151" y="301"/>
                  </a:lnTo>
                  <a:lnTo>
                    <a:pt x="91" y="289"/>
                  </a:lnTo>
                  <a:lnTo>
                    <a:pt x="43" y="259"/>
                  </a:lnTo>
                  <a:lnTo>
                    <a:pt x="13" y="211"/>
                  </a:lnTo>
                  <a:lnTo>
                    <a:pt x="0" y="151"/>
                  </a:lnTo>
                  <a:lnTo>
                    <a:pt x="13" y="90"/>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44" name="Freeform 1067"/>
            <p:cNvSpPr>
              <a:spLocks/>
            </p:cNvSpPr>
            <p:nvPr/>
          </p:nvSpPr>
          <p:spPr bwMode="auto">
            <a:xfrm>
              <a:off x="6029185" y="2442242"/>
              <a:ext cx="103486" cy="103144"/>
            </a:xfrm>
            <a:custGeom>
              <a:avLst/>
              <a:gdLst>
                <a:gd name="T0" fmla="*/ 151 w 302"/>
                <a:gd name="T1" fmla="*/ 0 h 301"/>
                <a:gd name="T2" fmla="*/ 212 w 302"/>
                <a:gd name="T3" fmla="*/ 12 h 301"/>
                <a:gd name="T4" fmla="*/ 260 w 302"/>
                <a:gd name="T5" fmla="*/ 42 h 301"/>
                <a:gd name="T6" fmla="*/ 290 w 302"/>
                <a:gd name="T7" fmla="*/ 90 h 301"/>
                <a:gd name="T8" fmla="*/ 302 w 302"/>
                <a:gd name="T9" fmla="*/ 151 h 301"/>
                <a:gd name="T10" fmla="*/ 290 w 302"/>
                <a:gd name="T11" fmla="*/ 211 h 301"/>
                <a:gd name="T12" fmla="*/ 260 w 302"/>
                <a:gd name="T13" fmla="*/ 259 h 301"/>
                <a:gd name="T14" fmla="*/ 212 w 302"/>
                <a:gd name="T15" fmla="*/ 289 h 301"/>
                <a:gd name="T16" fmla="*/ 151 w 302"/>
                <a:gd name="T17" fmla="*/ 301 h 301"/>
                <a:gd name="T18" fmla="*/ 91 w 302"/>
                <a:gd name="T19" fmla="*/ 289 h 301"/>
                <a:gd name="T20" fmla="*/ 43 w 302"/>
                <a:gd name="T21" fmla="*/ 259 h 301"/>
                <a:gd name="T22" fmla="*/ 12 w 302"/>
                <a:gd name="T23" fmla="*/ 211 h 301"/>
                <a:gd name="T24" fmla="*/ 0 w 302"/>
                <a:gd name="T25" fmla="*/ 151 h 301"/>
                <a:gd name="T26" fmla="*/ 12 w 302"/>
                <a:gd name="T27" fmla="*/ 90 h 301"/>
                <a:gd name="T28" fmla="*/ 43 w 302"/>
                <a:gd name="T29" fmla="*/ 42 h 301"/>
                <a:gd name="T30" fmla="*/ 91 w 302"/>
                <a:gd name="T31" fmla="*/ 12 h 301"/>
                <a:gd name="T32" fmla="*/ 151 w 302"/>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1">
                  <a:moveTo>
                    <a:pt x="151" y="0"/>
                  </a:moveTo>
                  <a:lnTo>
                    <a:pt x="212" y="12"/>
                  </a:lnTo>
                  <a:lnTo>
                    <a:pt x="260" y="42"/>
                  </a:lnTo>
                  <a:lnTo>
                    <a:pt x="290" y="90"/>
                  </a:lnTo>
                  <a:lnTo>
                    <a:pt x="302" y="151"/>
                  </a:lnTo>
                  <a:lnTo>
                    <a:pt x="290" y="211"/>
                  </a:lnTo>
                  <a:lnTo>
                    <a:pt x="260" y="259"/>
                  </a:lnTo>
                  <a:lnTo>
                    <a:pt x="212" y="289"/>
                  </a:lnTo>
                  <a:lnTo>
                    <a:pt x="151" y="301"/>
                  </a:lnTo>
                  <a:lnTo>
                    <a:pt x="91" y="289"/>
                  </a:lnTo>
                  <a:lnTo>
                    <a:pt x="43" y="259"/>
                  </a:lnTo>
                  <a:lnTo>
                    <a:pt x="12" y="211"/>
                  </a:lnTo>
                  <a:lnTo>
                    <a:pt x="0" y="151"/>
                  </a:lnTo>
                  <a:lnTo>
                    <a:pt x="12" y="90"/>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45" name="Freeform 1068"/>
            <p:cNvSpPr>
              <a:spLocks/>
            </p:cNvSpPr>
            <p:nvPr/>
          </p:nvSpPr>
          <p:spPr bwMode="auto">
            <a:xfrm>
              <a:off x="6153231" y="2442242"/>
              <a:ext cx="105542" cy="103144"/>
            </a:xfrm>
            <a:custGeom>
              <a:avLst/>
              <a:gdLst>
                <a:gd name="T0" fmla="*/ 157 w 308"/>
                <a:gd name="T1" fmla="*/ 0 h 301"/>
                <a:gd name="T2" fmla="*/ 211 w 308"/>
                <a:gd name="T3" fmla="*/ 12 h 301"/>
                <a:gd name="T4" fmla="*/ 260 w 308"/>
                <a:gd name="T5" fmla="*/ 42 h 301"/>
                <a:gd name="T6" fmla="*/ 296 w 308"/>
                <a:gd name="T7" fmla="*/ 90 h 301"/>
                <a:gd name="T8" fmla="*/ 308 w 308"/>
                <a:gd name="T9" fmla="*/ 151 h 301"/>
                <a:gd name="T10" fmla="*/ 296 w 308"/>
                <a:gd name="T11" fmla="*/ 211 h 301"/>
                <a:gd name="T12" fmla="*/ 260 w 308"/>
                <a:gd name="T13" fmla="*/ 259 h 301"/>
                <a:gd name="T14" fmla="*/ 211 w 308"/>
                <a:gd name="T15" fmla="*/ 289 h 301"/>
                <a:gd name="T16" fmla="*/ 157 w 308"/>
                <a:gd name="T17" fmla="*/ 301 h 301"/>
                <a:gd name="T18" fmla="*/ 97 w 308"/>
                <a:gd name="T19" fmla="*/ 289 h 301"/>
                <a:gd name="T20" fmla="*/ 49 w 308"/>
                <a:gd name="T21" fmla="*/ 259 h 301"/>
                <a:gd name="T22" fmla="*/ 12 w 308"/>
                <a:gd name="T23" fmla="*/ 211 h 301"/>
                <a:gd name="T24" fmla="*/ 0 w 308"/>
                <a:gd name="T25" fmla="*/ 151 h 301"/>
                <a:gd name="T26" fmla="*/ 12 w 308"/>
                <a:gd name="T27" fmla="*/ 90 h 301"/>
                <a:gd name="T28" fmla="*/ 49 w 308"/>
                <a:gd name="T29" fmla="*/ 42 h 301"/>
                <a:gd name="T30" fmla="*/ 97 w 308"/>
                <a:gd name="T31" fmla="*/ 12 h 301"/>
                <a:gd name="T32" fmla="*/ 157 w 308"/>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1">
                  <a:moveTo>
                    <a:pt x="157" y="0"/>
                  </a:moveTo>
                  <a:lnTo>
                    <a:pt x="211" y="12"/>
                  </a:lnTo>
                  <a:lnTo>
                    <a:pt x="260" y="42"/>
                  </a:lnTo>
                  <a:lnTo>
                    <a:pt x="296" y="90"/>
                  </a:lnTo>
                  <a:lnTo>
                    <a:pt x="308" y="151"/>
                  </a:lnTo>
                  <a:lnTo>
                    <a:pt x="296" y="211"/>
                  </a:lnTo>
                  <a:lnTo>
                    <a:pt x="260" y="259"/>
                  </a:lnTo>
                  <a:lnTo>
                    <a:pt x="211" y="289"/>
                  </a:lnTo>
                  <a:lnTo>
                    <a:pt x="157" y="301"/>
                  </a:lnTo>
                  <a:lnTo>
                    <a:pt x="97" y="289"/>
                  </a:lnTo>
                  <a:lnTo>
                    <a:pt x="49" y="259"/>
                  </a:lnTo>
                  <a:lnTo>
                    <a:pt x="12" y="211"/>
                  </a:lnTo>
                  <a:lnTo>
                    <a:pt x="0" y="151"/>
                  </a:lnTo>
                  <a:lnTo>
                    <a:pt x="12" y="90"/>
                  </a:lnTo>
                  <a:lnTo>
                    <a:pt x="49"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46" name="Freeform 1070"/>
            <p:cNvSpPr>
              <a:spLocks/>
            </p:cNvSpPr>
            <p:nvPr/>
          </p:nvSpPr>
          <p:spPr bwMode="auto">
            <a:xfrm>
              <a:off x="6279333" y="2442242"/>
              <a:ext cx="103486" cy="103144"/>
            </a:xfrm>
            <a:custGeom>
              <a:avLst/>
              <a:gdLst>
                <a:gd name="T0" fmla="*/ 151 w 302"/>
                <a:gd name="T1" fmla="*/ 0 h 301"/>
                <a:gd name="T2" fmla="*/ 211 w 302"/>
                <a:gd name="T3" fmla="*/ 12 h 301"/>
                <a:gd name="T4" fmla="*/ 260 w 302"/>
                <a:gd name="T5" fmla="*/ 42 h 301"/>
                <a:gd name="T6" fmla="*/ 290 w 302"/>
                <a:gd name="T7" fmla="*/ 90 h 301"/>
                <a:gd name="T8" fmla="*/ 302 w 302"/>
                <a:gd name="T9" fmla="*/ 151 h 301"/>
                <a:gd name="T10" fmla="*/ 290 w 302"/>
                <a:gd name="T11" fmla="*/ 211 h 301"/>
                <a:gd name="T12" fmla="*/ 260 w 302"/>
                <a:gd name="T13" fmla="*/ 259 h 301"/>
                <a:gd name="T14" fmla="*/ 211 w 302"/>
                <a:gd name="T15" fmla="*/ 289 h 301"/>
                <a:gd name="T16" fmla="*/ 151 w 302"/>
                <a:gd name="T17" fmla="*/ 301 h 301"/>
                <a:gd name="T18" fmla="*/ 91 w 302"/>
                <a:gd name="T19" fmla="*/ 289 h 301"/>
                <a:gd name="T20" fmla="*/ 43 w 302"/>
                <a:gd name="T21" fmla="*/ 259 h 301"/>
                <a:gd name="T22" fmla="*/ 12 w 302"/>
                <a:gd name="T23" fmla="*/ 211 h 301"/>
                <a:gd name="T24" fmla="*/ 0 w 302"/>
                <a:gd name="T25" fmla="*/ 151 h 301"/>
                <a:gd name="T26" fmla="*/ 12 w 302"/>
                <a:gd name="T27" fmla="*/ 90 h 301"/>
                <a:gd name="T28" fmla="*/ 43 w 302"/>
                <a:gd name="T29" fmla="*/ 42 h 301"/>
                <a:gd name="T30" fmla="*/ 91 w 302"/>
                <a:gd name="T31" fmla="*/ 12 h 301"/>
                <a:gd name="T32" fmla="*/ 151 w 302"/>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1">
                  <a:moveTo>
                    <a:pt x="151" y="0"/>
                  </a:moveTo>
                  <a:lnTo>
                    <a:pt x="211" y="12"/>
                  </a:lnTo>
                  <a:lnTo>
                    <a:pt x="260" y="42"/>
                  </a:lnTo>
                  <a:lnTo>
                    <a:pt x="290" y="90"/>
                  </a:lnTo>
                  <a:lnTo>
                    <a:pt x="302" y="151"/>
                  </a:lnTo>
                  <a:lnTo>
                    <a:pt x="290" y="211"/>
                  </a:lnTo>
                  <a:lnTo>
                    <a:pt x="260" y="259"/>
                  </a:lnTo>
                  <a:lnTo>
                    <a:pt x="211" y="289"/>
                  </a:lnTo>
                  <a:lnTo>
                    <a:pt x="151" y="301"/>
                  </a:lnTo>
                  <a:lnTo>
                    <a:pt x="91" y="289"/>
                  </a:lnTo>
                  <a:lnTo>
                    <a:pt x="43" y="259"/>
                  </a:lnTo>
                  <a:lnTo>
                    <a:pt x="12" y="211"/>
                  </a:lnTo>
                  <a:lnTo>
                    <a:pt x="0" y="151"/>
                  </a:lnTo>
                  <a:lnTo>
                    <a:pt x="12" y="90"/>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47" name="Freeform 1071"/>
            <p:cNvSpPr>
              <a:spLocks/>
            </p:cNvSpPr>
            <p:nvPr/>
          </p:nvSpPr>
          <p:spPr bwMode="auto">
            <a:xfrm>
              <a:off x="6403380" y="2442242"/>
              <a:ext cx="103486" cy="103144"/>
            </a:xfrm>
            <a:custGeom>
              <a:avLst/>
              <a:gdLst>
                <a:gd name="T0" fmla="*/ 151 w 302"/>
                <a:gd name="T1" fmla="*/ 0 h 301"/>
                <a:gd name="T2" fmla="*/ 211 w 302"/>
                <a:gd name="T3" fmla="*/ 12 h 301"/>
                <a:gd name="T4" fmla="*/ 260 w 302"/>
                <a:gd name="T5" fmla="*/ 42 h 301"/>
                <a:gd name="T6" fmla="*/ 290 w 302"/>
                <a:gd name="T7" fmla="*/ 90 h 301"/>
                <a:gd name="T8" fmla="*/ 302 w 302"/>
                <a:gd name="T9" fmla="*/ 151 h 301"/>
                <a:gd name="T10" fmla="*/ 290 w 302"/>
                <a:gd name="T11" fmla="*/ 211 h 301"/>
                <a:gd name="T12" fmla="*/ 260 w 302"/>
                <a:gd name="T13" fmla="*/ 259 h 301"/>
                <a:gd name="T14" fmla="*/ 211 w 302"/>
                <a:gd name="T15" fmla="*/ 289 h 301"/>
                <a:gd name="T16" fmla="*/ 151 w 302"/>
                <a:gd name="T17" fmla="*/ 301 h 301"/>
                <a:gd name="T18" fmla="*/ 91 w 302"/>
                <a:gd name="T19" fmla="*/ 289 h 301"/>
                <a:gd name="T20" fmla="*/ 42 w 302"/>
                <a:gd name="T21" fmla="*/ 259 h 301"/>
                <a:gd name="T22" fmla="*/ 12 w 302"/>
                <a:gd name="T23" fmla="*/ 211 h 301"/>
                <a:gd name="T24" fmla="*/ 0 w 302"/>
                <a:gd name="T25" fmla="*/ 151 h 301"/>
                <a:gd name="T26" fmla="*/ 12 w 302"/>
                <a:gd name="T27" fmla="*/ 90 h 301"/>
                <a:gd name="T28" fmla="*/ 42 w 302"/>
                <a:gd name="T29" fmla="*/ 42 h 301"/>
                <a:gd name="T30" fmla="*/ 91 w 302"/>
                <a:gd name="T31" fmla="*/ 12 h 301"/>
                <a:gd name="T32" fmla="*/ 151 w 302"/>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1">
                  <a:moveTo>
                    <a:pt x="151" y="0"/>
                  </a:moveTo>
                  <a:lnTo>
                    <a:pt x="211" y="12"/>
                  </a:lnTo>
                  <a:lnTo>
                    <a:pt x="260" y="42"/>
                  </a:lnTo>
                  <a:lnTo>
                    <a:pt x="290" y="90"/>
                  </a:lnTo>
                  <a:lnTo>
                    <a:pt x="302" y="151"/>
                  </a:lnTo>
                  <a:lnTo>
                    <a:pt x="290" y="211"/>
                  </a:lnTo>
                  <a:lnTo>
                    <a:pt x="260" y="259"/>
                  </a:lnTo>
                  <a:lnTo>
                    <a:pt x="211" y="289"/>
                  </a:lnTo>
                  <a:lnTo>
                    <a:pt x="151" y="301"/>
                  </a:lnTo>
                  <a:lnTo>
                    <a:pt x="91" y="289"/>
                  </a:lnTo>
                  <a:lnTo>
                    <a:pt x="42" y="259"/>
                  </a:lnTo>
                  <a:lnTo>
                    <a:pt x="12" y="211"/>
                  </a:lnTo>
                  <a:lnTo>
                    <a:pt x="0" y="151"/>
                  </a:lnTo>
                  <a:lnTo>
                    <a:pt x="12" y="90"/>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48" name="Freeform 1072"/>
            <p:cNvSpPr>
              <a:spLocks/>
            </p:cNvSpPr>
            <p:nvPr/>
          </p:nvSpPr>
          <p:spPr bwMode="auto">
            <a:xfrm>
              <a:off x="6527426" y="2442242"/>
              <a:ext cx="105542" cy="103144"/>
            </a:xfrm>
            <a:custGeom>
              <a:avLst/>
              <a:gdLst>
                <a:gd name="T0" fmla="*/ 157 w 308"/>
                <a:gd name="T1" fmla="*/ 0 h 301"/>
                <a:gd name="T2" fmla="*/ 211 w 308"/>
                <a:gd name="T3" fmla="*/ 12 h 301"/>
                <a:gd name="T4" fmla="*/ 260 w 308"/>
                <a:gd name="T5" fmla="*/ 42 h 301"/>
                <a:gd name="T6" fmla="*/ 296 w 308"/>
                <a:gd name="T7" fmla="*/ 90 h 301"/>
                <a:gd name="T8" fmla="*/ 308 w 308"/>
                <a:gd name="T9" fmla="*/ 151 h 301"/>
                <a:gd name="T10" fmla="*/ 296 w 308"/>
                <a:gd name="T11" fmla="*/ 211 h 301"/>
                <a:gd name="T12" fmla="*/ 260 w 308"/>
                <a:gd name="T13" fmla="*/ 259 h 301"/>
                <a:gd name="T14" fmla="*/ 211 w 308"/>
                <a:gd name="T15" fmla="*/ 289 h 301"/>
                <a:gd name="T16" fmla="*/ 157 w 308"/>
                <a:gd name="T17" fmla="*/ 301 h 301"/>
                <a:gd name="T18" fmla="*/ 97 w 308"/>
                <a:gd name="T19" fmla="*/ 289 h 301"/>
                <a:gd name="T20" fmla="*/ 48 w 308"/>
                <a:gd name="T21" fmla="*/ 259 h 301"/>
                <a:gd name="T22" fmla="*/ 12 w 308"/>
                <a:gd name="T23" fmla="*/ 211 h 301"/>
                <a:gd name="T24" fmla="*/ 0 w 308"/>
                <a:gd name="T25" fmla="*/ 151 h 301"/>
                <a:gd name="T26" fmla="*/ 12 w 308"/>
                <a:gd name="T27" fmla="*/ 90 h 301"/>
                <a:gd name="T28" fmla="*/ 48 w 308"/>
                <a:gd name="T29" fmla="*/ 42 h 301"/>
                <a:gd name="T30" fmla="*/ 97 w 308"/>
                <a:gd name="T31" fmla="*/ 12 h 301"/>
                <a:gd name="T32" fmla="*/ 157 w 308"/>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1">
                  <a:moveTo>
                    <a:pt x="157" y="0"/>
                  </a:moveTo>
                  <a:lnTo>
                    <a:pt x="211" y="12"/>
                  </a:lnTo>
                  <a:lnTo>
                    <a:pt x="260" y="42"/>
                  </a:lnTo>
                  <a:lnTo>
                    <a:pt x="296" y="90"/>
                  </a:lnTo>
                  <a:lnTo>
                    <a:pt x="308" y="151"/>
                  </a:lnTo>
                  <a:lnTo>
                    <a:pt x="296" y="211"/>
                  </a:lnTo>
                  <a:lnTo>
                    <a:pt x="260" y="259"/>
                  </a:lnTo>
                  <a:lnTo>
                    <a:pt x="211" y="289"/>
                  </a:lnTo>
                  <a:lnTo>
                    <a:pt x="157" y="301"/>
                  </a:lnTo>
                  <a:lnTo>
                    <a:pt x="97" y="289"/>
                  </a:lnTo>
                  <a:lnTo>
                    <a:pt x="48" y="259"/>
                  </a:lnTo>
                  <a:lnTo>
                    <a:pt x="12" y="211"/>
                  </a:lnTo>
                  <a:lnTo>
                    <a:pt x="0" y="151"/>
                  </a:lnTo>
                  <a:lnTo>
                    <a:pt x="12" y="90"/>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49" name="Freeform 1073"/>
            <p:cNvSpPr>
              <a:spLocks/>
            </p:cNvSpPr>
            <p:nvPr/>
          </p:nvSpPr>
          <p:spPr bwMode="auto">
            <a:xfrm>
              <a:off x="6653529" y="2442242"/>
              <a:ext cx="103486" cy="103144"/>
            </a:xfrm>
            <a:custGeom>
              <a:avLst/>
              <a:gdLst>
                <a:gd name="T0" fmla="*/ 151 w 302"/>
                <a:gd name="T1" fmla="*/ 0 h 301"/>
                <a:gd name="T2" fmla="*/ 211 w 302"/>
                <a:gd name="T3" fmla="*/ 12 h 301"/>
                <a:gd name="T4" fmla="*/ 259 w 302"/>
                <a:gd name="T5" fmla="*/ 42 h 301"/>
                <a:gd name="T6" fmla="*/ 290 w 302"/>
                <a:gd name="T7" fmla="*/ 90 h 301"/>
                <a:gd name="T8" fmla="*/ 302 w 302"/>
                <a:gd name="T9" fmla="*/ 151 h 301"/>
                <a:gd name="T10" fmla="*/ 290 w 302"/>
                <a:gd name="T11" fmla="*/ 211 h 301"/>
                <a:gd name="T12" fmla="*/ 259 w 302"/>
                <a:gd name="T13" fmla="*/ 259 h 301"/>
                <a:gd name="T14" fmla="*/ 211 w 302"/>
                <a:gd name="T15" fmla="*/ 289 h 301"/>
                <a:gd name="T16" fmla="*/ 151 w 302"/>
                <a:gd name="T17" fmla="*/ 301 h 301"/>
                <a:gd name="T18" fmla="*/ 91 w 302"/>
                <a:gd name="T19" fmla="*/ 289 h 301"/>
                <a:gd name="T20" fmla="*/ 42 w 302"/>
                <a:gd name="T21" fmla="*/ 259 h 301"/>
                <a:gd name="T22" fmla="*/ 12 w 302"/>
                <a:gd name="T23" fmla="*/ 211 h 301"/>
                <a:gd name="T24" fmla="*/ 0 w 302"/>
                <a:gd name="T25" fmla="*/ 151 h 301"/>
                <a:gd name="T26" fmla="*/ 12 w 302"/>
                <a:gd name="T27" fmla="*/ 90 h 301"/>
                <a:gd name="T28" fmla="*/ 42 w 302"/>
                <a:gd name="T29" fmla="*/ 42 h 301"/>
                <a:gd name="T30" fmla="*/ 91 w 302"/>
                <a:gd name="T31" fmla="*/ 12 h 301"/>
                <a:gd name="T32" fmla="*/ 151 w 302"/>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1">
                  <a:moveTo>
                    <a:pt x="151" y="0"/>
                  </a:moveTo>
                  <a:lnTo>
                    <a:pt x="211" y="12"/>
                  </a:lnTo>
                  <a:lnTo>
                    <a:pt x="259" y="42"/>
                  </a:lnTo>
                  <a:lnTo>
                    <a:pt x="290" y="90"/>
                  </a:lnTo>
                  <a:lnTo>
                    <a:pt x="302" y="151"/>
                  </a:lnTo>
                  <a:lnTo>
                    <a:pt x="290" y="211"/>
                  </a:lnTo>
                  <a:lnTo>
                    <a:pt x="259" y="259"/>
                  </a:lnTo>
                  <a:lnTo>
                    <a:pt x="211" y="289"/>
                  </a:lnTo>
                  <a:lnTo>
                    <a:pt x="151" y="301"/>
                  </a:lnTo>
                  <a:lnTo>
                    <a:pt x="91" y="289"/>
                  </a:lnTo>
                  <a:lnTo>
                    <a:pt x="42" y="259"/>
                  </a:lnTo>
                  <a:lnTo>
                    <a:pt x="12" y="211"/>
                  </a:lnTo>
                  <a:lnTo>
                    <a:pt x="0" y="151"/>
                  </a:lnTo>
                  <a:lnTo>
                    <a:pt x="12" y="90"/>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50" name="Freeform 1074"/>
            <p:cNvSpPr>
              <a:spLocks/>
            </p:cNvSpPr>
            <p:nvPr/>
          </p:nvSpPr>
          <p:spPr bwMode="auto">
            <a:xfrm>
              <a:off x="6777575" y="2442242"/>
              <a:ext cx="103486" cy="103144"/>
            </a:xfrm>
            <a:custGeom>
              <a:avLst/>
              <a:gdLst>
                <a:gd name="T0" fmla="*/ 151 w 302"/>
                <a:gd name="T1" fmla="*/ 0 h 301"/>
                <a:gd name="T2" fmla="*/ 211 w 302"/>
                <a:gd name="T3" fmla="*/ 12 h 301"/>
                <a:gd name="T4" fmla="*/ 259 w 302"/>
                <a:gd name="T5" fmla="*/ 42 h 301"/>
                <a:gd name="T6" fmla="*/ 296 w 302"/>
                <a:gd name="T7" fmla="*/ 90 h 301"/>
                <a:gd name="T8" fmla="*/ 302 w 302"/>
                <a:gd name="T9" fmla="*/ 151 h 301"/>
                <a:gd name="T10" fmla="*/ 296 w 302"/>
                <a:gd name="T11" fmla="*/ 211 h 301"/>
                <a:gd name="T12" fmla="*/ 259 w 302"/>
                <a:gd name="T13" fmla="*/ 259 h 301"/>
                <a:gd name="T14" fmla="*/ 211 w 302"/>
                <a:gd name="T15" fmla="*/ 289 h 301"/>
                <a:gd name="T16" fmla="*/ 151 w 302"/>
                <a:gd name="T17" fmla="*/ 301 h 301"/>
                <a:gd name="T18" fmla="*/ 91 w 302"/>
                <a:gd name="T19" fmla="*/ 289 h 301"/>
                <a:gd name="T20" fmla="*/ 42 w 302"/>
                <a:gd name="T21" fmla="*/ 259 h 301"/>
                <a:gd name="T22" fmla="*/ 12 w 302"/>
                <a:gd name="T23" fmla="*/ 211 h 301"/>
                <a:gd name="T24" fmla="*/ 0 w 302"/>
                <a:gd name="T25" fmla="*/ 151 h 301"/>
                <a:gd name="T26" fmla="*/ 12 w 302"/>
                <a:gd name="T27" fmla="*/ 90 h 301"/>
                <a:gd name="T28" fmla="*/ 42 w 302"/>
                <a:gd name="T29" fmla="*/ 42 h 301"/>
                <a:gd name="T30" fmla="*/ 91 w 302"/>
                <a:gd name="T31" fmla="*/ 12 h 301"/>
                <a:gd name="T32" fmla="*/ 151 w 302"/>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1">
                  <a:moveTo>
                    <a:pt x="151" y="0"/>
                  </a:moveTo>
                  <a:lnTo>
                    <a:pt x="211" y="12"/>
                  </a:lnTo>
                  <a:lnTo>
                    <a:pt x="259" y="42"/>
                  </a:lnTo>
                  <a:lnTo>
                    <a:pt x="296" y="90"/>
                  </a:lnTo>
                  <a:lnTo>
                    <a:pt x="302" y="151"/>
                  </a:lnTo>
                  <a:lnTo>
                    <a:pt x="296" y="211"/>
                  </a:lnTo>
                  <a:lnTo>
                    <a:pt x="259" y="259"/>
                  </a:lnTo>
                  <a:lnTo>
                    <a:pt x="211" y="289"/>
                  </a:lnTo>
                  <a:lnTo>
                    <a:pt x="151" y="301"/>
                  </a:lnTo>
                  <a:lnTo>
                    <a:pt x="91" y="289"/>
                  </a:lnTo>
                  <a:lnTo>
                    <a:pt x="42" y="259"/>
                  </a:lnTo>
                  <a:lnTo>
                    <a:pt x="12" y="211"/>
                  </a:lnTo>
                  <a:lnTo>
                    <a:pt x="0" y="151"/>
                  </a:lnTo>
                  <a:lnTo>
                    <a:pt x="12" y="90"/>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51" name="Freeform 1075"/>
            <p:cNvSpPr>
              <a:spLocks/>
            </p:cNvSpPr>
            <p:nvPr/>
          </p:nvSpPr>
          <p:spPr bwMode="auto">
            <a:xfrm>
              <a:off x="6901621" y="2442242"/>
              <a:ext cx="105542" cy="103144"/>
            </a:xfrm>
            <a:custGeom>
              <a:avLst/>
              <a:gdLst>
                <a:gd name="T0" fmla="*/ 157 w 308"/>
                <a:gd name="T1" fmla="*/ 0 h 301"/>
                <a:gd name="T2" fmla="*/ 211 w 308"/>
                <a:gd name="T3" fmla="*/ 12 h 301"/>
                <a:gd name="T4" fmla="*/ 259 w 308"/>
                <a:gd name="T5" fmla="*/ 42 h 301"/>
                <a:gd name="T6" fmla="*/ 296 w 308"/>
                <a:gd name="T7" fmla="*/ 90 h 301"/>
                <a:gd name="T8" fmla="*/ 308 w 308"/>
                <a:gd name="T9" fmla="*/ 151 h 301"/>
                <a:gd name="T10" fmla="*/ 296 w 308"/>
                <a:gd name="T11" fmla="*/ 211 h 301"/>
                <a:gd name="T12" fmla="*/ 259 w 308"/>
                <a:gd name="T13" fmla="*/ 259 h 301"/>
                <a:gd name="T14" fmla="*/ 211 w 308"/>
                <a:gd name="T15" fmla="*/ 289 h 301"/>
                <a:gd name="T16" fmla="*/ 157 w 308"/>
                <a:gd name="T17" fmla="*/ 301 h 301"/>
                <a:gd name="T18" fmla="*/ 96 w 308"/>
                <a:gd name="T19" fmla="*/ 289 h 301"/>
                <a:gd name="T20" fmla="*/ 48 w 308"/>
                <a:gd name="T21" fmla="*/ 259 h 301"/>
                <a:gd name="T22" fmla="*/ 12 w 308"/>
                <a:gd name="T23" fmla="*/ 211 h 301"/>
                <a:gd name="T24" fmla="*/ 0 w 308"/>
                <a:gd name="T25" fmla="*/ 151 h 301"/>
                <a:gd name="T26" fmla="*/ 12 w 308"/>
                <a:gd name="T27" fmla="*/ 90 h 301"/>
                <a:gd name="T28" fmla="*/ 48 w 308"/>
                <a:gd name="T29" fmla="*/ 42 h 301"/>
                <a:gd name="T30" fmla="*/ 96 w 308"/>
                <a:gd name="T31" fmla="*/ 12 h 301"/>
                <a:gd name="T32" fmla="*/ 157 w 308"/>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1">
                  <a:moveTo>
                    <a:pt x="157" y="0"/>
                  </a:moveTo>
                  <a:lnTo>
                    <a:pt x="211" y="12"/>
                  </a:lnTo>
                  <a:lnTo>
                    <a:pt x="259" y="42"/>
                  </a:lnTo>
                  <a:lnTo>
                    <a:pt x="296" y="90"/>
                  </a:lnTo>
                  <a:lnTo>
                    <a:pt x="308" y="151"/>
                  </a:lnTo>
                  <a:lnTo>
                    <a:pt x="296" y="211"/>
                  </a:lnTo>
                  <a:lnTo>
                    <a:pt x="259" y="259"/>
                  </a:lnTo>
                  <a:lnTo>
                    <a:pt x="211" y="289"/>
                  </a:lnTo>
                  <a:lnTo>
                    <a:pt x="157" y="301"/>
                  </a:lnTo>
                  <a:lnTo>
                    <a:pt x="96" y="289"/>
                  </a:lnTo>
                  <a:lnTo>
                    <a:pt x="48" y="259"/>
                  </a:lnTo>
                  <a:lnTo>
                    <a:pt x="12" y="211"/>
                  </a:lnTo>
                  <a:lnTo>
                    <a:pt x="0" y="151"/>
                  </a:lnTo>
                  <a:lnTo>
                    <a:pt x="12" y="90"/>
                  </a:lnTo>
                  <a:lnTo>
                    <a:pt x="48" y="42"/>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52" name="Freeform 1076"/>
            <p:cNvSpPr>
              <a:spLocks/>
            </p:cNvSpPr>
            <p:nvPr/>
          </p:nvSpPr>
          <p:spPr bwMode="auto">
            <a:xfrm>
              <a:off x="7027724" y="2442242"/>
              <a:ext cx="103486" cy="103144"/>
            </a:xfrm>
            <a:custGeom>
              <a:avLst/>
              <a:gdLst>
                <a:gd name="T0" fmla="*/ 151 w 302"/>
                <a:gd name="T1" fmla="*/ 0 h 301"/>
                <a:gd name="T2" fmla="*/ 211 w 302"/>
                <a:gd name="T3" fmla="*/ 12 h 301"/>
                <a:gd name="T4" fmla="*/ 259 w 302"/>
                <a:gd name="T5" fmla="*/ 42 h 301"/>
                <a:gd name="T6" fmla="*/ 289 w 302"/>
                <a:gd name="T7" fmla="*/ 90 h 301"/>
                <a:gd name="T8" fmla="*/ 302 w 302"/>
                <a:gd name="T9" fmla="*/ 151 h 301"/>
                <a:gd name="T10" fmla="*/ 289 w 302"/>
                <a:gd name="T11" fmla="*/ 211 h 301"/>
                <a:gd name="T12" fmla="*/ 259 w 302"/>
                <a:gd name="T13" fmla="*/ 259 h 301"/>
                <a:gd name="T14" fmla="*/ 211 w 302"/>
                <a:gd name="T15" fmla="*/ 289 h 301"/>
                <a:gd name="T16" fmla="*/ 151 w 302"/>
                <a:gd name="T17" fmla="*/ 301 h 301"/>
                <a:gd name="T18" fmla="*/ 90 w 302"/>
                <a:gd name="T19" fmla="*/ 289 h 301"/>
                <a:gd name="T20" fmla="*/ 42 w 302"/>
                <a:gd name="T21" fmla="*/ 259 h 301"/>
                <a:gd name="T22" fmla="*/ 12 w 302"/>
                <a:gd name="T23" fmla="*/ 211 h 301"/>
                <a:gd name="T24" fmla="*/ 0 w 302"/>
                <a:gd name="T25" fmla="*/ 151 h 301"/>
                <a:gd name="T26" fmla="*/ 12 w 302"/>
                <a:gd name="T27" fmla="*/ 90 h 301"/>
                <a:gd name="T28" fmla="*/ 42 w 302"/>
                <a:gd name="T29" fmla="*/ 42 h 301"/>
                <a:gd name="T30" fmla="*/ 90 w 302"/>
                <a:gd name="T31" fmla="*/ 12 h 301"/>
                <a:gd name="T32" fmla="*/ 151 w 302"/>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1">
                  <a:moveTo>
                    <a:pt x="151" y="0"/>
                  </a:moveTo>
                  <a:lnTo>
                    <a:pt x="211" y="12"/>
                  </a:lnTo>
                  <a:lnTo>
                    <a:pt x="259" y="42"/>
                  </a:lnTo>
                  <a:lnTo>
                    <a:pt x="289" y="90"/>
                  </a:lnTo>
                  <a:lnTo>
                    <a:pt x="302" y="151"/>
                  </a:lnTo>
                  <a:lnTo>
                    <a:pt x="289" y="211"/>
                  </a:lnTo>
                  <a:lnTo>
                    <a:pt x="259" y="259"/>
                  </a:lnTo>
                  <a:lnTo>
                    <a:pt x="211" y="289"/>
                  </a:lnTo>
                  <a:lnTo>
                    <a:pt x="151" y="301"/>
                  </a:lnTo>
                  <a:lnTo>
                    <a:pt x="90" y="289"/>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53" name="Freeform 1077"/>
            <p:cNvSpPr>
              <a:spLocks/>
            </p:cNvSpPr>
            <p:nvPr/>
          </p:nvSpPr>
          <p:spPr bwMode="auto">
            <a:xfrm>
              <a:off x="7275817" y="2442242"/>
              <a:ext cx="105200" cy="103144"/>
            </a:xfrm>
            <a:custGeom>
              <a:avLst/>
              <a:gdLst>
                <a:gd name="T0" fmla="*/ 157 w 307"/>
                <a:gd name="T1" fmla="*/ 0 h 301"/>
                <a:gd name="T2" fmla="*/ 211 w 307"/>
                <a:gd name="T3" fmla="*/ 12 h 301"/>
                <a:gd name="T4" fmla="*/ 259 w 307"/>
                <a:gd name="T5" fmla="*/ 42 h 301"/>
                <a:gd name="T6" fmla="*/ 295 w 307"/>
                <a:gd name="T7" fmla="*/ 90 h 301"/>
                <a:gd name="T8" fmla="*/ 307 w 307"/>
                <a:gd name="T9" fmla="*/ 151 h 301"/>
                <a:gd name="T10" fmla="*/ 295 w 307"/>
                <a:gd name="T11" fmla="*/ 211 h 301"/>
                <a:gd name="T12" fmla="*/ 259 w 307"/>
                <a:gd name="T13" fmla="*/ 259 h 301"/>
                <a:gd name="T14" fmla="*/ 211 w 307"/>
                <a:gd name="T15" fmla="*/ 289 h 301"/>
                <a:gd name="T16" fmla="*/ 157 w 307"/>
                <a:gd name="T17" fmla="*/ 301 h 301"/>
                <a:gd name="T18" fmla="*/ 96 w 307"/>
                <a:gd name="T19" fmla="*/ 289 h 301"/>
                <a:gd name="T20" fmla="*/ 48 w 307"/>
                <a:gd name="T21" fmla="*/ 259 h 301"/>
                <a:gd name="T22" fmla="*/ 12 w 307"/>
                <a:gd name="T23" fmla="*/ 211 h 301"/>
                <a:gd name="T24" fmla="*/ 0 w 307"/>
                <a:gd name="T25" fmla="*/ 151 h 301"/>
                <a:gd name="T26" fmla="*/ 12 w 307"/>
                <a:gd name="T27" fmla="*/ 90 h 301"/>
                <a:gd name="T28" fmla="*/ 48 w 307"/>
                <a:gd name="T29" fmla="*/ 42 h 301"/>
                <a:gd name="T30" fmla="*/ 96 w 307"/>
                <a:gd name="T31" fmla="*/ 12 h 301"/>
                <a:gd name="T32" fmla="*/ 157 w 307"/>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1">
                  <a:moveTo>
                    <a:pt x="157" y="0"/>
                  </a:moveTo>
                  <a:lnTo>
                    <a:pt x="211" y="12"/>
                  </a:lnTo>
                  <a:lnTo>
                    <a:pt x="259" y="42"/>
                  </a:lnTo>
                  <a:lnTo>
                    <a:pt x="295" y="90"/>
                  </a:lnTo>
                  <a:lnTo>
                    <a:pt x="307" y="151"/>
                  </a:lnTo>
                  <a:lnTo>
                    <a:pt x="295" y="211"/>
                  </a:lnTo>
                  <a:lnTo>
                    <a:pt x="259" y="259"/>
                  </a:lnTo>
                  <a:lnTo>
                    <a:pt x="211" y="289"/>
                  </a:lnTo>
                  <a:lnTo>
                    <a:pt x="157" y="301"/>
                  </a:lnTo>
                  <a:lnTo>
                    <a:pt x="96" y="289"/>
                  </a:lnTo>
                  <a:lnTo>
                    <a:pt x="48" y="259"/>
                  </a:lnTo>
                  <a:lnTo>
                    <a:pt x="12" y="211"/>
                  </a:lnTo>
                  <a:lnTo>
                    <a:pt x="0" y="151"/>
                  </a:lnTo>
                  <a:lnTo>
                    <a:pt x="12" y="90"/>
                  </a:lnTo>
                  <a:lnTo>
                    <a:pt x="48" y="42"/>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54" name="Freeform 1078"/>
            <p:cNvSpPr>
              <a:spLocks/>
            </p:cNvSpPr>
            <p:nvPr/>
          </p:nvSpPr>
          <p:spPr bwMode="auto">
            <a:xfrm>
              <a:off x="7401920" y="2442242"/>
              <a:ext cx="103144" cy="103144"/>
            </a:xfrm>
            <a:custGeom>
              <a:avLst/>
              <a:gdLst>
                <a:gd name="T0" fmla="*/ 151 w 301"/>
                <a:gd name="T1" fmla="*/ 0 h 301"/>
                <a:gd name="T2" fmla="*/ 211 w 301"/>
                <a:gd name="T3" fmla="*/ 12 h 301"/>
                <a:gd name="T4" fmla="*/ 259 w 301"/>
                <a:gd name="T5" fmla="*/ 42 h 301"/>
                <a:gd name="T6" fmla="*/ 289 w 301"/>
                <a:gd name="T7" fmla="*/ 90 h 301"/>
                <a:gd name="T8" fmla="*/ 301 w 301"/>
                <a:gd name="T9" fmla="*/ 151 h 301"/>
                <a:gd name="T10" fmla="*/ 289 w 301"/>
                <a:gd name="T11" fmla="*/ 211 h 301"/>
                <a:gd name="T12" fmla="*/ 259 w 301"/>
                <a:gd name="T13" fmla="*/ 259 h 301"/>
                <a:gd name="T14" fmla="*/ 211 w 301"/>
                <a:gd name="T15" fmla="*/ 289 h 301"/>
                <a:gd name="T16" fmla="*/ 151 w 301"/>
                <a:gd name="T17" fmla="*/ 301 h 301"/>
                <a:gd name="T18" fmla="*/ 90 w 301"/>
                <a:gd name="T19" fmla="*/ 289 h 301"/>
                <a:gd name="T20" fmla="*/ 42 w 301"/>
                <a:gd name="T21" fmla="*/ 259 h 301"/>
                <a:gd name="T22" fmla="*/ 12 w 301"/>
                <a:gd name="T23" fmla="*/ 211 h 301"/>
                <a:gd name="T24" fmla="*/ 0 w 301"/>
                <a:gd name="T25" fmla="*/ 151 h 301"/>
                <a:gd name="T26" fmla="*/ 12 w 301"/>
                <a:gd name="T27" fmla="*/ 90 h 301"/>
                <a:gd name="T28" fmla="*/ 42 w 301"/>
                <a:gd name="T29" fmla="*/ 42 h 301"/>
                <a:gd name="T30" fmla="*/ 90 w 301"/>
                <a:gd name="T31" fmla="*/ 12 h 301"/>
                <a:gd name="T32" fmla="*/ 151 w 301"/>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1">
                  <a:moveTo>
                    <a:pt x="151" y="0"/>
                  </a:moveTo>
                  <a:lnTo>
                    <a:pt x="211" y="12"/>
                  </a:lnTo>
                  <a:lnTo>
                    <a:pt x="259" y="42"/>
                  </a:lnTo>
                  <a:lnTo>
                    <a:pt x="289" y="90"/>
                  </a:lnTo>
                  <a:lnTo>
                    <a:pt x="301" y="151"/>
                  </a:lnTo>
                  <a:lnTo>
                    <a:pt x="289" y="211"/>
                  </a:lnTo>
                  <a:lnTo>
                    <a:pt x="259" y="259"/>
                  </a:lnTo>
                  <a:lnTo>
                    <a:pt x="211" y="289"/>
                  </a:lnTo>
                  <a:lnTo>
                    <a:pt x="151" y="301"/>
                  </a:lnTo>
                  <a:lnTo>
                    <a:pt x="90" y="289"/>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55" name="Freeform 1079"/>
            <p:cNvSpPr>
              <a:spLocks/>
            </p:cNvSpPr>
            <p:nvPr/>
          </p:nvSpPr>
          <p:spPr bwMode="auto">
            <a:xfrm>
              <a:off x="4782894" y="2580680"/>
              <a:ext cx="103486" cy="103486"/>
            </a:xfrm>
            <a:custGeom>
              <a:avLst/>
              <a:gdLst>
                <a:gd name="T0" fmla="*/ 151 w 302"/>
                <a:gd name="T1" fmla="*/ 0 h 302"/>
                <a:gd name="T2" fmla="*/ 211 w 302"/>
                <a:gd name="T3" fmla="*/ 12 h 302"/>
                <a:gd name="T4" fmla="*/ 259 w 302"/>
                <a:gd name="T5" fmla="*/ 42 h 302"/>
                <a:gd name="T6" fmla="*/ 290 w 302"/>
                <a:gd name="T7" fmla="*/ 91 h 302"/>
                <a:gd name="T8" fmla="*/ 302 w 302"/>
                <a:gd name="T9" fmla="*/ 151 h 302"/>
                <a:gd name="T10" fmla="*/ 290 w 302"/>
                <a:gd name="T11" fmla="*/ 211 h 302"/>
                <a:gd name="T12" fmla="*/ 259 w 302"/>
                <a:gd name="T13" fmla="*/ 259 h 302"/>
                <a:gd name="T14" fmla="*/ 211 w 302"/>
                <a:gd name="T15" fmla="*/ 290 h 302"/>
                <a:gd name="T16" fmla="*/ 151 w 302"/>
                <a:gd name="T17" fmla="*/ 302 h 302"/>
                <a:gd name="T18" fmla="*/ 91 w 302"/>
                <a:gd name="T19" fmla="*/ 290 h 302"/>
                <a:gd name="T20" fmla="*/ 42 w 302"/>
                <a:gd name="T21" fmla="*/ 259 h 302"/>
                <a:gd name="T22" fmla="*/ 12 w 302"/>
                <a:gd name="T23" fmla="*/ 211 h 302"/>
                <a:gd name="T24" fmla="*/ 0 w 302"/>
                <a:gd name="T25" fmla="*/ 151 h 302"/>
                <a:gd name="T26" fmla="*/ 12 w 302"/>
                <a:gd name="T27" fmla="*/ 91 h 302"/>
                <a:gd name="T28" fmla="*/ 42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2"/>
                  </a:lnTo>
                  <a:lnTo>
                    <a:pt x="290" y="91"/>
                  </a:lnTo>
                  <a:lnTo>
                    <a:pt x="302" y="151"/>
                  </a:lnTo>
                  <a:lnTo>
                    <a:pt x="290" y="211"/>
                  </a:lnTo>
                  <a:lnTo>
                    <a:pt x="259" y="259"/>
                  </a:lnTo>
                  <a:lnTo>
                    <a:pt x="211" y="290"/>
                  </a:lnTo>
                  <a:lnTo>
                    <a:pt x="151" y="302"/>
                  </a:lnTo>
                  <a:lnTo>
                    <a:pt x="91" y="290"/>
                  </a:lnTo>
                  <a:lnTo>
                    <a:pt x="42" y="259"/>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56" name="Freeform 1080"/>
            <p:cNvSpPr>
              <a:spLocks/>
            </p:cNvSpPr>
            <p:nvPr/>
          </p:nvSpPr>
          <p:spPr bwMode="auto">
            <a:xfrm>
              <a:off x="4906941" y="2580680"/>
              <a:ext cx="103486" cy="103486"/>
            </a:xfrm>
            <a:custGeom>
              <a:avLst/>
              <a:gdLst>
                <a:gd name="T0" fmla="*/ 151 w 302"/>
                <a:gd name="T1" fmla="*/ 0 h 302"/>
                <a:gd name="T2" fmla="*/ 211 w 302"/>
                <a:gd name="T3" fmla="*/ 12 h 302"/>
                <a:gd name="T4" fmla="*/ 259 w 302"/>
                <a:gd name="T5" fmla="*/ 42 h 302"/>
                <a:gd name="T6" fmla="*/ 290 w 302"/>
                <a:gd name="T7" fmla="*/ 91 h 302"/>
                <a:gd name="T8" fmla="*/ 302 w 302"/>
                <a:gd name="T9" fmla="*/ 151 h 302"/>
                <a:gd name="T10" fmla="*/ 290 w 302"/>
                <a:gd name="T11" fmla="*/ 211 h 302"/>
                <a:gd name="T12" fmla="*/ 259 w 302"/>
                <a:gd name="T13" fmla="*/ 259 h 302"/>
                <a:gd name="T14" fmla="*/ 211 w 302"/>
                <a:gd name="T15" fmla="*/ 290 h 302"/>
                <a:gd name="T16" fmla="*/ 151 w 302"/>
                <a:gd name="T17" fmla="*/ 302 h 302"/>
                <a:gd name="T18" fmla="*/ 90 w 302"/>
                <a:gd name="T19" fmla="*/ 290 h 302"/>
                <a:gd name="T20" fmla="*/ 42 w 302"/>
                <a:gd name="T21" fmla="*/ 259 h 302"/>
                <a:gd name="T22" fmla="*/ 12 w 302"/>
                <a:gd name="T23" fmla="*/ 211 h 302"/>
                <a:gd name="T24" fmla="*/ 0 w 302"/>
                <a:gd name="T25" fmla="*/ 151 h 302"/>
                <a:gd name="T26" fmla="*/ 12 w 302"/>
                <a:gd name="T27" fmla="*/ 91 h 302"/>
                <a:gd name="T28" fmla="*/ 42 w 302"/>
                <a:gd name="T29" fmla="*/ 42 h 302"/>
                <a:gd name="T30" fmla="*/ 90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2"/>
                  </a:lnTo>
                  <a:lnTo>
                    <a:pt x="290" y="91"/>
                  </a:lnTo>
                  <a:lnTo>
                    <a:pt x="302" y="151"/>
                  </a:lnTo>
                  <a:lnTo>
                    <a:pt x="290" y="211"/>
                  </a:lnTo>
                  <a:lnTo>
                    <a:pt x="259" y="259"/>
                  </a:lnTo>
                  <a:lnTo>
                    <a:pt x="211" y="290"/>
                  </a:lnTo>
                  <a:lnTo>
                    <a:pt x="151" y="302"/>
                  </a:lnTo>
                  <a:lnTo>
                    <a:pt x="90" y="290"/>
                  </a:lnTo>
                  <a:lnTo>
                    <a:pt x="42" y="259"/>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57" name="Freeform 1081"/>
            <p:cNvSpPr>
              <a:spLocks/>
            </p:cNvSpPr>
            <p:nvPr/>
          </p:nvSpPr>
          <p:spPr bwMode="auto">
            <a:xfrm>
              <a:off x="5030987" y="2580680"/>
              <a:ext cx="105542" cy="103486"/>
            </a:xfrm>
            <a:custGeom>
              <a:avLst/>
              <a:gdLst>
                <a:gd name="T0" fmla="*/ 151 w 308"/>
                <a:gd name="T1" fmla="*/ 0 h 302"/>
                <a:gd name="T2" fmla="*/ 211 w 308"/>
                <a:gd name="T3" fmla="*/ 12 h 302"/>
                <a:gd name="T4" fmla="*/ 259 w 308"/>
                <a:gd name="T5" fmla="*/ 42 h 302"/>
                <a:gd name="T6" fmla="*/ 295 w 308"/>
                <a:gd name="T7" fmla="*/ 91 h 302"/>
                <a:gd name="T8" fmla="*/ 308 w 308"/>
                <a:gd name="T9" fmla="*/ 151 h 302"/>
                <a:gd name="T10" fmla="*/ 295 w 308"/>
                <a:gd name="T11" fmla="*/ 211 h 302"/>
                <a:gd name="T12" fmla="*/ 259 w 308"/>
                <a:gd name="T13" fmla="*/ 259 h 302"/>
                <a:gd name="T14" fmla="*/ 211 w 308"/>
                <a:gd name="T15" fmla="*/ 290 h 302"/>
                <a:gd name="T16" fmla="*/ 151 w 308"/>
                <a:gd name="T17" fmla="*/ 302 h 302"/>
                <a:gd name="T18" fmla="*/ 96 w 308"/>
                <a:gd name="T19" fmla="*/ 290 h 302"/>
                <a:gd name="T20" fmla="*/ 48 w 308"/>
                <a:gd name="T21" fmla="*/ 259 h 302"/>
                <a:gd name="T22" fmla="*/ 12 w 308"/>
                <a:gd name="T23" fmla="*/ 211 h 302"/>
                <a:gd name="T24" fmla="*/ 0 w 308"/>
                <a:gd name="T25" fmla="*/ 151 h 302"/>
                <a:gd name="T26" fmla="*/ 12 w 308"/>
                <a:gd name="T27" fmla="*/ 91 h 302"/>
                <a:gd name="T28" fmla="*/ 48 w 308"/>
                <a:gd name="T29" fmla="*/ 42 h 302"/>
                <a:gd name="T30" fmla="*/ 96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1" y="12"/>
                  </a:lnTo>
                  <a:lnTo>
                    <a:pt x="259" y="42"/>
                  </a:lnTo>
                  <a:lnTo>
                    <a:pt x="295" y="91"/>
                  </a:lnTo>
                  <a:lnTo>
                    <a:pt x="308" y="151"/>
                  </a:lnTo>
                  <a:lnTo>
                    <a:pt x="295" y="211"/>
                  </a:lnTo>
                  <a:lnTo>
                    <a:pt x="259" y="259"/>
                  </a:lnTo>
                  <a:lnTo>
                    <a:pt x="211" y="290"/>
                  </a:lnTo>
                  <a:lnTo>
                    <a:pt x="151" y="302"/>
                  </a:lnTo>
                  <a:lnTo>
                    <a:pt x="96" y="290"/>
                  </a:lnTo>
                  <a:lnTo>
                    <a:pt x="48" y="259"/>
                  </a:lnTo>
                  <a:lnTo>
                    <a:pt x="12" y="211"/>
                  </a:lnTo>
                  <a:lnTo>
                    <a:pt x="0" y="151"/>
                  </a:lnTo>
                  <a:lnTo>
                    <a:pt x="12" y="91"/>
                  </a:lnTo>
                  <a:lnTo>
                    <a:pt x="48" y="42"/>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58" name="Freeform 1082"/>
            <p:cNvSpPr>
              <a:spLocks/>
            </p:cNvSpPr>
            <p:nvPr/>
          </p:nvSpPr>
          <p:spPr bwMode="auto">
            <a:xfrm>
              <a:off x="5157090" y="2580680"/>
              <a:ext cx="103144" cy="103486"/>
            </a:xfrm>
            <a:custGeom>
              <a:avLst/>
              <a:gdLst>
                <a:gd name="T0" fmla="*/ 151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59 h 302"/>
                <a:gd name="T14" fmla="*/ 211 w 301"/>
                <a:gd name="T15" fmla="*/ 290 h 302"/>
                <a:gd name="T16" fmla="*/ 151 w 301"/>
                <a:gd name="T17" fmla="*/ 302 h 302"/>
                <a:gd name="T18" fmla="*/ 90 w 301"/>
                <a:gd name="T19" fmla="*/ 290 h 302"/>
                <a:gd name="T20" fmla="*/ 42 w 301"/>
                <a:gd name="T21" fmla="*/ 259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1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1" y="0"/>
                  </a:moveTo>
                  <a:lnTo>
                    <a:pt x="211" y="12"/>
                  </a:lnTo>
                  <a:lnTo>
                    <a:pt x="259" y="42"/>
                  </a:lnTo>
                  <a:lnTo>
                    <a:pt x="289" y="91"/>
                  </a:lnTo>
                  <a:lnTo>
                    <a:pt x="301" y="151"/>
                  </a:lnTo>
                  <a:lnTo>
                    <a:pt x="289" y="211"/>
                  </a:lnTo>
                  <a:lnTo>
                    <a:pt x="259" y="259"/>
                  </a:lnTo>
                  <a:lnTo>
                    <a:pt x="211" y="290"/>
                  </a:lnTo>
                  <a:lnTo>
                    <a:pt x="151" y="302"/>
                  </a:lnTo>
                  <a:lnTo>
                    <a:pt x="90" y="290"/>
                  </a:lnTo>
                  <a:lnTo>
                    <a:pt x="42" y="259"/>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59" name="Freeform 1083"/>
            <p:cNvSpPr>
              <a:spLocks/>
            </p:cNvSpPr>
            <p:nvPr/>
          </p:nvSpPr>
          <p:spPr bwMode="auto">
            <a:xfrm>
              <a:off x="5281137" y="2580680"/>
              <a:ext cx="103144" cy="103486"/>
            </a:xfrm>
            <a:custGeom>
              <a:avLst/>
              <a:gdLst>
                <a:gd name="T0" fmla="*/ 151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59 h 302"/>
                <a:gd name="T14" fmla="*/ 211 w 301"/>
                <a:gd name="T15" fmla="*/ 290 h 302"/>
                <a:gd name="T16" fmla="*/ 151 w 301"/>
                <a:gd name="T17" fmla="*/ 302 h 302"/>
                <a:gd name="T18" fmla="*/ 90 w 301"/>
                <a:gd name="T19" fmla="*/ 290 h 302"/>
                <a:gd name="T20" fmla="*/ 42 w 301"/>
                <a:gd name="T21" fmla="*/ 259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1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1" y="0"/>
                  </a:moveTo>
                  <a:lnTo>
                    <a:pt x="211" y="12"/>
                  </a:lnTo>
                  <a:lnTo>
                    <a:pt x="259" y="42"/>
                  </a:lnTo>
                  <a:lnTo>
                    <a:pt x="289" y="91"/>
                  </a:lnTo>
                  <a:lnTo>
                    <a:pt x="301" y="151"/>
                  </a:lnTo>
                  <a:lnTo>
                    <a:pt x="289" y="211"/>
                  </a:lnTo>
                  <a:lnTo>
                    <a:pt x="259" y="259"/>
                  </a:lnTo>
                  <a:lnTo>
                    <a:pt x="211" y="290"/>
                  </a:lnTo>
                  <a:lnTo>
                    <a:pt x="151" y="302"/>
                  </a:lnTo>
                  <a:lnTo>
                    <a:pt x="90" y="290"/>
                  </a:lnTo>
                  <a:lnTo>
                    <a:pt x="42" y="259"/>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60" name="Freeform 1084"/>
            <p:cNvSpPr>
              <a:spLocks/>
            </p:cNvSpPr>
            <p:nvPr/>
          </p:nvSpPr>
          <p:spPr bwMode="auto">
            <a:xfrm>
              <a:off x="5405183" y="2580680"/>
              <a:ext cx="105200" cy="103486"/>
            </a:xfrm>
            <a:custGeom>
              <a:avLst/>
              <a:gdLst>
                <a:gd name="T0" fmla="*/ 151 w 307"/>
                <a:gd name="T1" fmla="*/ 0 h 302"/>
                <a:gd name="T2" fmla="*/ 211 w 307"/>
                <a:gd name="T3" fmla="*/ 12 h 302"/>
                <a:gd name="T4" fmla="*/ 259 w 307"/>
                <a:gd name="T5" fmla="*/ 42 h 302"/>
                <a:gd name="T6" fmla="*/ 295 w 307"/>
                <a:gd name="T7" fmla="*/ 91 h 302"/>
                <a:gd name="T8" fmla="*/ 307 w 307"/>
                <a:gd name="T9" fmla="*/ 151 h 302"/>
                <a:gd name="T10" fmla="*/ 295 w 307"/>
                <a:gd name="T11" fmla="*/ 211 h 302"/>
                <a:gd name="T12" fmla="*/ 259 w 307"/>
                <a:gd name="T13" fmla="*/ 259 h 302"/>
                <a:gd name="T14" fmla="*/ 211 w 307"/>
                <a:gd name="T15" fmla="*/ 290 h 302"/>
                <a:gd name="T16" fmla="*/ 151 w 307"/>
                <a:gd name="T17" fmla="*/ 302 h 302"/>
                <a:gd name="T18" fmla="*/ 96 w 307"/>
                <a:gd name="T19" fmla="*/ 290 h 302"/>
                <a:gd name="T20" fmla="*/ 48 w 307"/>
                <a:gd name="T21" fmla="*/ 259 h 302"/>
                <a:gd name="T22" fmla="*/ 12 w 307"/>
                <a:gd name="T23" fmla="*/ 211 h 302"/>
                <a:gd name="T24" fmla="*/ 0 w 307"/>
                <a:gd name="T25" fmla="*/ 151 h 302"/>
                <a:gd name="T26" fmla="*/ 12 w 307"/>
                <a:gd name="T27" fmla="*/ 91 h 302"/>
                <a:gd name="T28" fmla="*/ 48 w 307"/>
                <a:gd name="T29" fmla="*/ 42 h 302"/>
                <a:gd name="T30" fmla="*/ 96 w 307"/>
                <a:gd name="T31" fmla="*/ 12 h 302"/>
                <a:gd name="T32" fmla="*/ 151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1" y="0"/>
                  </a:moveTo>
                  <a:lnTo>
                    <a:pt x="211" y="12"/>
                  </a:lnTo>
                  <a:lnTo>
                    <a:pt x="259" y="42"/>
                  </a:lnTo>
                  <a:lnTo>
                    <a:pt x="295" y="91"/>
                  </a:lnTo>
                  <a:lnTo>
                    <a:pt x="307" y="151"/>
                  </a:lnTo>
                  <a:lnTo>
                    <a:pt x="295" y="211"/>
                  </a:lnTo>
                  <a:lnTo>
                    <a:pt x="259" y="259"/>
                  </a:lnTo>
                  <a:lnTo>
                    <a:pt x="211" y="290"/>
                  </a:lnTo>
                  <a:lnTo>
                    <a:pt x="151" y="302"/>
                  </a:lnTo>
                  <a:lnTo>
                    <a:pt x="96" y="290"/>
                  </a:lnTo>
                  <a:lnTo>
                    <a:pt x="48" y="259"/>
                  </a:lnTo>
                  <a:lnTo>
                    <a:pt x="12" y="211"/>
                  </a:lnTo>
                  <a:lnTo>
                    <a:pt x="0" y="151"/>
                  </a:lnTo>
                  <a:lnTo>
                    <a:pt x="12" y="91"/>
                  </a:lnTo>
                  <a:lnTo>
                    <a:pt x="48" y="42"/>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61" name="Freeform 1085"/>
            <p:cNvSpPr>
              <a:spLocks/>
            </p:cNvSpPr>
            <p:nvPr/>
          </p:nvSpPr>
          <p:spPr bwMode="auto">
            <a:xfrm>
              <a:off x="5531285" y="2580680"/>
              <a:ext cx="103144" cy="103486"/>
            </a:xfrm>
            <a:custGeom>
              <a:avLst/>
              <a:gdLst>
                <a:gd name="T0" fmla="*/ 150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59 h 302"/>
                <a:gd name="T14" fmla="*/ 211 w 301"/>
                <a:gd name="T15" fmla="*/ 290 h 302"/>
                <a:gd name="T16" fmla="*/ 150 w 301"/>
                <a:gd name="T17" fmla="*/ 302 h 302"/>
                <a:gd name="T18" fmla="*/ 90 w 301"/>
                <a:gd name="T19" fmla="*/ 290 h 302"/>
                <a:gd name="T20" fmla="*/ 42 w 301"/>
                <a:gd name="T21" fmla="*/ 259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0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0" y="0"/>
                  </a:moveTo>
                  <a:lnTo>
                    <a:pt x="211" y="12"/>
                  </a:lnTo>
                  <a:lnTo>
                    <a:pt x="259" y="42"/>
                  </a:lnTo>
                  <a:lnTo>
                    <a:pt x="289" y="91"/>
                  </a:lnTo>
                  <a:lnTo>
                    <a:pt x="301" y="151"/>
                  </a:lnTo>
                  <a:lnTo>
                    <a:pt x="289" y="211"/>
                  </a:lnTo>
                  <a:lnTo>
                    <a:pt x="259" y="259"/>
                  </a:lnTo>
                  <a:lnTo>
                    <a:pt x="211" y="290"/>
                  </a:lnTo>
                  <a:lnTo>
                    <a:pt x="150" y="302"/>
                  </a:lnTo>
                  <a:lnTo>
                    <a:pt x="90" y="290"/>
                  </a:lnTo>
                  <a:lnTo>
                    <a:pt x="42" y="259"/>
                  </a:lnTo>
                  <a:lnTo>
                    <a:pt x="12" y="211"/>
                  </a:lnTo>
                  <a:lnTo>
                    <a:pt x="0" y="151"/>
                  </a:lnTo>
                  <a:lnTo>
                    <a:pt x="12" y="91"/>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62" name="Freeform 1086"/>
            <p:cNvSpPr>
              <a:spLocks/>
            </p:cNvSpPr>
            <p:nvPr/>
          </p:nvSpPr>
          <p:spPr bwMode="auto">
            <a:xfrm>
              <a:off x="5655332" y="2580680"/>
              <a:ext cx="103144" cy="103486"/>
            </a:xfrm>
            <a:custGeom>
              <a:avLst/>
              <a:gdLst>
                <a:gd name="T0" fmla="*/ 150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59 h 302"/>
                <a:gd name="T14" fmla="*/ 211 w 301"/>
                <a:gd name="T15" fmla="*/ 290 h 302"/>
                <a:gd name="T16" fmla="*/ 150 w 301"/>
                <a:gd name="T17" fmla="*/ 302 h 302"/>
                <a:gd name="T18" fmla="*/ 90 w 301"/>
                <a:gd name="T19" fmla="*/ 290 h 302"/>
                <a:gd name="T20" fmla="*/ 42 w 301"/>
                <a:gd name="T21" fmla="*/ 259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0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0" y="0"/>
                  </a:moveTo>
                  <a:lnTo>
                    <a:pt x="211" y="12"/>
                  </a:lnTo>
                  <a:lnTo>
                    <a:pt x="259" y="42"/>
                  </a:lnTo>
                  <a:lnTo>
                    <a:pt x="289" y="91"/>
                  </a:lnTo>
                  <a:lnTo>
                    <a:pt x="301" y="151"/>
                  </a:lnTo>
                  <a:lnTo>
                    <a:pt x="289" y="211"/>
                  </a:lnTo>
                  <a:lnTo>
                    <a:pt x="259" y="259"/>
                  </a:lnTo>
                  <a:lnTo>
                    <a:pt x="211" y="290"/>
                  </a:lnTo>
                  <a:lnTo>
                    <a:pt x="150" y="302"/>
                  </a:lnTo>
                  <a:lnTo>
                    <a:pt x="90" y="290"/>
                  </a:lnTo>
                  <a:lnTo>
                    <a:pt x="42" y="259"/>
                  </a:lnTo>
                  <a:lnTo>
                    <a:pt x="12" y="211"/>
                  </a:lnTo>
                  <a:lnTo>
                    <a:pt x="0" y="151"/>
                  </a:lnTo>
                  <a:lnTo>
                    <a:pt x="12" y="91"/>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63" name="Freeform 1087"/>
            <p:cNvSpPr>
              <a:spLocks/>
            </p:cNvSpPr>
            <p:nvPr/>
          </p:nvSpPr>
          <p:spPr bwMode="auto">
            <a:xfrm>
              <a:off x="5905137" y="2580680"/>
              <a:ext cx="103486" cy="103486"/>
            </a:xfrm>
            <a:custGeom>
              <a:avLst/>
              <a:gdLst>
                <a:gd name="T0" fmla="*/ 151 w 302"/>
                <a:gd name="T1" fmla="*/ 0 h 302"/>
                <a:gd name="T2" fmla="*/ 212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59 h 302"/>
                <a:gd name="T14" fmla="*/ 212 w 302"/>
                <a:gd name="T15" fmla="*/ 290 h 302"/>
                <a:gd name="T16" fmla="*/ 151 w 302"/>
                <a:gd name="T17" fmla="*/ 302 h 302"/>
                <a:gd name="T18" fmla="*/ 91 w 302"/>
                <a:gd name="T19" fmla="*/ 290 h 302"/>
                <a:gd name="T20" fmla="*/ 43 w 302"/>
                <a:gd name="T21" fmla="*/ 259 h 302"/>
                <a:gd name="T22" fmla="*/ 13 w 302"/>
                <a:gd name="T23" fmla="*/ 211 h 302"/>
                <a:gd name="T24" fmla="*/ 0 w 302"/>
                <a:gd name="T25" fmla="*/ 151 h 302"/>
                <a:gd name="T26" fmla="*/ 13 w 302"/>
                <a:gd name="T27" fmla="*/ 91 h 302"/>
                <a:gd name="T28" fmla="*/ 43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2" y="12"/>
                  </a:lnTo>
                  <a:lnTo>
                    <a:pt x="260" y="42"/>
                  </a:lnTo>
                  <a:lnTo>
                    <a:pt x="290" y="91"/>
                  </a:lnTo>
                  <a:lnTo>
                    <a:pt x="302" y="151"/>
                  </a:lnTo>
                  <a:lnTo>
                    <a:pt x="290" y="211"/>
                  </a:lnTo>
                  <a:lnTo>
                    <a:pt x="260" y="259"/>
                  </a:lnTo>
                  <a:lnTo>
                    <a:pt x="212" y="290"/>
                  </a:lnTo>
                  <a:lnTo>
                    <a:pt x="151" y="302"/>
                  </a:lnTo>
                  <a:lnTo>
                    <a:pt x="91" y="290"/>
                  </a:lnTo>
                  <a:lnTo>
                    <a:pt x="43" y="259"/>
                  </a:lnTo>
                  <a:lnTo>
                    <a:pt x="13" y="211"/>
                  </a:lnTo>
                  <a:lnTo>
                    <a:pt x="0" y="151"/>
                  </a:lnTo>
                  <a:lnTo>
                    <a:pt x="13"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64" name="Freeform 1088"/>
            <p:cNvSpPr>
              <a:spLocks/>
            </p:cNvSpPr>
            <p:nvPr/>
          </p:nvSpPr>
          <p:spPr bwMode="auto">
            <a:xfrm>
              <a:off x="6029185" y="2580680"/>
              <a:ext cx="103486" cy="103486"/>
            </a:xfrm>
            <a:custGeom>
              <a:avLst/>
              <a:gdLst>
                <a:gd name="T0" fmla="*/ 151 w 302"/>
                <a:gd name="T1" fmla="*/ 0 h 302"/>
                <a:gd name="T2" fmla="*/ 212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59 h 302"/>
                <a:gd name="T14" fmla="*/ 212 w 302"/>
                <a:gd name="T15" fmla="*/ 290 h 302"/>
                <a:gd name="T16" fmla="*/ 151 w 302"/>
                <a:gd name="T17" fmla="*/ 302 h 302"/>
                <a:gd name="T18" fmla="*/ 91 w 302"/>
                <a:gd name="T19" fmla="*/ 290 h 302"/>
                <a:gd name="T20" fmla="*/ 43 w 302"/>
                <a:gd name="T21" fmla="*/ 259 h 302"/>
                <a:gd name="T22" fmla="*/ 12 w 302"/>
                <a:gd name="T23" fmla="*/ 211 h 302"/>
                <a:gd name="T24" fmla="*/ 0 w 302"/>
                <a:gd name="T25" fmla="*/ 151 h 302"/>
                <a:gd name="T26" fmla="*/ 12 w 302"/>
                <a:gd name="T27" fmla="*/ 91 h 302"/>
                <a:gd name="T28" fmla="*/ 43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2" y="12"/>
                  </a:lnTo>
                  <a:lnTo>
                    <a:pt x="260" y="42"/>
                  </a:lnTo>
                  <a:lnTo>
                    <a:pt x="290" y="91"/>
                  </a:lnTo>
                  <a:lnTo>
                    <a:pt x="302" y="151"/>
                  </a:lnTo>
                  <a:lnTo>
                    <a:pt x="290" y="211"/>
                  </a:lnTo>
                  <a:lnTo>
                    <a:pt x="260" y="259"/>
                  </a:lnTo>
                  <a:lnTo>
                    <a:pt x="212" y="290"/>
                  </a:lnTo>
                  <a:lnTo>
                    <a:pt x="151" y="302"/>
                  </a:lnTo>
                  <a:lnTo>
                    <a:pt x="91" y="290"/>
                  </a:lnTo>
                  <a:lnTo>
                    <a:pt x="43" y="259"/>
                  </a:lnTo>
                  <a:lnTo>
                    <a:pt x="12" y="211"/>
                  </a:lnTo>
                  <a:lnTo>
                    <a:pt x="0" y="151"/>
                  </a:lnTo>
                  <a:lnTo>
                    <a:pt x="12"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65" name="Freeform 1089"/>
            <p:cNvSpPr>
              <a:spLocks/>
            </p:cNvSpPr>
            <p:nvPr/>
          </p:nvSpPr>
          <p:spPr bwMode="auto">
            <a:xfrm>
              <a:off x="6153231" y="2580680"/>
              <a:ext cx="105542" cy="103486"/>
            </a:xfrm>
            <a:custGeom>
              <a:avLst/>
              <a:gdLst>
                <a:gd name="T0" fmla="*/ 157 w 308"/>
                <a:gd name="T1" fmla="*/ 0 h 302"/>
                <a:gd name="T2" fmla="*/ 211 w 308"/>
                <a:gd name="T3" fmla="*/ 12 h 302"/>
                <a:gd name="T4" fmla="*/ 260 w 308"/>
                <a:gd name="T5" fmla="*/ 42 h 302"/>
                <a:gd name="T6" fmla="*/ 296 w 308"/>
                <a:gd name="T7" fmla="*/ 91 h 302"/>
                <a:gd name="T8" fmla="*/ 308 w 308"/>
                <a:gd name="T9" fmla="*/ 151 h 302"/>
                <a:gd name="T10" fmla="*/ 296 w 308"/>
                <a:gd name="T11" fmla="*/ 211 h 302"/>
                <a:gd name="T12" fmla="*/ 260 w 308"/>
                <a:gd name="T13" fmla="*/ 259 h 302"/>
                <a:gd name="T14" fmla="*/ 211 w 308"/>
                <a:gd name="T15" fmla="*/ 290 h 302"/>
                <a:gd name="T16" fmla="*/ 157 w 308"/>
                <a:gd name="T17" fmla="*/ 302 h 302"/>
                <a:gd name="T18" fmla="*/ 97 w 308"/>
                <a:gd name="T19" fmla="*/ 290 h 302"/>
                <a:gd name="T20" fmla="*/ 49 w 308"/>
                <a:gd name="T21" fmla="*/ 259 h 302"/>
                <a:gd name="T22" fmla="*/ 12 w 308"/>
                <a:gd name="T23" fmla="*/ 211 h 302"/>
                <a:gd name="T24" fmla="*/ 0 w 308"/>
                <a:gd name="T25" fmla="*/ 151 h 302"/>
                <a:gd name="T26" fmla="*/ 12 w 308"/>
                <a:gd name="T27" fmla="*/ 91 h 302"/>
                <a:gd name="T28" fmla="*/ 49 w 308"/>
                <a:gd name="T29" fmla="*/ 42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1" y="12"/>
                  </a:lnTo>
                  <a:lnTo>
                    <a:pt x="260" y="42"/>
                  </a:lnTo>
                  <a:lnTo>
                    <a:pt x="296" y="91"/>
                  </a:lnTo>
                  <a:lnTo>
                    <a:pt x="308" y="151"/>
                  </a:lnTo>
                  <a:lnTo>
                    <a:pt x="296" y="211"/>
                  </a:lnTo>
                  <a:lnTo>
                    <a:pt x="260" y="259"/>
                  </a:lnTo>
                  <a:lnTo>
                    <a:pt x="211" y="290"/>
                  </a:lnTo>
                  <a:lnTo>
                    <a:pt x="157" y="302"/>
                  </a:lnTo>
                  <a:lnTo>
                    <a:pt x="97" y="290"/>
                  </a:lnTo>
                  <a:lnTo>
                    <a:pt x="49" y="259"/>
                  </a:lnTo>
                  <a:lnTo>
                    <a:pt x="12" y="211"/>
                  </a:lnTo>
                  <a:lnTo>
                    <a:pt x="0" y="151"/>
                  </a:lnTo>
                  <a:lnTo>
                    <a:pt x="12" y="91"/>
                  </a:lnTo>
                  <a:lnTo>
                    <a:pt x="49"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66" name="Freeform 1090"/>
            <p:cNvSpPr>
              <a:spLocks/>
            </p:cNvSpPr>
            <p:nvPr/>
          </p:nvSpPr>
          <p:spPr bwMode="auto">
            <a:xfrm>
              <a:off x="6279333" y="2580680"/>
              <a:ext cx="103486" cy="103486"/>
            </a:xfrm>
            <a:custGeom>
              <a:avLst/>
              <a:gdLst>
                <a:gd name="T0" fmla="*/ 151 w 302"/>
                <a:gd name="T1" fmla="*/ 0 h 302"/>
                <a:gd name="T2" fmla="*/ 211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59 h 302"/>
                <a:gd name="T14" fmla="*/ 211 w 302"/>
                <a:gd name="T15" fmla="*/ 290 h 302"/>
                <a:gd name="T16" fmla="*/ 151 w 302"/>
                <a:gd name="T17" fmla="*/ 302 h 302"/>
                <a:gd name="T18" fmla="*/ 91 w 302"/>
                <a:gd name="T19" fmla="*/ 290 h 302"/>
                <a:gd name="T20" fmla="*/ 43 w 302"/>
                <a:gd name="T21" fmla="*/ 259 h 302"/>
                <a:gd name="T22" fmla="*/ 12 w 302"/>
                <a:gd name="T23" fmla="*/ 211 h 302"/>
                <a:gd name="T24" fmla="*/ 0 w 302"/>
                <a:gd name="T25" fmla="*/ 151 h 302"/>
                <a:gd name="T26" fmla="*/ 12 w 302"/>
                <a:gd name="T27" fmla="*/ 91 h 302"/>
                <a:gd name="T28" fmla="*/ 43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2"/>
                  </a:lnTo>
                  <a:lnTo>
                    <a:pt x="290" y="91"/>
                  </a:lnTo>
                  <a:lnTo>
                    <a:pt x="302" y="151"/>
                  </a:lnTo>
                  <a:lnTo>
                    <a:pt x="290" y="211"/>
                  </a:lnTo>
                  <a:lnTo>
                    <a:pt x="260" y="259"/>
                  </a:lnTo>
                  <a:lnTo>
                    <a:pt x="211" y="290"/>
                  </a:lnTo>
                  <a:lnTo>
                    <a:pt x="151" y="302"/>
                  </a:lnTo>
                  <a:lnTo>
                    <a:pt x="91" y="290"/>
                  </a:lnTo>
                  <a:lnTo>
                    <a:pt x="43" y="259"/>
                  </a:lnTo>
                  <a:lnTo>
                    <a:pt x="12" y="211"/>
                  </a:lnTo>
                  <a:lnTo>
                    <a:pt x="0" y="151"/>
                  </a:lnTo>
                  <a:lnTo>
                    <a:pt x="12"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67" name="Freeform 1091"/>
            <p:cNvSpPr>
              <a:spLocks/>
            </p:cNvSpPr>
            <p:nvPr/>
          </p:nvSpPr>
          <p:spPr bwMode="auto">
            <a:xfrm>
              <a:off x="6403380" y="2580680"/>
              <a:ext cx="103486" cy="103486"/>
            </a:xfrm>
            <a:custGeom>
              <a:avLst/>
              <a:gdLst>
                <a:gd name="T0" fmla="*/ 151 w 302"/>
                <a:gd name="T1" fmla="*/ 0 h 302"/>
                <a:gd name="T2" fmla="*/ 211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59 h 302"/>
                <a:gd name="T14" fmla="*/ 211 w 302"/>
                <a:gd name="T15" fmla="*/ 290 h 302"/>
                <a:gd name="T16" fmla="*/ 151 w 302"/>
                <a:gd name="T17" fmla="*/ 302 h 302"/>
                <a:gd name="T18" fmla="*/ 91 w 302"/>
                <a:gd name="T19" fmla="*/ 290 h 302"/>
                <a:gd name="T20" fmla="*/ 42 w 302"/>
                <a:gd name="T21" fmla="*/ 259 h 302"/>
                <a:gd name="T22" fmla="*/ 12 w 302"/>
                <a:gd name="T23" fmla="*/ 211 h 302"/>
                <a:gd name="T24" fmla="*/ 0 w 302"/>
                <a:gd name="T25" fmla="*/ 151 h 302"/>
                <a:gd name="T26" fmla="*/ 12 w 302"/>
                <a:gd name="T27" fmla="*/ 91 h 302"/>
                <a:gd name="T28" fmla="*/ 42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2"/>
                  </a:lnTo>
                  <a:lnTo>
                    <a:pt x="290" y="91"/>
                  </a:lnTo>
                  <a:lnTo>
                    <a:pt x="302" y="151"/>
                  </a:lnTo>
                  <a:lnTo>
                    <a:pt x="290" y="211"/>
                  </a:lnTo>
                  <a:lnTo>
                    <a:pt x="260" y="259"/>
                  </a:lnTo>
                  <a:lnTo>
                    <a:pt x="211" y="290"/>
                  </a:lnTo>
                  <a:lnTo>
                    <a:pt x="151" y="302"/>
                  </a:lnTo>
                  <a:lnTo>
                    <a:pt x="91" y="290"/>
                  </a:lnTo>
                  <a:lnTo>
                    <a:pt x="42" y="259"/>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68" name="Freeform 1092"/>
            <p:cNvSpPr>
              <a:spLocks/>
            </p:cNvSpPr>
            <p:nvPr/>
          </p:nvSpPr>
          <p:spPr bwMode="auto">
            <a:xfrm>
              <a:off x="6527426" y="2580680"/>
              <a:ext cx="105542" cy="103486"/>
            </a:xfrm>
            <a:custGeom>
              <a:avLst/>
              <a:gdLst>
                <a:gd name="T0" fmla="*/ 157 w 308"/>
                <a:gd name="T1" fmla="*/ 0 h 302"/>
                <a:gd name="T2" fmla="*/ 211 w 308"/>
                <a:gd name="T3" fmla="*/ 12 h 302"/>
                <a:gd name="T4" fmla="*/ 260 w 308"/>
                <a:gd name="T5" fmla="*/ 42 h 302"/>
                <a:gd name="T6" fmla="*/ 296 w 308"/>
                <a:gd name="T7" fmla="*/ 91 h 302"/>
                <a:gd name="T8" fmla="*/ 308 w 308"/>
                <a:gd name="T9" fmla="*/ 151 h 302"/>
                <a:gd name="T10" fmla="*/ 296 w 308"/>
                <a:gd name="T11" fmla="*/ 211 h 302"/>
                <a:gd name="T12" fmla="*/ 260 w 308"/>
                <a:gd name="T13" fmla="*/ 259 h 302"/>
                <a:gd name="T14" fmla="*/ 211 w 308"/>
                <a:gd name="T15" fmla="*/ 290 h 302"/>
                <a:gd name="T16" fmla="*/ 157 w 308"/>
                <a:gd name="T17" fmla="*/ 302 h 302"/>
                <a:gd name="T18" fmla="*/ 97 w 308"/>
                <a:gd name="T19" fmla="*/ 290 h 302"/>
                <a:gd name="T20" fmla="*/ 48 w 308"/>
                <a:gd name="T21" fmla="*/ 259 h 302"/>
                <a:gd name="T22" fmla="*/ 12 w 308"/>
                <a:gd name="T23" fmla="*/ 211 h 302"/>
                <a:gd name="T24" fmla="*/ 0 w 308"/>
                <a:gd name="T25" fmla="*/ 151 h 302"/>
                <a:gd name="T26" fmla="*/ 12 w 308"/>
                <a:gd name="T27" fmla="*/ 91 h 302"/>
                <a:gd name="T28" fmla="*/ 48 w 308"/>
                <a:gd name="T29" fmla="*/ 42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1" y="12"/>
                  </a:lnTo>
                  <a:lnTo>
                    <a:pt x="260" y="42"/>
                  </a:lnTo>
                  <a:lnTo>
                    <a:pt x="296" y="91"/>
                  </a:lnTo>
                  <a:lnTo>
                    <a:pt x="308" y="151"/>
                  </a:lnTo>
                  <a:lnTo>
                    <a:pt x="296" y="211"/>
                  </a:lnTo>
                  <a:lnTo>
                    <a:pt x="260" y="259"/>
                  </a:lnTo>
                  <a:lnTo>
                    <a:pt x="211" y="290"/>
                  </a:lnTo>
                  <a:lnTo>
                    <a:pt x="157" y="302"/>
                  </a:lnTo>
                  <a:lnTo>
                    <a:pt x="97" y="290"/>
                  </a:lnTo>
                  <a:lnTo>
                    <a:pt x="48" y="259"/>
                  </a:lnTo>
                  <a:lnTo>
                    <a:pt x="12" y="211"/>
                  </a:lnTo>
                  <a:lnTo>
                    <a:pt x="0" y="151"/>
                  </a:lnTo>
                  <a:lnTo>
                    <a:pt x="12" y="91"/>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69" name="Freeform 1093"/>
            <p:cNvSpPr>
              <a:spLocks/>
            </p:cNvSpPr>
            <p:nvPr/>
          </p:nvSpPr>
          <p:spPr bwMode="auto">
            <a:xfrm>
              <a:off x="6653529" y="2580680"/>
              <a:ext cx="103486" cy="103486"/>
            </a:xfrm>
            <a:custGeom>
              <a:avLst/>
              <a:gdLst>
                <a:gd name="T0" fmla="*/ 151 w 302"/>
                <a:gd name="T1" fmla="*/ 0 h 302"/>
                <a:gd name="T2" fmla="*/ 211 w 302"/>
                <a:gd name="T3" fmla="*/ 12 h 302"/>
                <a:gd name="T4" fmla="*/ 259 w 302"/>
                <a:gd name="T5" fmla="*/ 42 h 302"/>
                <a:gd name="T6" fmla="*/ 290 w 302"/>
                <a:gd name="T7" fmla="*/ 91 h 302"/>
                <a:gd name="T8" fmla="*/ 302 w 302"/>
                <a:gd name="T9" fmla="*/ 151 h 302"/>
                <a:gd name="T10" fmla="*/ 290 w 302"/>
                <a:gd name="T11" fmla="*/ 211 h 302"/>
                <a:gd name="T12" fmla="*/ 259 w 302"/>
                <a:gd name="T13" fmla="*/ 259 h 302"/>
                <a:gd name="T14" fmla="*/ 211 w 302"/>
                <a:gd name="T15" fmla="*/ 290 h 302"/>
                <a:gd name="T16" fmla="*/ 151 w 302"/>
                <a:gd name="T17" fmla="*/ 302 h 302"/>
                <a:gd name="T18" fmla="*/ 91 w 302"/>
                <a:gd name="T19" fmla="*/ 290 h 302"/>
                <a:gd name="T20" fmla="*/ 42 w 302"/>
                <a:gd name="T21" fmla="*/ 259 h 302"/>
                <a:gd name="T22" fmla="*/ 12 w 302"/>
                <a:gd name="T23" fmla="*/ 211 h 302"/>
                <a:gd name="T24" fmla="*/ 0 w 302"/>
                <a:gd name="T25" fmla="*/ 151 h 302"/>
                <a:gd name="T26" fmla="*/ 12 w 302"/>
                <a:gd name="T27" fmla="*/ 91 h 302"/>
                <a:gd name="T28" fmla="*/ 42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2"/>
                  </a:lnTo>
                  <a:lnTo>
                    <a:pt x="290" y="91"/>
                  </a:lnTo>
                  <a:lnTo>
                    <a:pt x="302" y="151"/>
                  </a:lnTo>
                  <a:lnTo>
                    <a:pt x="290" y="211"/>
                  </a:lnTo>
                  <a:lnTo>
                    <a:pt x="259" y="259"/>
                  </a:lnTo>
                  <a:lnTo>
                    <a:pt x="211" y="290"/>
                  </a:lnTo>
                  <a:lnTo>
                    <a:pt x="151" y="302"/>
                  </a:lnTo>
                  <a:lnTo>
                    <a:pt x="91" y="290"/>
                  </a:lnTo>
                  <a:lnTo>
                    <a:pt x="42" y="259"/>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0" name="Freeform 1094"/>
            <p:cNvSpPr>
              <a:spLocks/>
            </p:cNvSpPr>
            <p:nvPr/>
          </p:nvSpPr>
          <p:spPr bwMode="auto">
            <a:xfrm>
              <a:off x="6777575" y="2580680"/>
              <a:ext cx="103486" cy="103486"/>
            </a:xfrm>
            <a:custGeom>
              <a:avLst/>
              <a:gdLst>
                <a:gd name="T0" fmla="*/ 151 w 302"/>
                <a:gd name="T1" fmla="*/ 0 h 302"/>
                <a:gd name="T2" fmla="*/ 211 w 302"/>
                <a:gd name="T3" fmla="*/ 12 h 302"/>
                <a:gd name="T4" fmla="*/ 259 w 302"/>
                <a:gd name="T5" fmla="*/ 42 h 302"/>
                <a:gd name="T6" fmla="*/ 296 w 302"/>
                <a:gd name="T7" fmla="*/ 91 h 302"/>
                <a:gd name="T8" fmla="*/ 302 w 302"/>
                <a:gd name="T9" fmla="*/ 151 h 302"/>
                <a:gd name="T10" fmla="*/ 296 w 302"/>
                <a:gd name="T11" fmla="*/ 211 h 302"/>
                <a:gd name="T12" fmla="*/ 259 w 302"/>
                <a:gd name="T13" fmla="*/ 259 h 302"/>
                <a:gd name="T14" fmla="*/ 211 w 302"/>
                <a:gd name="T15" fmla="*/ 290 h 302"/>
                <a:gd name="T16" fmla="*/ 151 w 302"/>
                <a:gd name="T17" fmla="*/ 302 h 302"/>
                <a:gd name="T18" fmla="*/ 91 w 302"/>
                <a:gd name="T19" fmla="*/ 290 h 302"/>
                <a:gd name="T20" fmla="*/ 42 w 302"/>
                <a:gd name="T21" fmla="*/ 259 h 302"/>
                <a:gd name="T22" fmla="*/ 12 w 302"/>
                <a:gd name="T23" fmla="*/ 211 h 302"/>
                <a:gd name="T24" fmla="*/ 0 w 302"/>
                <a:gd name="T25" fmla="*/ 151 h 302"/>
                <a:gd name="T26" fmla="*/ 12 w 302"/>
                <a:gd name="T27" fmla="*/ 91 h 302"/>
                <a:gd name="T28" fmla="*/ 42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2"/>
                  </a:lnTo>
                  <a:lnTo>
                    <a:pt x="296" y="91"/>
                  </a:lnTo>
                  <a:lnTo>
                    <a:pt x="302" y="151"/>
                  </a:lnTo>
                  <a:lnTo>
                    <a:pt x="296" y="211"/>
                  </a:lnTo>
                  <a:lnTo>
                    <a:pt x="259" y="259"/>
                  </a:lnTo>
                  <a:lnTo>
                    <a:pt x="211" y="290"/>
                  </a:lnTo>
                  <a:lnTo>
                    <a:pt x="151" y="302"/>
                  </a:lnTo>
                  <a:lnTo>
                    <a:pt x="91" y="290"/>
                  </a:lnTo>
                  <a:lnTo>
                    <a:pt x="42" y="259"/>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1" name="Freeform 1095"/>
            <p:cNvSpPr>
              <a:spLocks/>
            </p:cNvSpPr>
            <p:nvPr/>
          </p:nvSpPr>
          <p:spPr bwMode="auto">
            <a:xfrm>
              <a:off x="6901621" y="2580680"/>
              <a:ext cx="105542" cy="103486"/>
            </a:xfrm>
            <a:custGeom>
              <a:avLst/>
              <a:gdLst>
                <a:gd name="T0" fmla="*/ 157 w 308"/>
                <a:gd name="T1" fmla="*/ 0 h 302"/>
                <a:gd name="T2" fmla="*/ 211 w 308"/>
                <a:gd name="T3" fmla="*/ 12 h 302"/>
                <a:gd name="T4" fmla="*/ 259 w 308"/>
                <a:gd name="T5" fmla="*/ 42 h 302"/>
                <a:gd name="T6" fmla="*/ 296 w 308"/>
                <a:gd name="T7" fmla="*/ 91 h 302"/>
                <a:gd name="T8" fmla="*/ 308 w 308"/>
                <a:gd name="T9" fmla="*/ 151 h 302"/>
                <a:gd name="T10" fmla="*/ 296 w 308"/>
                <a:gd name="T11" fmla="*/ 211 h 302"/>
                <a:gd name="T12" fmla="*/ 259 w 308"/>
                <a:gd name="T13" fmla="*/ 259 h 302"/>
                <a:gd name="T14" fmla="*/ 211 w 308"/>
                <a:gd name="T15" fmla="*/ 290 h 302"/>
                <a:gd name="T16" fmla="*/ 157 w 308"/>
                <a:gd name="T17" fmla="*/ 302 h 302"/>
                <a:gd name="T18" fmla="*/ 96 w 308"/>
                <a:gd name="T19" fmla="*/ 290 h 302"/>
                <a:gd name="T20" fmla="*/ 48 w 308"/>
                <a:gd name="T21" fmla="*/ 259 h 302"/>
                <a:gd name="T22" fmla="*/ 12 w 308"/>
                <a:gd name="T23" fmla="*/ 211 h 302"/>
                <a:gd name="T24" fmla="*/ 0 w 308"/>
                <a:gd name="T25" fmla="*/ 151 h 302"/>
                <a:gd name="T26" fmla="*/ 12 w 308"/>
                <a:gd name="T27" fmla="*/ 91 h 302"/>
                <a:gd name="T28" fmla="*/ 48 w 308"/>
                <a:gd name="T29" fmla="*/ 42 h 302"/>
                <a:gd name="T30" fmla="*/ 96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1" y="12"/>
                  </a:lnTo>
                  <a:lnTo>
                    <a:pt x="259" y="42"/>
                  </a:lnTo>
                  <a:lnTo>
                    <a:pt x="296" y="91"/>
                  </a:lnTo>
                  <a:lnTo>
                    <a:pt x="308" y="151"/>
                  </a:lnTo>
                  <a:lnTo>
                    <a:pt x="296" y="211"/>
                  </a:lnTo>
                  <a:lnTo>
                    <a:pt x="259" y="259"/>
                  </a:lnTo>
                  <a:lnTo>
                    <a:pt x="211" y="290"/>
                  </a:lnTo>
                  <a:lnTo>
                    <a:pt x="157" y="302"/>
                  </a:lnTo>
                  <a:lnTo>
                    <a:pt x="96" y="290"/>
                  </a:lnTo>
                  <a:lnTo>
                    <a:pt x="48" y="259"/>
                  </a:lnTo>
                  <a:lnTo>
                    <a:pt x="12" y="211"/>
                  </a:lnTo>
                  <a:lnTo>
                    <a:pt x="0" y="151"/>
                  </a:lnTo>
                  <a:lnTo>
                    <a:pt x="12" y="91"/>
                  </a:lnTo>
                  <a:lnTo>
                    <a:pt x="48" y="42"/>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2" name="Freeform 1096"/>
            <p:cNvSpPr>
              <a:spLocks/>
            </p:cNvSpPr>
            <p:nvPr/>
          </p:nvSpPr>
          <p:spPr bwMode="auto">
            <a:xfrm>
              <a:off x="7027724" y="2580680"/>
              <a:ext cx="103486" cy="103486"/>
            </a:xfrm>
            <a:custGeom>
              <a:avLst/>
              <a:gdLst>
                <a:gd name="T0" fmla="*/ 151 w 302"/>
                <a:gd name="T1" fmla="*/ 0 h 302"/>
                <a:gd name="T2" fmla="*/ 211 w 302"/>
                <a:gd name="T3" fmla="*/ 12 h 302"/>
                <a:gd name="T4" fmla="*/ 259 w 302"/>
                <a:gd name="T5" fmla="*/ 42 h 302"/>
                <a:gd name="T6" fmla="*/ 289 w 302"/>
                <a:gd name="T7" fmla="*/ 91 h 302"/>
                <a:gd name="T8" fmla="*/ 302 w 302"/>
                <a:gd name="T9" fmla="*/ 151 h 302"/>
                <a:gd name="T10" fmla="*/ 289 w 302"/>
                <a:gd name="T11" fmla="*/ 211 h 302"/>
                <a:gd name="T12" fmla="*/ 259 w 302"/>
                <a:gd name="T13" fmla="*/ 259 h 302"/>
                <a:gd name="T14" fmla="*/ 211 w 302"/>
                <a:gd name="T15" fmla="*/ 290 h 302"/>
                <a:gd name="T16" fmla="*/ 151 w 302"/>
                <a:gd name="T17" fmla="*/ 302 h 302"/>
                <a:gd name="T18" fmla="*/ 90 w 302"/>
                <a:gd name="T19" fmla="*/ 290 h 302"/>
                <a:gd name="T20" fmla="*/ 42 w 302"/>
                <a:gd name="T21" fmla="*/ 259 h 302"/>
                <a:gd name="T22" fmla="*/ 12 w 302"/>
                <a:gd name="T23" fmla="*/ 211 h 302"/>
                <a:gd name="T24" fmla="*/ 0 w 302"/>
                <a:gd name="T25" fmla="*/ 151 h 302"/>
                <a:gd name="T26" fmla="*/ 12 w 302"/>
                <a:gd name="T27" fmla="*/ 91 h 302"/>
                <a:gd name="T28" fmla="*/ 42 w 302"/>
                <a:gd name="T29" fmla="*/ 42 h 302"/>
                <a:gd name="T30" fmla="*/ 90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2"/>
                  </a:lnTo>
                  <a:lnTo>
                    <a:pt x="289" y="91"/>
                  </a:lnTo>
                  <a:lnTo>
                    <a:pt x="302" y="151"/>
                  </a:lnTo>
                  <a:lnTo>
                    <a:pt x="289" y="211"/>
                  </a:lnTo>
                  <a:lnTo>
                    <a:pt x="259" y="259"/>
                  </a:lnTo>
                  <a:lnTo>
                    <a:pt x="211" y="290"/>
                  </a:lnTo>
                  <a:lnTo>
                    <a:pt x="151" y="302"/>
                  </a:lnTo>
                  <a:lnTo>
                    <a:pt x="90" y="290"/>
                  </a:lnTo>
                  <a:lnTo>
                    <a:pt x="42" y="259"/>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3" name="Freeform 1097"/>
            <p:cNvSpPr>
              <a:spLocks/>
            </p:cNvSpPr>
            <p:nvPr/>
          </p:nvSpPr>
          <p:spPr bwMode="auto">
            <a:xfrm>
              <a:off x="4782894" y="2717062"/>
              <a:ext cx="103486" cy="105542"/>
            </a:xfrm>
            <a:custGeom>
              <a:avLst/>
              <a:gdLst>
                <a:gd name="T0" fmla="*/ 151 w 302"/>
                <a:gd name="T1" fmla="*/ 0 h 308"/>
                <a:gd name="T2" fmla="*/ 211 w 302"/>
                <a:gd name="T3" fmla="*/ 12 h 308"/>
                <a:gd name="T4" fmla="*/ 259 w 302"/>
                <a:gd name="T5" fmla="*/ 48 h 308"/>
                <a:gd name="T6" fmla="*/ 290 w 302"/>
                <a:gd name="T7" fmla="*/ 97 h 308"/>
                <a:gd name="T8" fmla="*/ 302 w 302"/>
                <a:gd name="T9" fmla="*/ 157 h 308"/>
                <a:gd name="T10" fmla="*/ 290 w 302"/>
                <a:gd name="T11" fmla="*/ 211 h 308"/>
                <a:gd name="T12" fmla="*/ 259 w 302"/>
                <a:gd name="T13" fmla="*/ 266 h 308"/>
                <a:gd name="T14" fmla="*/ 211 w 302"/>
                <a:gd name="T15" fmla="*/ 296 h 308"/>
                <a:gd name="T16" fmla="*/ 151 w 302"/>
                <a:gd name="T17" fmla="*/ 308 h 308"/>
                <a:gd name="T18" fmla="*/ 91 w 302"/>
                <a:gd name="T19" fmla="*/ 296 h 308"/>
                <a:gd name="T20" fmla="*/ 42 w 302"/>
                <a:gd name="T21" fmla="*/ 266 h 308"/>
                <a:gd name="T22" fmla="*/ 12 w 302"/>
                <a:gd name="T23" fmla="*/ 211 h 308"/>
                <a:gd name="T24" fmla="*/ 0 w 302"/>
                <a:gd name="T25" fmla="*/ 157 h 308"/>
                <a:gd name="T26" fmla="*/ 12 w 302"/>
                <a:gd name="T27" fmla="*/ 97 h 308"/>
                <a:gd name="T28" fmla="*/ 42 w 302"/>
                <a:gd name="T29" fmla="*/ 48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59" y="48"/>
                  </a:lnTo>
                  <a:lnTo>
                    <a:pt x="290" y="97"/>
                  </a:lnTo>
                  <a:lnTo>
                    <a:pt x="302" y="157"/>
                  </a:lnTo>
                  <a:lnTo>
                    <a:pt x="290" y="211"/>
                  </a:lnTo>
                  <a:lnTo>
                    <a:pt x="259" y="266"/>
                  </a:lnTo>
                  <a:lnTo>
                    <a:pt x="211" y="296"/>
                  </a:lnTo>
                  <a:lnTo>
                    <a:pt x="151" y="308"/>
                  </a:lnTo>
                  <a:lnTo>
                    <a:pt x="91" y="296"/>
                  </a:lnTo>
                  <a:lnTo>
                    <a:pt x="42" y="266"/>
                  </a:lnTo>
                  <a:lnTo>
                    <a:pt x="12" y="211"/>
                  </a:lnTo>
                  <a:lnTo>
                    <a:pt x="0" y="157"/>
                  </a:lnTo>
                  <a:lnTo>
                    <a:pt x="12" y="97"/>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4" name="Freeform 1098"/>
            <p:cNvSpPr>
              <a:spLocks/>
            </p:cNvSpPr>
            <p:nvPr/>
          </p:nvSpPr>
          <p:spPr bwMode="auto">
            <a:xfrm>
              <a:off x="4906941" y="2717062"/>
              <a:ext cx="103486" cy="105542"/>
            </a:xfrm>
            <a:custGeom>
              <a:avLst/>
              <a:gdLst>
                <a:gd name="T0" fmla="*/ 151 w 302"/>
                <a:gd name="T1" fmla="*/ 0 h 308"/>
                <a:gd name="T2" fmla="*/ 211 w 302"/>
                <a:gd name="T3" fmla="*/ 12 h 308"/>
                <a:gd name="T4" fmla="*/ 259 w 302"/>
                <a:gd name="T5" fmla="*/ 48 h 308"/>
                <a:gd name="T6" fmla="*/ 290 w 302"/>
                <a:gd name="T7" fmla="*/ 97 h 308"/>
                <a:gd name="T8" fmla="*/ 302 w 302"/>
                <a:gd name="T9" fmla="*/ 157 h 308"/>
                <a:gd name="T10" fmla="*/ 290 w 302"/>
                <a:gd name="T11" fmla="*/ 211 h 308"/>
                <a:gd name="T12" fmla="*/ 259 w 302"/>
                <a:gd name="T13" fmla="*/ 266 h 308"/>
                <a:gd name="T14" fmla="*/ 211 w 302"/>
                <a:gd name="T15" fmla="*/ 296 h 308"/>
                <a:gd name="T16" fmla="*/ 151 w 302"/>
                <a:gd name="T17" fmla="*/ 308 h 308"/>
                <a:gd name="T18" fmla="*/ 90 w 302"/>
                <a:gd name="T19" fmla="*/ 296 h 308"/>
                <a:gd name="T20" fmla="*/ 42 w 302"/>
                <a:gd name="T21" fmla="*/ 266 h 308"/>
                <a:gd name="T22" fmla="*/ 12 w 302"/>
                <a:gd name="T23" fmla="*/ 211 h 308"/>
                <a:gd name="T24" fmla="*/ 0 w 302"/>
                <a:gd name="T25" fmla="*/ 157 h 308"/>
                <a:gd name="T26" fmla="*/ 12 w 302"/>
                <a:gd name="T27" fmla="*/ 97 h 308"/>
                <a:gd name="T28" fmla="*/ 42 w 302"/>
                <a:gd name="T29" fmla="*/ 48 h 308"/>
                <a:gd name="T30" fmla="*/ 90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59" y="48"/>
                  </a:lnTo>
                  <a:lnTo>
                    <a:pt x="290" y="97"/>
                  </a:lnTo>
                  <a:lnTo>
                    <a:pt x="302" y="157"/>
                  </a:lnTo>
                  <a:lnTo>
                    <a:pt x="290" y="211"/>
                  </a:lnTo>
                  <a:lnTo>
                    <a:pt x="259" y="266"/>
                  </a:lnTo>
                  <a:lnTo>
                    <a:pt x="211" y="296"/>
                  </a:lnTo>
                  <a:lnTo>
                    <a:pt x="151" y="308"/>
                  </a:lnTo>
                  <a:lnTo>
                    <a:pt x="90" y="296"/>
                  </a:lnTo>
                  <a:lnTo>
                    <a:pt x="42" y="266"/>
                  </a:lnTo>
                  <a:lnTo>
                    <a:pt x="12" y="211"/>
                  </a:lnTo>
                  <a:lnTo>
                    <a:pt x="0" y="157"/>
                  </a:lnTo>
                  <a:lnTo>
                    <a:pt x="12" y="97"/>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5" name="Freeform 1099"/>
            <p:cNvSpPr>
              <a:spLocks/>
            </p:cNvSpPr>
            <p:nvPr/>
          </p:nvSpPr>
          <p:spPr bwMode="auto">
            <a:xfrm>
              <a:off x="5030987" y="2717062"/>
              <a:ext cx="105542" cy="105542"/>
            </a:xfrm>
            <a:custGeom>
              <a:avLst/>
              <a:gdLst>
                <a:gd name="T0" fmla="*/ 151 w 308"/>
                <a:gd name="T1" fmla="*/ 0 h 308"/>
                <a:gd name="T2" fmla="*/ 211 w 308"/>
                <a:gd name="T3" fmla="*/ 12 h 308"/>
                <a:gd name="T4" fmla="*/ 259 w 308"/>
                <a:gd name="T5" fmla="*/ 48 h 308"/>
                <a:gd name="T6" fmla="*/ 295 w 308"/>
                <a:gd name="T7" fmla="*/ 97 h 308"/>
                <a:gd name="T8" fmla="*/ 308 w 308"/>
                <a:gd name="T9" fmla="*/ 157 h 308"/>
                <a:gd name="T10" fmla="*/ 295 w 308"/>
                <a:gd name="T11" fmla="*/ 211 h 308"/>
                <a:gd name="T12" fmla="*/ 259 w 308"/>
                <a:gd name="T13" fmla="*/ 266 h 308"/>
                <a:gd name="T14" fmla="*/ 211 w 308"/>
                <a:gd name="T15" fmla="*/ 296 h 308"/>
                <a:gd name="T16" fmla="*/ 151 w 308"/>
                <a:gd name="T17" fmla="*/ 308 h 308"/>
                <a:gd name="T18" fmla="*/ 96 w 308"/>
                <a:gd name="T19" fmla="*/ 296 h 308"/>
                <a:gd name="T20" fmla="*/ 48 w 308"/>
                <a:gd name="T21" fmla="*/ 266 h 308"/>
                <a:gd name="T22" fmla="*/ 12 w 308"/>
                <a:gd name="T23" fmla="*/ 211 h 308"/>
                <a:gd name="T24" fmla="*/ 0 w 308"/>
                <a:gd name="T25" fmla="*/ 157 h 308"/>
                <a:gd name="T26" fmla="*/ 12 w 308"/>
                <a:gd name="T27" fmla="*/ 97 h 308"/>
                <a:gd name="T28" fmla="*/ 48 w 308"/>
                <a:gd name="T29" fmla="*/ 48 h 308"/>
                <a:gd name="T30" fmla="*/ 96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1" y="12"/>
                  </a:lnTo>
                  <a:lnTo>
                    <a:pt x="259" y="48"/>
                  </a:lnTo>
                  <a:lnTo>
                    <a:pt x="295" y="97"/>
                  </a:lnTo>
                  <a:lnTo>
                    <a:pt x="308" y="157"/>
                  </a:lnTo>
                  <a:lnTo>
                    <a:pt x="295" y="211"/>
                  </a:lnTo>
                  <a:lnTo>
                    <a:pt x="259" y="266"/>
                  </a:lnTo>
                  <a:lnTo>
                    <a:pt x="211" y="296"/>
                  </a:lnTo>
                  <a:lnTo>
                    <a:pt x="151" y="308"/>
                  </a:lnTo>
                  <a:lnTo>
                    <a:pt x="96" y="296"/>
                  </a:lnTo>
                  <a:lnTo>
                    <a:pt x="48" y="266"/>
                  </a:lnTo>
                  <a:lnTo>
                    <a:pt x="12" y="211"/>
                  </a:lnTo>
                  <a:lnTo>
                    <a:pt x="0" y="157"/>
                  </a:lnTo>
                  <a:lnTo>
                    <a:pt x="12" y="97"/>
                  </a:lnTo>
                  <a:lnTo>
                    <a:pt x="48" y="48"/>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6" name="Freeform 1100"/>
            <p:cNvSpPr>
              <a:spLocks/>
            </p:cNvSpPr>
            <p:nvPr/>
          </p:nvSpPr>
          <p:spPr bwMode="auto">
            <a:xfrm>
              <a:off x="5157090" y="2717062"/>
              <a:ext cx="103144" cy="105542"/>
            </a:xfrm>
            <a:custGeom>
              <a:avLst/>
              <a:gdLst>
                <a:gd name="T0" fmla="*/ 151 w 301"/>
                <a:gd name="T1" fmla="*/ 0 h 308"/>
                <a:gd name="T2" fmla="*/ 211 w 301"/>
                <a:gd name="T3" fmla="*/ 12 h 308"/>
                <a:gd name="T4" fmla="*/ 259 w 301"/>
                <a:gd name="T5" fmla="*/ 48 h 308"/>
                <a:gd name="T6" fmla="*/ 289 w 301"/>
                <a:gd name="T7" fmla="*/ 97 h 308"/>
                <a:gd name="T8" fmla="*/ 301 w 301"/>
                <a:gd name="T9" fmla="*/ 157 h 308"/>
                <a:gd name="T10" fmla="*/ 289 w 301"/>
                <a:gd name="T11" fmla="*/ 211 h 308"/>
                <a:gd name="T12" fmla="*/ 259 w 301"/>
                <a:gd name="T13" fmla="*/ 266 h 308"/>
                <a:gd name="T14" fmla="*/ 211 w 301"/>
                <a:gd name="T15" fmla="*/ 296 h 308"/>
                <a:gd name="T16" fmla="*/ 151 w 301"/>
                <a:gd name="T17" fmla="*/ 308 h 308"/>
                <a:gd name="T18" fmla="*/ 90 w 301"/>
                <a:gd name="T19" fmla="*/ 296 h 308"/>
                <a:gd name="T20" fmla="*/ 42 w 301"/>
                <a:gd name="T21" fmla="*/ 266 h 308"/>
                <a:gd name="T22" fmla="*/ 12 w 301"/>
                <a:gd name="T23" fmla="*/ 211 h 308"/>
                <a:gd name="T24" fmla="*/ 0 w 301"/>
                <a:gd name="T25" fmla="*/ 157 h 308"/>
                <a:gd name="T26" fmla="*/ 12 w 301"/>
                <a:gd name="T27" fmla="*/ 97 h 308"/>
                <a:gd name="T28" fmla="*/ 42 w 301"/>
                <a:gd name="T29" fmla="*/ 48 h 308"/>
                <a:gd name="T30" fmla="*/ 90 w 301"/>
                <a:gd name="T31" fmla="*/ 12 h 308"/>
                <a:gd name="T32" fmla="*/ 151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1" y="0"/>
                  </a:moveTo>
                  <a:lnTo>
                    <a:pt x="211" y="12"/>
                  </a:lnTo>
                  <a:lnTo>
                    <a:pt x="259" y="48"/>
                  </a:lnTo>
                  <a:lnTo>
                    <a:pt x="289" y="97"/>
                  </a:lnTo>
                  <a:lnTo>
                    <a:pt x="301" y="157"/>
                  </a:lnTo>
                  <a:lnTo>
                    <a:pt x="289" y="211"/>
                  </a:lnTo>
                  <a:lnTo>
                    <a:pt x="259" y="266"/>
                  </a:lnTo>
                  <a:lnTo>
                    <a:pt x="211" y="296"/>
                  </a:lnTo>
                  <a:lnTo>
                    <a:pt x="151" y="308"/>
                  </a:lnTo>
                  <a:lnTo>
                    <a:pt x="90" y="296"/>
                  </a:lnTo>
                  <a:lnTo>
                    <a:pt x="42" y="266"/>
                  </a:lnTo>
                  <a:lnTo>
                    <a:pt x="12" y="211"/>
                  </a:lnTo>
                  <a:lnTo>
                    <a:pt x="0" y="157"/>
                  </a:lnTo>
                  <a:lnTo>
                    <a:pt x="12" y="97"/>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7" name="Freeform 1101"/>
            <p:cNvSpPr>
              <a:spLocks/>
            </p:cNvSpPr>
            <p:nvPr/>
          </p:nvSpPr>
          <p:spPr bwMode="auto">
            <a:xfrm>
              <a:off x="5281137" y="2717062"/>
              <a:ext cx="103144" cy="105542"/>
            </a:xfrm>
            <a:custGeom>
              <a:avLst/>
              <a:gdLst>
                <a:gd name="T0" fmla="*/ 151 w 301"/>
                <a:gd name="T1" fmla="*/ 0 h 308"/>
                <a:gd name="T2" fmla="*/ 211 w 301"/>
                <a:gd name="T3" fmla="*/ 12 h 308"/>
                <a:gd name="T4" fmla="*/ 259 w 301"/>
                <a:gd name="T5" fmla="*/ 48 h 308"/>
                <a:gd name="T6" fmla="*/ 289 w 301"/>
                <a:gd name="T7" fmla="*/ 97 h 308"/>
                <a:gd name="T8" fmla="*/ 301 w 301"/>
                <a:gd name="T9" fmla="*/ 157 h 308"/>
                <a:gd name="T10" fmla="*/ 289 w 301"/>
                <a:gd name="T11" fmla="*/ 211 h 308"/>
                <a:gd name="T12" fmla="*/ 259 w 301"/>
                <a:gd name="T13" fmla="*/ 266 h 308"/>
                <a:gd name="T14" fmla="*/ 211 w 301"/>
                <a:gd name="T15" fmla="*/ 296 h 308"/>
                <a:gd name="T16" fmla="*/ 151 w 301"/>
                <a:gd name="T17" fmla="*/ 308 h 308"/>
                <a:gd name="T18" fmla="*/ 90 w 301"/>
                <a:gd name="T19" fmla="*/ 296 h 308"/>
                <a:gd name="T20" fmla="*/ 42 w 301"/>
                <a:gd name="T21" fmla="*/ 266 h 308"/>
                <a:gd name="T22" fmla="*/ 12 w 301"/>
                <a:gd name="T23" fmla="*/ 211 h 308"/>
                <a:gd name="T24" fmla="*/ 0 w 301"/>
                <a:gd name="T25" fmla="*/ 157 h 308"/>
                <a:gd name="T26" fmla="*/ 12 w 301"/>
                <a:gd name="T27" fmla="*/ 97 h 308"/>
                <a:gd name="T28" fmla="*/ 42 w 301"/>
                <a:gd name="T29" fmla="*/ 48 h 308"/>
                <a:gd name="T30" fmla="*/ 90 w 301"/>
                <a:gd name="T31" fmla="*/ 12 h 308"/>
                <a:gd name="T32" fmla="*/ 151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1" y="0"/>
                  </a:moveTo>
                  <a:lnTo>
                    <a:pt x="211" y="12"/>
                  </a:lnTo>
                  <a:lnTo>
                    <a:pt x="259" y="48"/>
                  </a:lnTo>
                  <a:lnTo>
                    <a:pt x="289" y="97"/>
                  </a:lnTo>
                  <a:lnTo>
                    <a:pt x="301" y="157"/>
                  </a:lnTo>
                  <a:lnTo>
                    <a:pt x="289" y="211"/>
                  </a:lnTo>
                  <a:lnTo>
                    <a:pt x="259" y="266"/>
                  </a:lnTo>
                  <a:lnTo>
                    <a:pt x="211" y="296"/>
                  </a:lnTo>
                  <a:lnTo>
                    <a:pt x="151" y="308"/>
                  </a:lnTo>
                  <a:lnTo>
                    <a:pt x="90" y="296"/>
                  </a:lnTo>
                  <a:lnTo>
                    <a:pt x="42" y="266"/>
                  </a:lnTo>
                  <a:lnTo>
                    <a:pt x="12" y="211"/>
                  </a:lnTo>
                  <a:lnTo>
                    <a:pt x="0" y="157"/>
                  </a:lnTo>
                  <a:lnTo>
                    <a:pt x="12" y="97"/>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8" name="Freeform 1102"/>
            <p:cNvSpPr>
              <a:spLocks/>
            </p:cNvSpPr>
            <p:nvPr/>
          </p:nvSpPr>
          <p:spPr bwMode="auto">
            <a:xfrm>
              <a:off x="5531285" y="2717062"/>
              <a:ext cx="103144" cy="105542"/>
            </a:xfrm>
            <a:custGeom>
              <a:avLst/>
              <a:gdLst>
                <a:gd name="T0" fmla="*/ 150 w 301"/>
                <a:gd name="T1" fmla="*/ 0 h 308"/>
                <a:gd name="T2" fmla="*/ 211 w 301"/>
                <a:gd name="T3" fmla="*/ 12 h 308"/>
                <a:gd name="T4" fmla="*/ 259 w 301"/>
                <a:gd name="T5" fmla="*/ 48 h 308"/>
                <a:gd name="T6" fmla="*/ 289 w 301"/>
                <a:gd name="T7" fmla="*/ 97 h 308"/>
                <a:gd name="T8" fmla="*/ 301 w 301"/>
                <a:gd name="T9" fmla="*/ 157 h 308"/>
                <a:gd name="T10" fmla="*/ 289 w 301"/>
                <a:gd name="T11" fmla="*/ 211 h 308"/>
                <a:gd name="T12" fmla="*/ 259 w 301"/>
                <a:gd name="T13" fmla="*/ 266 h 308"/>
                <a:gd name="T14" fmla="*/ 211 w 301"/>
                <a:gd name="T15" fmla="*/ 296 h 308"/>
                <a:gd name="T16" fmla="*/ 150 w 301"/>
                <a:gd name="T17" fmla="*/ 308 h 308"/>
                <a:gd name="T18" fmla="*/ 90 w 301"/>
                <a:gd name="T19" fmla="*/ 296 h 308"/>
                <a:gd name="T20" fmla="*/ 42 w 301"/>
                <a:gd name="T21" fmla="*/ 266 h 308"/>
                <a:gd name="T22" fmla="*/ 12 w 301"/>
                <a:gd name="T23" fmla="*/ 211 h 308"/>
                <a:gd name="T24" fmla="*/ 0 w 301"/>
                <a:gd name="T25" fmla="*/ 157 h 308"/>
                <a:gd name="T26" fmla="*/ 12 w 301"/>
                <a:gd name="T27" fmla="*/ 97 h 308"/>
                <a:gd name="T28" fmla="*/ 42 w 301"/>
                <a:gd name="T29" fmla="*/ 48 h 308"/>
                <a:gd name="T30" fmla="*/ 90 w 301"/>
                <a:gd name="T31" fmla="*/ 12 h 308"/>
                <a:gd name="T32" fmla="*/ 150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0" y="0"/>
                  </a:moveTo>
                  <a:lnTo>
                    <a:pt x="211" y="12"/>
                  </a:lnTo>
                  <a:lnTo>
                    <a:pt x="259" y="48"/>
                  </a:lnTo>
                  <a:lnTo>
                    <a:pt x="289" y="97"/>
                  </a:lnTo>
                  <a:lnTo>
                    <a:pt x="301" y="157"/>
                  </a:lnTo>
                  <a:lnTo>
                    <a:pt x="289" y="211"/>
                  </a:lnTo>
                  <a:lnTo>
                    <a:pt x="259" y="266"/>
                  </a:lnTo>
                  <a:lnTo>
                    <a:pt x="211" y="296"/>
                  </a:lnTo>
                  <a:lnTo>
                    <a:pt x="150" y="308"/>
                  </a:lnTo>
                  <a:lnTo>
                    <a:pt x="90" y="296"/>
                  </a:lnTo>
                  <a:lnTo>
                    <a:pt x="42" y="266"/>
                  </a:lnTo>
                  <a:lnTo>
                    <a:pt x="12" y="211"/>
                  </a:lnTo>
                  <a:lnTo>
                    <a:pt x="0" y="157"/>
                  </a:lnTo>
                  <a:lnTo>
                    <a:pt x="12" y="97"/>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9" name="Freeform 1103"/>
            <p:cNvSpPr>
              <a:spLocks/>
            </p:cNvSpPr>
            <p:nvPr/>
          </p:nvSpPr>
          <p:spPr bwMode="auto">
            <a:xfrm>
              <a:off x="5655332" y="2717062"/>
              <a:ext cx="103144" cy="105542"/>
            </a:xfrm>
            <a:custGeom>
              <a:avLst/>
              <a:gdLst>
                <a:gd name="T0" fmla="*/ 150 w 301"/>
                <a:gd name="T1" fmla="*/ 0 h 308"/>
                <a:gd name="T2" fmla="*/ 211 w 301"/>
                <a:gd name="T3" fmla="*/ 12 h 308"/>
                <a:gd name="T4" fmla="*/ 259 w 301"/>
                <a:gd name="T5" fmla="*/ 48 h 308"/>
                <a:gd name="T6" fmla="*/ 289 w 301"/>
                <a:gd name="T7" fmla="*/ 97 h 308"/>
                <a:gd name="T8" fmla="*/ 301 w 301"/>
                <a:gd name="T9" fmla="*/ 157 h 308"/>
                <a:gd name="T10" fmla="*/ 289 w 301"/>
                <a:gd name="T11" fmla="*/ 211 h 308"/>
                <a:gd name="T12" fmla="*/ 259 w 301"/>
                <a:gd name="T13" fmla="*/ 266 h 308"/>
                <a:gd name="T14" fmla="*/ 211 w 301"/>
                <a:gd name="T15" fmla="*/ 296 h 308"/>
                <a:gd name="T16" fmla="*/ 150 w 301"/>
                <a:gd name="T17" fmla="*/ 308 h 308"/>
                <a:gd name="T18" fmla="*/ 90 w 301"/>
                <a:gd name="T19" fmla="*/ 296 h 308"/>
                <a:gd name="T20" fmla="*/ 42 w 301"/>
                <a:gd name="T21" fmla="*/ 266 h 308"/>
                <a:gd name="T22" fmla="*/ 12 w 301"/>
                <a:gd name="T23" fmla="*/ 211 h 308"/>
                <a:gd name="T24" fmla="*/ 0 w 301"/>
                <a:gd name="T25" fmla="*/ 157 h 308"/>
                <a:gd name="T26" fmla="*/ 12 w 301"/>
                <a:gd name="T27" fmla="*/ 97 h 308"/>
                <a:gd name="T28" fmla="*/ 42 w 301"/>
                <a:gd name="T29" fmla="*/ 48 h 308"/>
                <a:gd name="T30" fmla="*/ 90 w 301"/>
                <a:gd name="T31" fmla="*/ 12 h 308"/>
                <a:gd name="T32" fmla="*/ 150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0" y="0"/>
                  </a:moveTo>
                  <a:lnTo>
                    <a:pt x="211" y="12"/>
                  </a:lnTo>
                  <a:lnTo>
                    <a:pt x="259" y="48"/>
                  </a:lnTo>
                  <a:lnTo>
                    <a:pt x="289" y="97"/>
                  </a:lnTo>
                  <a:lnTo>
                    <a:pt x="301" y="157"/>
                  </a:lnTo>
                  <a:lnTo>
                    <a:pt x="289" y="211"/>
                  </a:lnTo>
                  <a:lnTo>
                    <a:pt x="259" y="266"/>
                  </a:lnTo>
                  <a:lnTo>
                    <a:pt x="211" y="296"/>
                  </a:lnTo>
                  <a:lnTo>
                    <a:pt x="150" y="308"/>
                  </a:lnTo>
                  <a:lnTo>
                    <a:pt x="90" y="296"/>
                  </a:lnTo>
                  <a:lnTo>
                    <a:pt x="42" y="266"/>
                  </a:lnTo>
                  <a:lnTo>
                    <a:pt x="12" y="211"/>
                  </a:lnTo>
                  <a:lnTo>
                    <a:pt x="0" y="157"/>
                  </a:lnTo>
                  <a:lnTo>
                    <a:pt x="12" y="97"/>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0" name="Freeform 1104"/>
            <p:cNvSpPr>
              <a:spLocks/>
            </p:cNvSpPr>
            <p:nvPr/>
          </p:nvSpPr>
          <p:spPr bwMode="auto">
            <a:xfrm>
              <a:off x="5779378" y="2717062"/>
              <a:ext cx="105200" cy="105542"/>
            </a:xfrm>
            <a:custGeom>
              <a:avLst/>
              <a:gdLst>
                <a:gd name="T0" fmla="*/ 156 w 307"/>
                <a:gd name="T1" fmla="*/ 0 h 308"/>
                <a:gd name="T2" fmla="*/ 211 w 307"/>
                <a:gd name="T3" fmla="*/ 12 h 308"/>
                <a:gd name="T4" fmla="*/ 259 w 307"/>
                <a:gd name="T5" fmla="*/ 48 h 308"/>
                <a:gd name="T6" fmla="*/ 295 w 307"/>
                <a:gd name="T7" fmla="*/ 97 h 308"/>
                <a:gd name="T8" fmla="*/ 307 w 307"/>
                <a:gd name="T9" fmla="*/ 157 h 308"/>
                <a:gd name="T10" fmla="*/ 295 w 307"/>
                <a:gd name="T11" fmla="*/ 211 h 308"/>
                <a:gd name="T12" fmla="*/ 259 w 307"/>
                <a:gd name="T13" fmla="*/ 266 h 308"/>
                <a:gd name="T14" fmla="*/ 211 w 307"/>
                <a:gd name="T15" fmla="*/ 296 h 308"/>
                <a:gd name="T16" fmla="*/ 156 w 307"/>
                <a:gd name="T17" fmla="*/ 308 h 308"/>
                <a:gd name="T18" fmla="*/ 96 w 307"/>
                <a:gd name="T19" fmla="*/ 296 h 308"/>
                <a:gd name="T20" fmla="*/ 48 w 307"/>
                <a:gd name="T21" fmla="*/ 266 h 308"/>
                <a:gd name="T22" fmla="*/ 12 w 307"/>
                <a:gd name="T23" fmla="*/ 211 h 308"/>
                <a:gd name="T24" fmla="*/ 0 w 307"/>
                <a:gd name="T25" fmla="*/ 157 h 308"/>
                <a:gd name="T26" fmla="*/ 12 w 307"/>
                <a:gd name="T27" fmla="*/ 97 h 308"/>
                <a:gd name="T28" fmla="*/ 48 w 307"/>
                <a:gd name="T29" fmla="*/ 48 h 308"/>
                <a:gd name="T30" fmla="*/ 96 w 307"/>
                <a:gd name="T31" fmla="*/ 12 h 308"/>
                <a:gd name="T32" fmla="*/ 156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6" y="0"/>
                  </a:moveTo>
                  <a:lnTo>
                    <a:pt x="211" y="12"/>
                  </a:lnTo>
                  <a:lnTo>
                    <a:pt x="259" y="48"/>
                  </a:lnTo>
                  <a:lnTo>
                    <a:pt x="295" y="97"/>
                  </a:lnTo>
                  <a:lnTo>
                    <a:pt x="307" y="157"/>
                  </a:lnTo>
                  <a:lnTo>
                    <a:pt x="295" y="211"/>
                  </a:lnTo>
                  <a:lnTo>
                    <a:pt x="259" y="266"/>
                  </a:lnTo>
                  <a:lnTo>
                    <a:pt x="211" y="296"/>
                  </a:lnTo>
                  <a:lnTo>
                    <a:pt x="156" y="308"/>
                  </a:lnTo>
                  <a:lnTo>
                    <a:pt x="96" y="296"/>
                  </a:lnTo>
                  <a:lnTo>
                    <a:pt x="48" y="266"/>
                  </a:lnTo>
                  <a:lnTo>
                    <a:pt x="12" y="211"/>
                  </a:lnTo>
                  <a:lnTo>
                    <a:pt x="0" y="157"/>
                  </a:lnTo>
                  <a:lnTo>
                    <a:pt x="12" y="97"/>
                  </a:lnTo>
                  <a:lnTo>
                    <a:pt x="48" y="48"/>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1" name="Freeform 1105"/>
            <p:cNvSpPr>
              <a:spLocks/>
            </p:cNvSpPr>
            <p:nvPr/>
          </p:nvSpPr>
          <p:spPr bwMode="auto">
            <a:xfrm>
              <a:off x="6029185" y="2717062"/>
              <a:ext cx="103486" cy="105542"/>
            </a:xfrm>
            <a:custGeom>
              <a:avLst/>
              <a:gdLst>
                <a:gd name="T0" fmla="*/ 151 w 302"/>
                <a:gd name="T1" fmla="*/ 0 h 308"/>
                <a:gd name="T2" fmla="*/ 212 w 302"/>
                <a:gd name="T3" fmla="*/ 12 h 308"/>
                <a:gd name="T4" fmla="*/ 260 w 302"/>
                <a:gd name="T5" fmla="*/ 48 h 308"/>
                <a:gd name="T6" fmla="*/ 290 w 302"/>
                <a:gd name="T7" fmla="*/ 97 h 308"/>
                <a:gd name="T8" fmla="*/ 302 w 302"/>
                <a:gd name="T9" fmla="*/ 157 h 308"/>
                <a:gd name="T10" fmla="*/ 290 w 302"/>
                <a:gd name="T11" fmla="*/ 211 h 308"/>
                <a:gd name="T12" fmla="*/ 260 w 302"/>
                <a:gd name="T13" fmla="*/ 266 h 308"/>
                <a:gd name="T14" fmla="*/ 212 w 302"/>
                <a:gd name="T15" fmla="*/ 296 h 308"/>
                <a:gd name="T16" fmla="*/ 151 w 302"/>
                <a:gd name="T17" fmla="*/ 308 h 308"/>
                <a:gd name="T18" fmla="*/ 91 w 302"/>
                <a:gd name="T19" fmla="*/ 296 h 308"/>
                <a:gd name="T20" fmla="*/ 43 w 302"/>
                <a:gd name="T21" fmla="*/ 266 h 308"/>
                <a:gd name="T22" fmla="*/ 12 w 302"/>
                <a:gd name="T23" fmla="*/ 211 h 308"/>
                <a:gd name="T24" fmla="*/ 0 w 302"/>
                <a:gd name="T25" fmla="*/ 157 h 308"/>
                <a:gd name="T26" fmla="*/ 12 w 302"/>
                <a:gd name="T27" fmla="*/ 97 h 308"/>
                <a:gd name="T28" fmla="*/ 43 w 302"/>
                <a:gd name="T29" fmla="*/ 48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2" y="12"/>
                  </a:lnTo>
                  <a:lnTo>
                    <a:pt x="260" y="48"/>
                  </a:lnTo>
                  <a:lnTo>
                    <a:pt x="290" y="97"/>
                  </a:lnTo>
                  <a:lnTo>
                    <a:pt x="302" y="157"/>
                  </a:lnTo>
                  <a:lnTo>
                    <a:pt x="290" y="211"/>
                  </a:lnTo>
                  <a:lnTo>
                    <a:pt x="260" y="266"/>
                  </a:lnTo>
                  <a:lnTo>
                    <a:pt x="212" y="296"/>
                  </a:lnTo>
                  <a:lnTo>
                    <a:pt x="151" y="308"/>
                  </a:lnTo>
                  <a:lnTo>
                    <a:pt x="91" y="296"/>
                  </a:lnTo>
                  <a:lnTo>
                    <a:pt x="43" y="266"/>
                  </a:lnTo>
                  <a:lnTo>
                    <a:pt x="12" y="211"/>
                  </a:lnTo>
                  <a:lnTo>
                    <a:pt x="0" y="157"/>
                  </a:lnTo>
                  <a:lnTo>
                    <a:pt x="12" y="97"/>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2" name="Freeform 1106"/>
            <p:cNvSpPr>
              <a:spLocks/>
            </p:cNvSpPr>
            <p:nvPr/>
          </p:nvSpPr>
          <p:spPr bwMode="auto">
            <a:xfrm>
              <a:off x="6153231" y="2717062"/>
              <a:ext cx="105542" cy="105542"/>
            </a:xfrm>
            <a:custGeom>
              <a:avLst/>
              <a:gdLst>
                <a:gd name="T0" fmla="*/ 157 w 308"/>
                <a:gd name="T1" fmla="*/ 0 h 308"/>
                <a:gd name="T2" fmla="*/ 211 w 308"/>
                <a:gd name="T3" fmla="*/ 12 h 308"/>
                <a:gd name="T4" fmla="*/ 260 w 308"/>
                <a:gd name="T5" fmla="*/ 48 h 308"/>
                <a:gd name="T6" fmla="*/ 296 w 308"/>
                <a:gd name="T7" fmla="*/ 97 h 308"/>
                <a:gd name="T8" fmla="*/ 308 w 308"/>
                <a:gd name="T9" fmla="*/ 157 h 308"/>
                <a:gd name="T10" fmla="*/ 296 w 308"/>
                <a:gd name="T11" fmla="*/ 211 h 308"/>
                <a:gd name="T12" fmla="*/ 260 w 308"/>
                <a:gd name="T13" fmla="*/ 266 h 308"/>
                <a:gd name="T14" fmla="*/ 211 w 308"/>
                <a:gd name="T15" fmla="*/ 296 h 308"/>
                <a:gd name="T16" fmla="*/ 157 w 308"/>
                <a:gd name="T17" fmla="*/ 308 h 308"/>
                <a:gd name="T18" fmla="*/ 97 w 308"/>
                <a:gd name="T19" fmla="*/ 296 h 308"/>
                <a:gd name="T20" fmla="*/ 49 w 308"/>
                <a:gd name="T21" fmla="*/ 266 h 308"/>
                <a:gd name="T22" fmla="*/ 12 w 308"/>
                <a:gd name="T23" fmla="*/ 211 h 308"/>
                <a:gd name="T24" fmla="*/ 0 w 308"/>
                <a:gd name="T25" fmla="*/ 157 h 308"/>
                <a:gd name="T26" fmla="*/ 12 w 308"/>
                <a:gd name="T27" fmla="*/ 97 h 308"/>
                <a:gd name="T28" fmla="*/ 49 w 308"/>
                <a:gd name="T29" fmla="*/ 48 h 308"/>
                <a:gd name="T30" fmla="*/ 97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1" y="12"/>
                  </a:lnTo>
                  <a:lnTo>
                    <a:pt x="260" y="48"/>
                  </a:lnTo>
                  <a:lnTo>
                    <a:pt x="296" y="97"/>
                  </a:lnTo>
                  <a:lnTo>
                    <a:pt x="308" y="157"/>
                  </a:lnTo>
                  <a:lnTo>
                    <a:pt x="296" y="211"/>
                  </a:lnTo>
                  <a:lnTo>
                    <a:pt x="260" y="266"/>
                  </a:lnTo>
                  <a:lnTo>
                    <a:pt x="211" y="296"/>
                  </a:lnTo>
                  <a:lnTo>
                    <a:pt x="157" y="308"/>
                  </a:lnTo>
                  <a:lnTo>
                    <a:pt x="97" y="296"/>
                  </a:lnTo>
                  <a:lnTo>
                    <a:pt x="49" y="266"/>
                  </a:lnTo>
                  <a:lnTo>
                    <a:pt x="12" y="211"/>
                  </a:lnTo>
                  <a:lnTo>
                    <a:pt x="0" y="157"/>
                  </a:lnTo>
                  <a:lnTo>
                    <a:pt x="12" y="97"/>
                  </a:lnTo>
                  <a:lnTo>
                    <a:pt x="49"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3" name="Freeform 1107"/>
            <p:cNvSpPr>
              <a:spLocks/>
            </p:cNvSpPr>
            <p:nvPr/>
          </p:nvSpPr>
          <p:spPr bwMode="auto">
            <a:xfrm>
              <a:off x="6279333" y="2717062"/>
              <a:ext cx="103486" cy="105542"/>
            </a:xfrm>
            <a:custGeom>
              <a:avLst/>
              <a:gdLst>
                <a:gd name="T0" fmla="*/ 151 w 302"/>
                <a:gd name="T1" fmla="*/ 0 h 308"/>
                <a:gd name="T2" fmla="*/ 211 w 302"/>
                <a:gd name="T3" fmla="*/ 12 h 308"/>
                <a:gd name="T4" fmla="*/ 260 w 302"/>
                <a:gd name="T5" fmla="*/ 48 h 308"/>
                <a:gd name="T6" fmla="*/ 290 w 302"/>
                <a:gd name="T7" fmla="*/ 97 h 308"/>
                <a:gd name="T8" fmla="*/ 302 w 302"/>
                <a:gd name="T9" fmla="*/ 157 h 308"/>
                <a:gd name="T10" fmla="*/ 290 w 302"/>
                <a:gd name="T11" fmla="*/ 211 h 308"/>
                <a:gd name="T12" fmla="*/ 260 w 302"/>
                <a:gd name="T13" fmla="*/ 266 h 308"/>
                <a:gd name="T14" fmla="*/ 211 w 302"/>
                <a:gd name="T15" fmla="*/ 296 h 308"/>
                <a:gd name="T16" fmla="*/ 151 w 302"/>
                <a:gd name="T17" fmla="*/ 308 h 308"/>
                <a:gd name="T18" fmla="*/ 91 w 302"/>
                <a:gd name="T19" fmla="*/ 296 h 308"/>
                <a:gd name="T20" fmla="*/ 43 w 302"/>
                <a:gd name="T21" fmla="*/ 266 h 308"/>
                <a:gd name="T22" fmla="*/ 12 w 302"/>
                <a:gd name="T23" fmla="*/ 211 h 308"/>
                <a:gd name="T24" fmla="*/ 0 w 302"/>
                <a:gd name="T25" fmla="*/ 157 h 308"/>
                <a:gd name="T26" fmla="*/ 12 w 302"/>
                <a:gd name="T27" fmla="*/ 97 h 308"/>
                <a:gd name="T28" fmla="*/ 43 w 302"/>
                <a:gd name="T29" fmla="*/ 48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8"/>
                  </a:lnTo>
                  <a:lnTo>
                    <a:pt x="290" y="97"/>
                  </a:lnTo>
                  <a:lnTo>
                    <a:pt x="302" y="157"/>
                  </a:lnTo>
                  <a:lnTo>
                    <a:pt x="290" y="211"/>
                  </a:lnTo>
                  <a:lnTo>
                    <a:pt x="260" y="266"/>
                  </a:lnTo>
                  <a:lnTo>
                    <a:pt x="211" y="296"/>
                  </a:lnTo>
                  <a:lnTo>
                    <a:pt x="151" y="308"/>
                  </a:lnTo>
                  <a:lnTo>
                    <a:pt x="91" y="296"/>
                  </a:lnTo>
                  <a:lnTo>
                    <a:pt x="43" y="266"/>
                  </a:lnTo>
                  <a:lnTo>
                    <a:pt x="12" y="211"/>
                  </a:lnTo>
                  <a:lnTo>
                    <a:pt x="0" y="157"/>
                  </a:lnTo>
                  <a:lnTo>
                    <a:pt x="12" y="97"/>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4" name="Freeform 1108"/>
            <p:cNvSpPr>
              <a:spLocks/>
            </p:cNvSpPr>
            <p:nvPr/>
          </p:nvSpPr>
          <p:spPr bwMode="auto">
            <a:xfrm>
              <a:off x="6403380" y="2717062"/>
              <a:ext cx="103486" cy="105542"/>
            </a:xfrm>
            <a:custGeom>
              <a:avLst/>
              <a:gdLst>
                <a:gd name="T0" fmla="*/ 151 w 302"/>
                <a:gd name="T1" fmla="*/ 0 h 308"/>
                <a:gd name="T2" fmla="*/ 211 w 302"/>
                <a:gd name="T3" fmla="*/ 12 h 308"/>
                <a:gd name="T4" fmla="*/ 260 w 302"/>
                <a:gd name="T5" fmla="*/ 48 h 308"/>
                <a:gd name="T6" fmla="*/ 290 w 302"/>
                <a:gd name="T7" fmla="*/ 97 h 308"/>
                <a:gd name="T8" fmla="*/ 302 w 302"/>
                <a:gd name="T9" fmla="*/ 157 h 308"/>
                <a:gd name="T10" fmla="*/ 290 w 302"/>
                <a:gd name="T11" fmla="*/ 211 h 308"/>
                <a:gd name="T12" fmla="*/ 260 w 302"/>
                <a:gd name="T13" fmla="*/ 266 h 308"/>
                <a:gd name="T14" fmla="*/ 211 w 302"/>
                <a:gd name="T15" fmla="*/ 296 h 308"/>
                <a:gd name="T16" fmla="*/ 151 w 302"/>
                <a:gd name="T17" fmla="*/ 308 h 308"/>
                <a:gd name="T18" fmla="*/ 91 w 302"/>
                <a:gd name="T19" fmla="*/ 296 h 308"/>
                <a:gd name="T20" fmla="*/ 42 w 302"/>
                <a:gd name="T21" fmla="*/ 266 h 308"/>
                <a:gd name="T22" fmla="*/ 12 w 302"/>
                <a:gd name="T23" fmla="*/ 211 h 308"/>
                <a:gd name="T24" fmla="*/ 0 w 302"/>
                <a:gd name="T25" fmla="*/ 157 h 308"/>
                <a:gd name="T26" fmla="*/ 12 w 302"/>
                <a:gd name="T27" fmla="*/ 97 h 308"/>
                <a:gd name="T28" fmla="*/ 42 w 302"/>
                <a:gd name="T29" fmla="*/ 48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8"/>
                  </a:lnTo>
                  <a:lnTo>
                    <a:pt x="290" y="97"/>
                  </a:lnTo>
                  <a:lnTo>
                    <a:pt x="302" y="157"/>
                  </a:lnTo>
                  <a:lnTo>
                    <a:pt x="290" y="211"/>
                  </a:lnTo>
                  <a:lnTo>
                    <a:pt x="260" y="266"/>
                  </a:lnTo>
                  <a:lnTo>
                    <a:pt x="211" y="296"/>
                  </a:lnTo>
                  <a:lnTo>
                    <a:pt x="151" y="308"/>
                  </a:lnTo>
                  <a:lnTo>
                    <a:pt x="91" y="296"/>
                  </a:lnTo>
                  <a:lnTo>
                    <a:pt x="42" y="266"/>
                  </a:lnTo>
                  <a:lnTo>
                    <a:pt x="12" y="211"/>
                  </a:lnTo>
                  <a:lnTo>
                    <a:pt x="0" y="157"/>
                  </a:lnTo>
                  <a:lnTo>
                    <a:pt x="12" y="97"/>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5" name="Freeform 1109"/>
            <p:cNvSpPr>
              <a:spLocks/>
            </p:cNvSpPr>
            <p:nvPr/>
          </p:nvSpPr>
          <p:spPr bwMode="auto">
            <a:xfrm>
              <a:off x="6527426" y="2717062"/>
              <a:ext cx="105542" cy="105542"/>
            </a:xfrm>
            <a:custGeom>
              <a:avLst/>
              <a:gdLst>
                <a:gd name="T0" fmla="*/ 157 w 308"/>
                <a:gd name="T1" fmla="*/ 0 h 308"/>
                <a:gd name="T2" fmla="*/ 211 w 308"/>
                <a:gd name="T3" fmla="*/ 12 h 308"/>
                <a:gd name="T4" fmla="*/ 260 w 308"/>
                <a:gd name="T5" fmla="*/ 48 h 308"/>
                <a:gd name="T6" fmla="*/ 296 w 308"/>
                <a:gd name="T7" fmla="*/ 97 h 308"/>
                <a:gd name="T8" fmla="*/ 308 w 308"/>
                <a:gd name="T9" fmla="*/ 157 h 308"/>
                <a:gd name="T10" fmla="*/ 296 w 308"/>
                <a:gd name="T11" fmla="*/ 211 h 308"/>
                <a:gd name="T12" fmla="*/ 260 w 308"/>
                <a:gd name="T13" fmla="*/ 266 h 308"/>
                <a:gd name="T14" fmla="*/ 211 w 308"/>
                <a:gd name="T15" fmla="*/ 296 h 308"/>
                <a:gd name="T16" fmla="*/ 157 w 308"/>
                <a:gd name="T17" fmla="*/ 308 h 308"/>
                <a:gd name="T18" fmla="*/ 97 w 308"/>
                <a:gd name="T19" fmla="*/ 296 h 308"/>
                <a:gd name="T20" fmla="*/ 48 w 308"/>
                <a:gd name="T21" fmla="*/ 266 h 308"/>
                <a:gd name="T22" fmla="*/ 12 w 308"/>
                <a:gd name="T23" fmla="*/ 211 h 308"/>
                <a:gd name="T24" fmla="*/ 0 w 308"/>
                <a:gd name="T25" fmla="*/ 157 h 308"/>
                <a:gd name="T26" fmla="*/ 12 w 308"/>
                <a:gd name="T27" fmla="*/ 97 h 308"/>
                <a:gd name="T28" fmla="*/ 48 w 308"/>
                <a:gd name="T29" fmla="*/ 48 h 308"/>
                <a:gd name="T30" fmla="*/ 97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1" y="12"/>
                  </a:lnTo>
                  <a:lnTo>
                    <a:pt x="260" y="48"/>
                  </a:lnTo>
                  <a:lnTo>
                    <a:pt x="296" y="97"/>
                  </a:lnTo>
                  <a:lnTo>
                    <a:pt x="308" y="157"/>
                  </a:lnTo>
                  <a:lnTo>
                    <a:pt x="296" y="211"/>
                  </a:lnTo>
                  <a:lnTo>
                    <a:pt x="260" y="266"/>
                  </a:lnTo>
                  <a:lnTo>
                    <a:pt x="211" y="296"/>
                  </a:lnTo>
                  <a:lnTo>
                    <a:pt x="157" y="308"/>
                  </a:lnTo>
                  <a:lnTo>
                    <a:pt x="97" y="296"/>
                  </a:lnTo>
                  <a:lnTo>
                    <a:pt x="48" y="266"/>
                  </a:lnTo>
                  <a:lnTo>
                    <a:pt x="12" y="211"/>
                  </a:lnTo>
                  <a:lnTo>
                    <a:pt x="0" y="157"/>
                  </a:lnTo>
                  <a:lnTo>
                    <a:pt x="12" y="97"/>
                  </a:lnTo>
                  <a:lnTo>
                    <a:pt x="48"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6" name="Freeform 1110"/>
            <p:cNvSpPr>
              <a:spLocks/>
            </p:cNvSpPr>
            <p:nvPr/>
          </p:nvSpPr>
          <p:spPr bwMode="auto">
            <a:xfrm>
              <a:off x="6653529" y="2717062"/>
              <a:ext cx="103486" cy="105542"/>
            </a:xfrm>
            <a:custGeom>
              <a:avLst/>
              <a:gdLst>
                <a:gd name="T0" fmla="*/ 151 w 302"/>
                <a:gd name="T1" fmla="*/ 0 h 308"/>
                <a:gd name="T2" fmla="*/ 211 w 302"/>
                <a:gd name="T3" fmla="*/ 12 h 308"/>
                <a:gd name="T4" fmla="*/ 259 w 302"/>
                <a:gd name="T5" fmla="*/ 48 h 308"/>
                <a:gd name="T6" fmla="*/ 290 w 302"/>
                <a:gd name="T7" fmla="*/ 97 h 308"/>
                <a:gd name="T8" fmla="*/ 302 w 302"/>
                <a:gd name="T9" fmla="*/ 157 h 308"/>
                <a:gd name="T10" fmla="*/ 290 w 302"/>
                <a:gd name="T11" fmla="*/ 211 h 308"/>
                <a:gd name="T12" fmla="*/ 259 w 302"/>
                <a:gd name="T13" fmla="*/ 266 h 308"/>
                <a:gd name="T14" fmla="*/ 211 w 302"/>
                <a:gd name="T15" fmla="*/ 296 h 308"/>
                <a:gd name="T16" fmla="*/ 151 w 302"/>
                <a:gd name="T17" fmla="*/ 308 h 308"/>
                <a:gd name="T18" fmla="*/ 91 w 302"/>
                <a:gd name="T19" fmla="*/ 296 h 308"/>
                <a:gd name="T20" fmla="*/ 42 w 302"/>
                <a:gd name="T21" fmla="*/ 266 h 308"/>
                <a:gd name="T22" fmla="*/ 12 w 302"/>
                <a:gd name="T23" fmla="*/ 211 h 308"/>
                <a:gd name="T24" fmla="*/ 0 w 302"/>
                <a:gd name="T25" fmla="*/ 157 h 308"/>
                <a:gd name="T26" fmla="*/ 12 w 302"/>
                <a:gd name="T27" fmla="*/ 97 h 308"/>
                <a:gd name="T28" fmla="*/ 42 w 302"/>
                <a:gd name="T29" fmla="*/ 48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59" y="48"/>
                  </a:lnTo>
                  <a:lnTo>
                    <a:pt x="290" y="97"/>
                  </a:lnTo>
                  <a:lnTo>
                    <a:pt x="302" y="157"/>
                  </a:lnTo>
                  <a:lnTo>
                    <a:pt x="290" y="211"/>
                  </a:lnTo>
                  <a:lnTo>
                    <a:pt x="259" y="266"/>
                  </a:lnTo>
                  <a:lnTo>
                    <a:pt x="211" y="296"/>
                  </a:lnTo>
                  <a:lnTo>
                    <a:pt x="151" y="308"/>
                  </a:lnTo>
                  <a:lnTo>
                    <a:pt x="91" y="296"/>
                  </a:lnTo>
                  <a:lnTo>
                    <a:pt x="42" y="266"/>
                  </a:lnTo>
                  <a:lnTo>
                    <a:pt x="12" y="211"/>
                  </a:lnTo>
                  <a:lnTo>
                    <a:pt x="0" y="157"/>
                  </a:lnTo>
                  <a:lnTo>
                    <a:pt x="12" y="97"/>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7" name="Freeform 1111"/>
            <p:cNvSpPr>
              <a:spLocks/>
            </p:cNvSpPr>
            <p:nvPr/>
          </p:nvSpPr>
          <p:spPr bwMode="auto">
            <a:xfrm>
              <a:off x="6777575" y="2717062"/>
              <a:ext cx="103486" cy="105542"/>
            </a:xfrm>
            <a:custGeom>
              <a:avLst/>
              <a:gdLst>
                <a:gd name="T0" fmla="*/ 151 w 302"/>
                <a:gd name="T1" fmla="*/ 0 h 308"/>
                <a:gd name="T2" fmla="*/ 211 w 302"/>
                <a:gd name="T3" fmla="*/ 12 h 308"/>
                <a:gd name="T4" fmla="*/ 259 w 302"/>
                <a:gd name="T5" fmla="*/ 48 h 308"/>
                <a:gd name="T6" fmla="*/ 296 w 302"/>
                <a:gd name="T7" fmla="*/ 97 h 308"/>
                <a:gd name="T8" fmla="*/ 302 w 302"/>
                <a:gd name="T9" fmla="*/ 157 h 308"/>
                <a:gd name="T10" fmla="*/ 296 w 302"/>
                <a:gd name="T11" fmla="*/ 211 h 308"/>
                <a:gd name="T12" fmla="*/ 259 w 302"/>
                <a:gd name="T13" fmla="*/ 266 h 308"/>
                <a:gd name="T14" fmla="*/ 211 w 302"/>
                <a:gd name="T15" fmla="*/ 296 h 308"/>
                <a:gd name="T16" fmla="*/ 151 w 302"/>
                <a:gd name="T17" fmla="*/ 308 h 308"/>
                <a:gd name="T18" fmla="*/ 91 w 302"/>
                <a:gd name="T19" fmla="*/ 296 h 308"/>
                <a:gd name="T20" fmla="*/ 42 w 302"/>
                <a:gd name="T21" fmla="*/ 266 h 308"/>
                <a:gd name="T22" fmla="*/ 12 w 302"/>
                <a:gd name="T23" fmla="*/ 211 h 308"/>
                <a:gd name="T24" fmla="*/ 0 w 302"/>
                <a:gd name="T25" fmla="*/ 157 h 308"/>
                <a:gd name="T26" fmla="*/ 12 w 302"/>
                <a:gd name="T27" fmla="*/ 97 h 308"/>
                <a:gd name="T28" fmla="*/ 42 w 302"/>
                <a:gd name="T29" fmla="*/ 48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59" y="48"/>
                  </a:lnTo>
                  <a:lnTo>
                    <a:pt x="296" y="97"/>
                  </a:lnTo>
                  <a:lnTo>
                    <a:pt x="302" y="157"/>
                  </a:lnTo>
                  <a:lnTo>
                    <a:pt x="296" y="211"/>
                  </a:lnTo>
                  <a:lnTo>
                    <a:pt x="259" y="266"/>
                  </a:lnTo>
                  <a:lnTo>
                    <a:pt x="211" y="296"/>
                  </a:lnTo>
                  <a:lnTo>
                    <a:pt x="151" y="308"/>
                  </a:lnTo>
                  <a:lnTo>
                    <a:pt x="91" y="296"/>
                  </a:lnTo>
                  <a:lnTo>
                    <a:pt x="42" y="266"/>
                  </a:lnTo>
                  <a:lnTo>
                    <a:pt x="12" y="211"/>
                  </a:lnTo>
                  <a:lnTo>
                    <a:pt x="0" y="157"/>
                  </a:lnTo>
                  <a:lnTo>
                    <a:pt x="12" y="97"/>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8" name="Freeform 1112"/>
            <p:cNvSpPr>
              <a:spLocks/>
            </p:cNvSpPr>
            <p:nvPr/>
          </p:nvSpPr>
          <p:spPr bwMode="auto">
            <a:xfrm>
              <a:off x="6901621" y="2717062"/>
              <a:ext cx="105542" cy="105542"/>
            </a:xfrm>
            <a:custGeom>
              <a:avLst/>
              <a:gdLst>
                <a:gd name="T0" fmla="*/ 157 w 308"/>
                <a:gd name="T1" fmla="*/ 0 h 308"/>
                <a:gd name="T2" fmla="*/ 211 w 308"/>
                <a:gd name="T3" fmla="*/ 12 h 308"/>
                <a:gd name="T4" fmla="*/ 259 w 308"/>
                <a:gd name="T5" fmla="*/ 48 h 308"/>
                <a:gd name="T6" fmla="*/ 296 w 308"/>
                <a:gd name="T7" fmla="*/ 97 h 308"/>
                <a:gd name="T8" fmla="*/ 308 w 308"/>
                <a:gd name="T9" fmla="*/ 157 h 308"/>
                <a:gd name="T10" fmla="*/ 296 w 308"/>
                <a:gd name="T11" fmla="*/ 211 h 308"/>
                <a:gd name="T12" fmla="*/ 259 w 308"/>
                <a:gd name="T13" fmla="*/ 266 h 308"/>
                <a:gd name="T14" fmla="*/ 211 w 308"/>
                <a:gd name="T15" fmla="*/ 296 h 308"/>
                <a:gd name="T16" fmla="*/ 157 w 308"/>
                <a:gd name="T17" fmla="*/ 308 h 308"/>
                <a:gd name="T18" fmla="*/ 96 w 308"/>
                <a:gd name="T19" fmla="*/ 296 h 308"/>
                <a:gd name="T20" fmla="*/ 48 w 308"/>
                <a:gd name="T21" fmla="*/ 266 h 308"/>
                <a:gd name="T22" fmla="*/ 12 w 308"/>
                <a:gd name="T23" fmla="*/ 211 h 308"/>
                <a:gd name="T24" fmla="*/ 0 w 308"/>
                <a:gd name="T25" fmla="*/ 157 h 308"/>
                <a:gd name="T26" fmla="*/ 12 w 308"/>
                <a:gd name="T27" fmla="*/ 97 h 308"/>
                <a:gd name="T28" fmla="*/ 48 w 308"/>
                <a:gd name="T29" fmla="*/ 48 h 308"/>
                <a:gd name="T30" fmla="*/ 96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1" y="12"/>
                  </a:lnTo>
                  <a:lnTo>
                    <a:pt x="259" y="48"/>
                  </a:lnTo>
                  <a:lnTo>
                    <a:pt x="296" y="97"/>
                  </a:lnTo>
                  <a:lnTo>
                    <a:pt x="308" y="157"/>
                  </a:lnTo>
                  <a:lnTo>
                    <a:pt x="296" y="211"/>
                  </a:lnTo>
                  <a:lnTo>
                    <a:pt x="259" y="266"/>
                  </a:lnTo>
                  <a:lnTo>
                    <a:pt x="211" y="296"/>
                  </a:lnTo>
                  <a:lnTo>
                    <a:pt x="157" y="308"/>
                  </a:lnTo>
                  <a:lnTo>
                    <a:pt x="96" y="296"/>
                  </a:lnTo>
                  <a:lnTo>
                    <a:pt x="48" y="266"/>
                  </a:lnTo>
                  <a:lnTo>
                    <a:pt x="12" y="211"/>
                  </a:lnTo>
                  <a:lnTo>
                    <a:pt x="0" y="157"/>
                  </a:lnTo>
                  <a:lnTo>
                    <a:pt x="12" y="97"/>
                  </a:lnTo>
                  <a:lnTo>
                    <a:pt x="48" y="48"/>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9" name="Freeform 1113"/>
            <p:cNvSpPr>
              <a:spLocks/>
            </p:cNvSpPr>
            <p:nvPr/>
          </p:nvSpPr>
          <p:spPr bwMode="auto">
            <a:xfrm>
              <a:off x="7027724" y="2717062"/>
              <a:ext cx="103486" cy="105542"/>
            </a:xfrm>
            <a:custGeom>
              <a:avLst/>
              <a:gdLst>
                <a:gd name="T0" fmla="*/ 151 w 302"/>
                <a:gd name="T1" fmla="*/ 0 h 308"/>
                <a:gd name="T2" fmla="*/ 211 w 302"/>
                <a:gd name="T3" fmla="*/ 12 h 308"/>
                <a:gd name="T4" fmla="*/ 259 w 302"/>
                <a:gd name="T5" fmla="*/ 48 h 308"/>
                <a:gd name="T6" fmla="*/ 289 w 302"/>
                <a:gd name="T7" fmla="*/ 97 h 308"/>
                <a:gd name="T8" fmla="*/ 302 w 302"/>
                <a:gd name="T9" fmla="*/ 157 h 308"/>
                <a:gd name="T10" fmla="*/ 289 w 302"/>
                <a:gd name="T11" fmla="*/ 211 h 308"/>
                <a:gd name="T12" fmla="*/ 259 w 302"/>
                <a:gd name="T13" fmla="*/ 266 h 308"/>
                <a:gd name="T14" fmla="*/ 211 w 302"/>
                <a:gd name="T15" fmla="*/ 296 h 308"/>
                <a:gd name="T16" fmla="*/ 151 w 302"/>
                <a:gd name="T17" fmla="*/ 308 h 308"/>
                <a:gd name="T18" fmla="*/ 90 w 302"/>
                <a:gd name="T19" fmla="*/ 296 h 308"/>
                <a:gd name="T20" fmla="*/ 42 w 302"/>
                <a:gd name="T21" fmla="*/ 266 h 308"/>
                <a:gd name="T22" fmla="*/ 12 w 302"/>
                <a:gd name="T23" fmla="*/ 211 h 308"/>
                <a:gd name="T24" fmla="*/ 0 w 302"/>
                <a:gd name="T25" fmla="*/ 157 h 308"/>
                <a:gd name="T26" fmla="*/ 12 w 302"/>
                <a:gd name="T27" fmla="*/ 97 h 308"/>
                <a:gd name="T28" fmla="*/ 42 w 302"/>
                <a:gd name="T29" fmla="*/ 48 h 308"/>
                <a:gd name="T30" fmla="*/ 90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59" y="48"/>
                  </a:lnTo>
                  <a:lnTo>
                    <a:pt x="289" y="97"/>
                  </a:lnTo>
                  <a:lnTo>
                    <a:pt x="302" y="157"/>
                  </a:lnTo>
                  <a:lnTo>
                    <a:pt x="289" y="211"/>
                  </a:lnTo>
                  <a:lnTo>
                    <a:pt x="259" y="266"/>
                  </a:lnTo>
                  <a:lnTo>
                    <a:pt x="211" y="296"/>
                  </a:lnTo>
                  <a:lnTo>
                    <a:pt x="151" y="308"/>
                  </a:lnTo>
                  <a:lnTo>
                    <a:pt x="90" y="296"/>
                  </a:lnTo>
                  <a:lnTo>
                    <a:pt x="42" y="266"/>
                  </a:lnTo>
                  <a:lnTo>
                    <a:pt x="12" y="211"/>
                  </a:lnTo>
                  <a:lnTo>
                    <a:pt x="0" y="157"/>
                  </a:lnTo>
                  <a:lnTo>
                    <a:pt x="12" y="97"/>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0" name="Freeform 1114"/>
            <p:cNvSpPr>
              <a:spLocks/>
            </p:cNvSpPr>
            <p:nvPr/>
          </p:nvSpPr>
          <p:spPr bwMode="auto">
            <a:xfrm>
              <a:off x="2432865" y="2849333"/>
              <a:ext cx="103144" cy="105542"/>
            </a:xfrm>
            <a:custGeom>
              <a:avLst/>
              <a:gdLst>
                <a:gd name="T0" fmla="*/ 150 w 301"/>
                <a:gd name="T1" fmla="*/ 0 h 308"/>
                <a:gd name="T2" fmla="*/ 211 w 301"/>
                <a:gd name="T3" fmla="*/ 12 h 308"/>
                <a:gd name="T4" fmla="*/ 259 w 301"/>
                <a:gd name="T5" fmla="*/ 42 h 308"/>
                <a:gd name="T6" fmla="*/ 289 w 301"/>
                <a:gd name="T7" fmla="*/ 91 h 308"/>
                <a:gd name="T8" fmla="*/ 301 w 301"/>
                <a:gd name="T9" fmla="*/ 151 h 308"/>
                <a:gd name="T10" fmla="*/ 289 w 301"/>
                <a:gd name="T11" fmla="*/ 211 h 308"/>
                <a:gd name="T12" fmla="*/ 259 w 301"/>
                <a:gd name="T13" fmla="*/ 260 h 308"/>
                <a:gd name="T14" fmla="*/ 211 w 301"/>
                <a:gd name="T15" fmla="*/ 296 h 308"/>
                <a:gd name="T16" fmla="*/ 150 w 301"/>
                <a:gd name="T17" fmla="*/ 308 h 308"/>
                <a:gd name="T18" fmla="*/ 90 w 301"/>
                <a:gd name="T19" fmla="*/ 296 h 308"/>
                <a:gd name="T20" fmla="*/ 42 w 301"/>
                <a:gd name="T21" fmla="*/ 260 h 308"/>
                <a:gd name="T22" fmla="*/ 12 w 301"/>
                <a:gd name="T23" fmla="*/ 211 h 308"/>
                <a:gd name="T24" fmla="*/ 0 w 301"/>
                <a:gd name="T25" fmla="*/ 151 h 308"/>
                <a:gd name="T26" fmla="*/ 12 w 301"/>
                <a:gd name="T27" fmla="*/ 91 h 308"/>
                <a:gd name="T28" fmla="*/ 42 w 301"/>
                <a:gd name="T29" fmla="*/ 42 h 308"/>
                <a:gd name="T30" fmla="*/ 90 w 301"/>
                <a:gd name="T31" fmla="*/ 12 h 308"/>
                <a:gd name="T32" fmla="*/ 150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0" y="0"/>
                  </a:moveTo>
                  <a:lnTo>
                    <a:pt x="211" y="12"/>
                  </a:lnTo>
                  <a:lnTo>
                    <a:pt x="259" y="42"/>
                  </a:lnTo>
                  <a:lnTo>
                    <a:pt x="289" y="91"/>
                  </a:lnTo>
                  <a:lnTo>
                    <a:pt x="301" y="151"/>
                  </a:lnTo>
                  <a:lnTo>
                    <a:pt x="289" y="211"/>
                  </a:lnTo>
                  <a:lnTo>
                    <a:pt x="259" y="260"/>
                  </a:lnTo>
                  <a:lnTo>
                    <a:pt x="211" y="296"/>
                  </a:lnTo>
                  <a:lnTo>
                    <a:pt x="150" y="308"/>
                  </a:lnTo>
                  <a:lnTo>
                    <a:pt x="90" y="296"/>
                  </a:lnTo>
                  <a:lnTo>
                    <a:pt x="42" y="260"/>
                  </a:lnTo>
                  <a:lnTo>
                    <a:pt x="12" y="211"/>
                  </a:lnTo>
                  <a:lnTo>
                    <a:pt x="0" y="151"/>
                  </a:lnTo>
                  <a:lnTo>
                    <a:pt x="12" y="91"/>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1" name="Freeform 1115"/>
            <p:cNvSpPr>
              <a:spLocks/>
            </p:cNvSpPr>
            <p:nvPr/>
          </p:nvSpPr>
          <p:spPr bwMode="auto">
            <a:xfrm>
              <a:off x="2556569" y="2849333"/>
              <a:ext cx="105542" cy="105542"/>
            </a:xfrm>
            <a:custGeom>
              <a:avLst/>
              <a:gdLst>
                <a:gd name="T0" fmla="*/ 151 w 308"/>
                <a:gd name="T1" fmla="*/ 0 h 308"/>
                <a:gd name="T2" fmla="*/ 212 w 308"/>
                <a:gd name="T3" fmla="*/ 12 h 308"/>
                <a:gd name="T4" fmla="*/ 260 w 308"/>
                <a:gd name="T5" fmla="*/ 42 h 308"/>
                <a:gd name="T6" fmla="*/ 296 w 308"/>
                <a:gd name="T7" fmla="*/ 91 h 308"/>
                <a:gd name="T8" fmla="*/ 308 w 308"/>
                <a:gd name="T9" fmla="*/ 151 h 308"/>
                <a:gd name="T10" fmla="*/ 296 w 308"/>
                <a:gd name="T11" fmla="*/ 211 h 308"/>
                <a:gd name="T12" fmla="*/ 260 w 308"/>
                <a:gd name="T13" fmla="*/ 260 h 308"/>
                <a:gd name="T14" fmla="*/ 212 w 308"/>
                <a:gd name="T15" fmla="*/ 296 h 308"/>
                <a:gd name="T16" fmla="*/ 151 w 308"/>
                <a:gd name="T17" fmla="*/ 308 h 308"/>
                <a:gd name="T18" fmla="*/ 91 w 308"/>
                <a:gd name="T19" fmla="*/ 296 h 308"/>
                <a:gd name="T20" fmla="*/ 43 w 308"/>
                <a:gd name="T21" fmla="*/ 260 h 308"/>
                <a:gd name="T22" fmla="*/ 13 w 308"/>
                <a:gd name="T23" fmla="*/ 211 h 308"/>
                <a:gd name="T24" fmla="*/ 0 w 308"/>
                <a:gd name="T25" fmla="*/ 151 h 308"/>
                <a:gd name="T26" fmla="*/ 13 w 308"/>
                <a:gd name="T27" fmla="*/ 91 h 308"/>
                <a:gd name="T28" fmla="*/ 43 w 308"/>
                <a:gd name="T29" fmla="*/ 42 h 308"/>
                <a:gd name="T30" fmla="*/ 91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2" y="12"/>
                  </a:lnTo>
                  <a:lnTo>
                    <a:pt x="260" y="42"/>
                  </a:lnTo>
                  <a:lnTo>
                    <a:pt x="296" y="91"/>
                  </a:lnTo>
                  <a:lnTo>
                    <a:pt x="308" y="151"/>
                  </a:lnTo>
                  <a:lnTo>
                    <a:pt x="296" y="211"/>
                  </a:lnTo>
                  <a:lnTo>
                    <a:pt x="260" y="260"/>
                  </a:lnTo>
                  <a:lnTo>
                    <a:pt x="212" y="296"/>
                  </a:lnTo>
                  <a:lnTo>
                    <a:pt x="151" y="308"/>
                  </a:lnTo>
                  <a:lnTo>
                    <a:pt x="91" y="296"/>
                  </a:lnTo>
                  <a:lnTo>
                    <a:pt x="43" y="260"/>
                  </a:lnTo>
                  <a:lnTo>
                    <a:pt x="13" y="211"/>
                  </a:lnTo>
                  <a:lnTo>
                    <a:pt x="0" y="151"/>
                  </a:lnTo>
                  <a:lnTo>
                    <a:pt x="13"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2" name="Freeform 1116"/>
            <p:cNvSpPr>
              <a:spLocks/>
            </p:cNvSpPr>
            <p:nvPr/>
          </p:nvSpPr>
          <p:spPr bwMode="auto">
            <a:xfrm>
              <a:off x="2680616" y="2849333"/>
              <a:ext cx="105542" cy="105542"/>
            </a:xfrm>
            <a:custGeom>
              <a:avLst/>
              <a:gdLst>
                <a:gd name="T0" fmla="*/ 157 w 308"/>
                <a:gd name="T1" fmla="*/ 0 h 308"/>
                <a:gd name="T2" fmla="*/ 218 w 308"/>
                <a:gd name="T3" fmla="*/ 12 h 308"/>
                <a:gd name="T4" fmla="*/ 266 w 308"/>
                <a:gd name="T5" fmla="*/ 42 h 308"/>
                <a:gd name="T6" fmla="*/ 296 w 308"/>
                <a:gd name="T7" fmla="*/ 91 h 308"/>
                <a:gd name="T8" fmla="*/ 308 w 308"/>
                <a:gd name="T9" fmla="*/ 151 h 308"/>
                <a:gd name="T10" fmla="*/ 296 w 308"/>
                <a:gd name="T11" fmla="*/ 211 h 308"/>
                <a:gd name="T12" fmla="*/ 266 w 308"/>
                <a:gd name="T13" fmla="*/ 260 h 308"/>
                <a:gd name="T14" fmla="*/ 218 w 308"/>
                <a:gd name="T15" fmla="*/ 296 h 308"/>
                <a:gd name="T16" fmla="*/ 157 w 308"/>
                <a:gd name="T17" fmla="*/ 308 h 308"/>
                <a:gd name="T18" fmla="*/ 97 w 308"/>
                <a:gd name="T19" fmla="*/ 296 h 308"/>
                <a:gd name="T20" fmla="*/ 49 w 308"/>
                <a:gd name="T21" fmla="*/ 260 h 308"/>
                <a:gd name="T22" fmla="*/ 12 w 308"/>
                <a:gd name="T23" fmla="*/ 211 h 308"/>
                <a:gd name="T24" fmla="*/ 0 w 308"/>
                <a:gd name="T25" fmla="*/ 151 h 308"/>
                <a:gd name="T26" fmla="*/ 12 w 308"/>
                <a:gd name="T27" fmla="*/ 91 h 308"/>
                <a:gd name="T28" fmla="*/ 49 w 308"/>
                <a:gd name="T29" fmla="*/ 42 h 308"/>
                <a:gd name="T30" fmla="*/ 97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8" y="12"/>
                  </a:lnTo>
                  <a:lnTo>
                    <a:pt x="266" y="42"/>
                  </a:lnTo>
                  <a:lnTo>
                    <a:pt x="296" y="91"/>
                  </a:lnTo>
                  <a:lnTo>
                    <a:pt x="308" y="151"/>
                  </a:lnTo>
                  <a:lnTo>
                    <a:pt x="296" y="211"/>
                  </a:lnTo>
                  <a:lnTo>
                    <a:pt x="266" y="260"/>
                  </a:lnTo>
                  <a:lnTo>
                    <a:pt x="218" y="296"/>
                  </a:lnTo>
                  <a:lnTo>
                    <a:pt x="157" y="308"/>
                  </a:lnTo>
                  <a:lnTo>
                    <a:pt x="97" y="296"/>
                  </a:lnTo>
                  <a:lnTo>
                    <a:pt x="49" y="260"/>
                  </a:lnTo>
                  <a:lnTo>
                    <a:pt x="12" y="211"/>
                  </a:lnTo>
                  <a:lnTo>
                    <a:pt x="0" y="151"/>
                  </a:lnTo>
                  <a:lnTo>
                    <a:pt x="12" y="91"/>
                  </a:lnTo>
                  <a:lnTo>
                    <a:pt x="49"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3" name="Freeform 1117"/>
            <p:cNvSpPr>
              <a:spLocks/>
            </p:cNvSpPr>
            <p:nvPr/>
          </p:nvSpPr>
          <p:spPr bwMode="auto">
            <a:xfrm>
              <a:off x="2806718" y="2849333"/>
              <a:ext cx="103486" cy="105542"/>
            </a:xfrm>
            <a:custGeom>
              <a:avLst/>
              <a:gdLst>
                <a:gd name="T0" fmla="*/ 151 w 302"/>
                <a:gd name="T1" fmla="*/ 0 h 308"/>
                <a:gd name="T2" fmla="*/ 211 w 302"/>
                <a:gd name="T3" fmla="*/ 12 h 308"/>
                <a:gd name="T4" fmla="*/ 260 w 302"/>
                <a:gd name="T5" fmla="*/ 42 h 308"/>
                <a:gd name="T6" fmla="*/ 290 w 302"/>
                <a:gd name="T7" fmla="*/ 91 h 308"/>
                <a:gd name="T8" fmla="*/ 302 w 302"/>
                <a:gd name="T9" fmla="*/ 151 h 308"/>
                <a:gd name="T10" fmla="*/ 290 w 302"/>
                <a:gd name="T11" fmla="*/ 211 h 308"/>
                <a:gd name="T12" fmla="*/ 260 w 302"/>
                <a:gd name="T13" fmla="*/ 260 h 308"/>
                <a:gd name="T14" fmla="*/ 211 w 302"/>
                <a:gd name="T15" fmla="*/ 296 h 308"/>
                <a:gd name="T16" fmla="*/ 151 w 302"/>
                <a:gd name="T17" fmla="*/ 308 h 308"/>
                <a:gd name="T18" fmla="*/ 91 w 302"/>
                <a:gd name="T19" fmla="*/ 296 h 308"/>
                <a:gd name="T20" fmla="*/ 43 w 302"/>
                <a:gd name="T21" fmla="*/ 260 h 308"/>
                <a:gd name="T22" fmla="*/ 12 w 302"/>
                <a:gd name="T23" fmla="*/ 211 h 308"/>
                <a:gd name="T24" fmla="*/ 0 w 302"/>
                <a:gd name="T25" fmla="*/ 151 h 308"/>
                <a:gd name="T26" fmla="*/ 12 w 302"/>
                <a:gd name="T27" fmla="*/ 91 h 308"/>
                <a:gd name="T28" fmla="*/ 43 w 302"/>
                <a:gd name="T29" fmla="*/ 42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2"/>
                  </a:lnTo>
                  <a:lnTo>
                    <a:pt x="290" y="91"/>
                  </a:lnTo>
                  <a:lnTo>
                    <a:pt x="302" y="151"/>
                  </a:lnTo>
                  <a:lnTo>
                    <a:pt x="290" y="211"/>
                  </a:lnTo>
                  <a:lnTo>
                    <a:pt x="260" y="260"/>
                  </a:lnTo>
                  <a:lnTo>
                    <a:pt x="211" y="296"/>
                  </a:lnTo>
                  <a:lnTo>
                    <a:pt x="151" y="308"/>
                  </a:lnTo>
                  <a:lnTo>
                    <a:pt x="91" y="296"/>
                  </a:lnTo>
                  <a:lnTo>
                    <a:pt x="43" y="260"/>
                  </a:lnTo>
                  <a:lnTo>
                    <a:pt x="12" y="211"/>
                  </a:lnTo>
                  <a:lnTo>
                    <a:pt x="0" y="151"/>
                  </a:lnTo>
                  <a:lnTo>
                    <a:pt x="12"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4" name="Freeform 1118"/>
            <p:cNvSpPr>
              <a:spLocks/>
            </p:cNvSpPr>
            <p:nvPr/>
          </p:nvSpPr>
          <p:spPr bwMode="auto">
            <a:xfrm>
              <a:off x="2930764" y="2849333"/>
              <a:ext cx="105542" cy="105542"/>
            </a:xfrm>
            <a:custGeom>
              <a:avLst/>
              <a:gdLst>
                <a:gd name="T0" fmla="*/ 151 w 308"/>
                <a:gd name="T1" fmla="*/ 0 h 308"/>
                <a:gd name="T2" fmla="*/ 211 w 308"/>
                <a:gd name="T3" fmla="*/ 12 h 308"/>
                <a:gd name="T4" fmla="*/ 260 w 308"/>
                <a:gd name="T5" fmla="*/ 42 h 308"/>
                <a:gd name="T6" fmla="*/ 296 w 308"/>
                <a:gd name="T7" fmla="*/ 91 h 308"/>
                <a:gd name="T8" fmla="*/ 308 w 308"/>
                <a:gd name="T9" fmla="*/ 151 h 308"/>
                <a:gd name="T10" fmla="*/ 296 w 308"/>
                <a:gd name="T11" fmla="*/ 211 h 308"/>
                <a:gd name="T12" fmla="*/ 260 w 308"/>
                <a:gd name="T13" fmla="*/ 260 h 308"/>
                <a:gd name="T14" fmla="*/ 211 w 308"/>
                <a:gd name="T15" fmla="*/ 296 h 308"/>
                <a:gd name="T16" fmla="*/ 151 w 308"/>
                <a:gd name="T17" fmla="*/ 308 h 308"/>
                <a:gd name="T18" fmla="*/ 97 w 308"/>
                <a:gd name="T19" fmla="*/ 296 h 308"/>
                <a:gd name="T20" fmla="*/ 42 w 308"/>
                <a:gd name="T21" fmla="*/ 260 h 308"/>
                <a:gd name="T22" fmla="*/ 12 w 308"/>
                <a:gd name="T23" fmla="*/ 211 h 308"/>
                <a:gd name="T24" fmla="*/ 0 w 308"/>
                <a:gd name="T25" fmla="*/ 151 h 308"/>
                <a:gd name="T26" fmla="*/ 12 w 308"/>
                <a:gd name="T27" fmla="*/ 91 h 308"/>
                <a:gd name="T28" fmla="*/ 42 w 308"/>
                <a:gd name="T29" fmla="*/ 42 h 308"/>
                <a:gd name="T30" fmla="*/ 97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1" y="12"/>
                  </a:lnTo>
                  <a:lnTo>
                    <a:pt x="260" y="42"/>
                  </a:lnTo>
                  <a:lnTo>
                    <a:pt x="296" y="91"/>
                  </a:lnTo>
                  <a:lnTo>
                    <a:pt x="308" y="151"/>
                  </a:lnTo>
                  <a:lnTo>
                    <a:pt x="296" y="211"/>
                  </a:lnTo>
                  <a:lnTo>
                    <a:pt x="260" y="260"/>
                  </a:lnTo>
                  <a:lnTo>
                    <a:pt x="211" y="296"/>
                  </a:lnTo>
                  <a:lnTo>
                    <a:pt x="151" y="308"/>
                  </a:lnTo>
                  <a:lnTo>
                    <a:pt x="97" y="296"/>
                  </a:lnTo>
                  <a:lnTo>
                    <a:pt x="42" y="260"/>
                  </a:lnTo>
                  <a:lnTo>
                    <a:pt x="12" y="211"/>
                  </a:lnTo>
                  <a:lnTo>
                    <a:pt x="0" y="151"/>
                  </a:lnTo>
                  <a:lnTo>
                    <a:pt x="12" y="91"/>
                  </a:lnTo>
                  <a:lnTo>
                    <a:pt x="42" y="42"/>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5" name="Freeform 1119"/>
            <p:cNvSpPr>
              <a:spLocks/>
            </p:cNvSpPr>
            <p:nvPr/>
          </p:nvSpPr>
          <p:spPr bwMode="auto">
            <a:xfrm>
              <a:off x="3054811" y="2849333"/>
              <a:ext cx="105542" cy="105542"/>
            </a:xfrm>
            <a:custGeom>
              <a:avLst/>
              <a:gdLst>
                <a:gd name="T0" fmla="*/ 157 w 308"/>
                <a:gd name="T1" fmla="*/ 0 h 308"/>
                <a:gd name="T2" fmla="*/ 217 w 308"/>
                <a:gd name="T3" fmla="*/ 12 h 308"/>
                <a:gd name="T4" fmla="*/ 266 w 308"/>
                <a:gd name="T5" fmla="*/ 42 h 308"/>
                <a:gd name="T6" fmla="*/ 296 w 308"/>
                <a:gd name="T7" fmla="*/ 91 h 308"/>
                <a:gd name="T8" fmla="*/ 308 w 308"/>
                <a:gd name="T9" fmla="*/ 151 h 308"/>
                <a:gd name="T10" fmla="*/ 296 w 308"/>
                <a:gd name="T11" fmla="*/ 211 h 308"/>
                <a:gd name="T12" fmla="*/ 266 w 308"/>
                <a:gd name="T13" fmla="*/ 260 h 308"/>
                <a:gd name="T14" fmla="*/ 217 w 308"/>
                <a:gd name="T15" fmla="*/ 296 h 308"/>
                <a:gd name="T16" fmla="*/ 157 w 308"/>
                <a:gd name="T17" fmla="*/ 308 h 308"/>
                <a:gd name="T18" fmla="*/ 97 w 308"/>
                <a:gd name="T19" fmla="*/ 296 h 308"/>
                <a:gd name="T20" fmla="*/ 48 w 308"/>
                <a:gd name="T21" fmla="*/ 260 h 308"/>
                <a:gd name="T22" fmla="*/ 12 w 308"/>
                <a:gd name="T23" fmla="*/ 211 h 308"/>
                <a:gd name="T24" fmla="*/ 0 w 308"/>
                <a:gd name="T25" fmla="*/ 151 h 308"/>
                <a:gd name="T26" fmla="*/ 12 w 308"/>
                <a:gd name="T27" fmla="*/ 91 h 308"/>
                <a:gd name="T28" fmla="*/ 48 w 308"/>
                <a:gd name="T29" fmla="*/ 42 h 308"/>
                <a:gd name="T30" fmla="*/ 97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7" y="12"/>
                  </a:lnTo>
                  <a:lnTo>
                    <a:pt x="266" y="42"/>
                  </a:lnTo>
                  <a:lnTo>
                    <a:pt x="296" y="91"/>
                  </a:lnTo>
                  <a:lnTo>
                    <a:pt x="308" y="151"/>
                  </a:lnTo>
                  <a:lnTo>
                    <a:pt x="296" y="211"/>
                  </a:lnTo>
                  <a:lnTo>
                    <a:pt x="266" y="260"/>
                  </a:lnTo>
                  <a:lnTo>
                    <a:pt x="217" y="296"/>
                  </a:lnTo>
                  <a:lnTo>
                    <a:pt x="157" y="308"/>
                  </a:lnTo>
                  <a:lnTo>
                    <a:pt x="97" y="296"/>
                  </a:lnTo>
                  <a:lnTo>
                    <a:pt x="48" y="260"/>
                  </a:lnTo>
                  <a:lnTo>
                    <a:pt x="12" y="211"/>
                  </a:lnTo>
                  <a:lnTo>
                    <a:pt x="0" y="151"/>
                  </a:lnTo>
                  <a:lnTo>
                    <a:pt x="12" y="91"/>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6" name="Freeform 1120"/>
            <p:cNvSpPr>
              <a:spLocks/>
            </p:cNvSpPr>
            <p:nvPr/>
          </p:nvSpPr>
          <p:spPr bwMode="auto">
            <a:xfrm>
              <a:off x="3180913" y="2849333"/>
              <a:ext cx="103486" cy="105542"/>
            </a:xfrm>
            <a:custGeom>
              <a:avLst/>
              <a:gdLst>
                <a:gd name="T0" fmla="*/ 151 w 302"/>
                <a:gd name="T1" fmla="*/ 0 h 308"/>
                <a:gd name="T2" fmla="*/ 211 w 302"/>
                <a:gd name="T3" fmla="*/ 12 h 308"/>
                <a:gd name="T4" fmla="*/ 260 w 302"/>
                <a:gd name="T5" fmla="*/ 42 h 308"/>
                <a:gd name="T6" fmla="*/ 290 w 302"/>
                <a:gd name="T7" fmla="*/ 91 h 308"/>
                <a:gd name="T8" fmla="*/ 302 w 302"/>
                <a:gd name="T9" fmla="*/ 151 h 308"/>
                <a:gd name="T10" fmla="*/ 290 w 302"/>
                <a:gd name="T11" fmla="*/ 211 h 308"/>
                <a:gd name="T12" fmla="*/ 260 w 302"/>
                <a:gd name="T13" fmla="*/ 260 h 308"/>
                <a:gd name="T14" fmla="*/ 211 w 302"/>
                <a:gd name="T15" fmla="*/ 296 h 308"/>
                <a:gd name="T16" fmla="*/ 151 w 302"/>
                <a:gd name="T17" fmla="*/ 308 h 308"/>
                <a:gd name="T18" fmla="*/ 91 w 302"/>
                <a:gd name="T19" fmla="*/ 296 h 308"/>
                <a:gd name="T20" fmla="*/ 42 w 302"/>
                <a:gd name="T21" fmla="*/ 260 h 308"/>
                <a:gd name="T22" fmla="*/ 12 w 302"/>
                <a:gd name="T23" fmla="*/ 211 h 308"/>
                <a:gd name="T24" fmla="*/ 0 w 302"/>
                <a:gd name="T25" fmla="*/ 151 h 308"/>
                <a:gd name="T26" fmla="*/ 12 w 302"/>
                <a:gd name="T27" fmla="*/ 91 h 308"/>
                <a:gd name="T28" fmla="*/ 42 w 302"/>
                <a:gd name="T29" fmla="*/ 42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2"/>
                  </a:lnTo>
                  <a:lnTo>
                    <a:pt x="290" y="91"/>
                  </a:lnTo>
                  <a:lnTo>
                    <a:pt x="302" y="151"/>
                  </a:lnTo>
                  <a:lnTo>
                    <a:pt x="290" y="211"/>
                  </a:lnTo>
                  <a:lnTo>
                    <a:pt x="260" y="260"/>
                  </a:lnTo>
                  <a:lnTo>
                    <a:pt x="211" y="296"/>
                  </a:lnTo>
                  <a:lnTo>
                    <a:pt x="151" y="308"/>
                  </a:lnTo>
                  <a:lnTo>
                    <a:pt x="91" y="296"/>
                  </a:lnTo>
                  <a:lnTo>
                    <a:pt x="42" y="260"/>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7" name="Freeform 1121"/>
            <p:cNvSpPr>
              <a:spLocks/>
            </p:cNvSpPr>
            <p:nvPr/>
          </p:nvSpPr>
          <p:spPr bwMode="auto">
            <a:xfrm>
              <a:off x="4414867" y="2849333"/>
              <a:ext cx="103486" cy="105542"/>
            </a:xfrm>
            <a:custGeom>
              <a:avLst/>
              <a:gdLst>
                <a:gd name="T0" fmla="*/ 151 w 302"/>
                <a:gd name="T1" fmla="*/ 0 h 308"/>
                <a:gd name="T2" fmla="*/ 211 w 302"/>
                <a:gd name="T3" fmla="*/ 12 h 308"/>
                <a:gd name="T4" fmla="*/ 260 w 302"/>
                <a:gd name="T5" fmla="*/ 42 h 308"/>
                <a:gd name="T6" fmla="*/ 290 w 302"/>
                <a:gd name="T7" fmla="*/ 91 h 308"/>
                <a:gd name="T8" fmla="*/ 302 w 302"/>
                <a:gd name="T9" fmla="*/ 151 h 308"/>
                <a:gd name="T10" fmla="*/ 290 w 302"/>
                <a:gd name="T11" fmla="*/ 211 h 308"/>
                <a:gd name="T12" fmla="*/ 260 w 302"/>
                <a:gd name="T13" fmla="*/ 260 h 308"/>
                <a:gd name="T14" fmla="*/ 211 w 302"/>
                <a:gd name="T15" fmla="*/ 296 h 308"/>
                <a:gd name="T16" fmla="*/ 151 w 302"/>
                <a:gd name="T17" fmla="*/ 308 h 308"/>
                <a:gd name="T18" fmla="*/ 91 w 302"/>
                <a:gd name="T19" fmla="*/ 296 h 308"/>
                <a:gd name="T20" fmla="*/ 43 w 302"/>
                <a:gd name="T21" fmla="*/ 260 h 308"/>
                <a:gd name="T22" fmla="*/ 12 w 302"/>
                <a:gd name="T23" fmla="*/ 211 h 308"/>
                <a:gd name="T24" fmla="*/ 0 w 302"/>
                <a:gd name="T25" fmla="*/ 151 h 308"/>
                <a:gd name="T26" fmla="*/ 12 w 302"/>
                <a:gd name="T27" fmla="*/ 91 h 308"/>
                <a:gd name="T28" fmla="*/ 43 w 302"/>
                <a:gd name="T29" fmla="*/ 42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2"/>
                  </a:lnTo>
                  <a:lnTo>
                    <a:pt x="290" y="91"/>
                  </a:lnTo>
                  <a:lnTo>
                    <a:pt x="302" y="151"/>
                  </a:lnTo>
                  <a:lnTo>
                    <a:pt x="290" y="211"/>
                  </a:lnTo>
                  <a:lnTo>
                    <a:pt x="260" y="260"/>
                  </a:lnTo>
                  <a:lnTo>
                    <a:pt x="211" y="296"/>
                  </a:lnTo>
                  <a:lnTo>
                    <a:pt x="151" y="308"/>
                  </a:lnTo>
                  <a:lnTo>
                    <a:pt x="91" y="296"/>
                  </a:lnTo>
                  <a:lnTo>
                    <a:pt x="43" y="260"/>
                  </a:lnTo>
                  <a:lnTo>
                    <a:pt x="12" y="211"/>
                  </a:lnTo>
                  <a:lnTo>
                    <a:pt x="0" y="151"/>
                  </a:lnTo>
                  <a:lnTo>
                    <a:pt x="12"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8" name="Freeform 1122"/>
            <p:cNvSpPr>
              <a:spLocks/>
            </p:cNvSpPr>
            <p:nvPr/>
          </p:nvSpPr>
          <p:spPr bwMode="auto">
            <a:xfrm>
              <a:off x="4538913" y="2849333"/>
              <a:ext cx="103486" cy="105542"/>
            </a:xfrm>
            <a:custGeom>
              <a:avLst/>
              <a:gdLst>
                <a:gd name="T0" fmla="*/ 151 w 302"/>
                <a:gd name="T1" fmla="*/ 0 h 308"/>
                <a:gd name="T2" fmla="*/ 211 w 302"/>
                <a:gd name="T3" fmla="*/ 12 h 308"/>
                <a:gd name="T4" fmla="*/ 260 w 302"/>
                <a:gd name="T5" fmla="*/ 42 h 308"/>
                <a:gd name="T6" fmla="*/ 290 w 302"/>
                <a:gd name="T7" fmla="*/ 91 h 308"/>
                <a:gd name="T8" fmla="*/ 302 w 302"/>
                <a:gd name="T9" fmla="*/ 151 h 308"/>
                <a:gd name="T10" fmla="*/ 290 w 302"/>
                <a:gd name="T11" fmla="*/ 211 h 308"/>
                <a:gd name="T12" fmla="*/ 260 w 302"/>
                <a:gd name="T13" fmla="*/ 260 h 308"/>
                <a:gd name="T14" fmla="*/ 211 w 302"/>
                <a:gd name="T15" fmla="*/ 296 h 308"/>
                <a:gd name="T16" fmla="*/ 151 w 302"/>
                <a:gd name="T17" fmla="*/ 308 h 308"/>
                <a:gd name="T18" fmla="*/ 91 w 302"/>
                <a:gd name="T19" fmla="*/ 296 h 308"/>
                <a:gd name="T20" fmla="*/ 42 w 302"/>
                <a:gd name="T21" fmla="*/ 260 h 308"/>
                <a:gd name="T22" fmla="*/ 12 w 302"/>
                <a:gd name="T23" fmla="*/ 211 h 308"/>
                <a:gd name="T24" fmla="*/ 0 w 302"/>
                <a:gd name="T25" fmla="*/ 151 h 308"/>
                <a:gd name="T26" fmla="*/ 12 w 302"/>
                <a:gd name="T27" fmla="*/ 91 h 308"/>
                <a:gd name="T28" fmla="*/ 42 w 302"/>
                <a:gd name="T29" fmla="*/ 42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2"/>
                  </a:lnTo>
                  <a:lnTo>
                    <a:pt x="290" y="91"/>
                  </a:lnTo>
                  <a:lnTo>
                    <a:pt x="302" y="151"/>
                  </a:lnTo>
                  <a:lnTo>
                    <a:pt x="290" y="211"/>
                  </a:lnTo>
                  <a:lnTo>
                    <a:pt x="260" y="260"/>
                  </a:lnTo>
                  <a:lnTo>
                    <a:pt x="211" y="296"/>
                  </a:lnTo>
                  <a:lnTo>
                    <a:pt x="151" y="308"/>
                  </a:lnTo>
                  <a:lnTo>
                    <a:pt x="91" y="296"/>
                  </a:lnTo>
                  <a:lnTo>
                    <a:pt x="42" y="260"/>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9" name="Freeform 1123"/>
            <p:cNvSpPr>
              <a:spLocks/>
            </p:cNvSpPr>
            <p:nvPr/>
          </p:nvSpPr>
          <p:spPr bwMode="auto">
            <a:xfrm>
              <a:off x="4662959" y="2849333"/>
              <a:ext cx="105542" cy="105542"/>
            </a:xfrm>
            <a:custGeom>
              <a:avLst/>
              <a:gdLst>
                <a:gd name="T0" fmla="*/ 157 w 308"/>
                <a:gd name="T1" fmla="*/ 0 h 308"/>
                <a:gd name="T2" fmla="*/ 211 w 308"/>
                <a:gd name="T3" fmla="*/ 12 h 308"/>
                <a:gd name="T4" fmla="*/ 260 w 308"/>
                <a:gd name="T5" fmla="*/ 42 h 308"/>
                <a:gd name="T6" fmla="*/ 296 w 308"/>
                <a:gd name="T7" fmla="*/ 91 h 308"/>
                <a:gd name="T8" fmla="*/ 308 w 308"/>
                <a:gd name="T9" fmla="*/ 151 h 308"/>
                <a:gd name="T10" fmla="*/ 296 w 308"/>
                <a:gd name="T11" fmla="*/ 211 h 308"/>
                <a:gd name="T12" fmla="*/ 260 w 308"/>
                <a:gd name="T13" fmla="*/ 260 h 308"/>
                <a:gd name="T14" fmla="*/ 211 w 308"/>
                <a:gd name="T15" fmla="*/ 296 h 308"/>
                <a:gd name="T16" fmla="*/ 157 w 308"/>
                <a:gd name="T17" fmla="*/ 308 h 308"/>
                <a:gd name="T18" fmla="*/ 97 w 308"/>
                <a:gd name="T19" fmla="*/ 296 h 308"/>
                <a:gd name="T20" fmla="*/ 48 w 308"/>
                <a:gd name="T21" fmla="*/ 260 h 308"/>
                <a:gd name="T22" fmla="*/ 12 w 308"/>
                <a:gd name="T23" fmla="*/ 211 h 308"/>
                <a:gd name="T24" fmla="*/ 0 w 308"/>
                <a:gd name="T25" fmla="*/ 151 h 308"/>
                <a:gd name="T26" fmla="*/ 12 w 308"/>
                <a:gd name="T27" fmla="*/ 91 h 308"/>
                <a:gd name="T28" fmla="*/ 48 w 308"/>
                <a:gd name="T29" fmla="*/ 42 h 308"/>
                <a:gd name="T30" fmla="*/ 97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1" y="12"/>
                  </a:lnTo>
                  <a:lnTo>
                    <a:pt x="260" y="42"/>
                  </a:lnTo>
                  <a:lnTo>
                    <a:pt x="296" y="91"/>
                  </a:lnTo>
                  <a:lnTo>
                    <a:pt x="308" y="151"/>
                  </a:lnTo>
                  <a:lnTo>
                    <a:pt x="296" y="211"/>
                  </a:lnTo>
                  <a:lnTo>
                    <a:pt x="260" y="260"/>
                  </a:lnTo>
                  <a:lnTo>
                    <a:pt x="211" y="296"/>
                  </a:lnTo>
                  <a:lnTo>
                    <a:pt x="157" y="308"/>
                  </a:lnTo>
                  <a:lnTo>
                    <a:pt x="97" y="296"/>
                  </a:lnTo>
                  <a:lnTo>
                    <a:pt x="48" y="260"/>
                  </a:lnTo>
                  <a:lnTo>
                    <a:pt x="12" y="211"/>
                  </a:lnTo>
                  <a:lnTo>
                    <a:pt x="0" y="151"/>
                  </a:lnTo>
                  <a:lnTo>
                    <a:pt x="12" y="91"/>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00" name="Freeform 1124"/>
            <p:cNvSpPr>
              <a:spLocks/>
            </p:cNvSpPr>
            <p:nvPr/>
          </p:nvSpPr>
          <p:spPr bwMode="auto">
            <a:xfrm>
              <a:off x="2680616" y="2987772"/>
              <a:ext cx="105542" cy="103486"/>
            </a:xfrm>
            <a:custGeom>
              <a:avLst/>
              <a:gdLst>
                <a:gd name="T0" fmla="*/ 157 w 308"/>
                <a:gd name="T1" fmla="*/ 0 h 302"/>
                <a:gd name="T2" fmla="*/ 218 w 308"/>
                <a:gd name="T3" fmla="*/ 12 h 302"/>
                <a:gd name="T4" fmla="*/ 266 w 308"/>
                <a:gd name="T5" fmla="*/ 43 h 302"/>
                <a:gd name="T6" fmla="*/ 296 w 308"/>
                <a:gd name="T7" fmla="*/ 91 h 302"/>
                <a:gd name="T8" fmla="*/ 308 w 308"/>
                <a:gd name="T9" fmla="*/ 151 h 302"/>
                <a:gd name="T10" fmla="*/ 296 w 308"/>
                <a:gd name="T11" fmla="*/ 211 h 302"/>
                <a:gd name="T12" fmla="*/ 266 w 308"/>
                <a:gd name="T13" fmla="*/ 260 h 302"/>
                <a:gd name="T14" fmla="*/ 218 w 308"/>
                <a:gd name="T15" fmla="*/ 290 h 302"/>
                <a:gd name="T16" fmla="*/ 157 w 308"/>
                <a:gd name="T17" fmla="*/ 302 h 302"/>
                <a:gd name="T18" fmla="*/ 97 w 308"/>
                <a:gd name="T19" fmla="*/ 290 h 302"/>
                <a:gd name="T20" fmla="*/ 49 w 308"/>
                <a:gd name="T21" fmla="*/ 260 h 302"/>
                <a:gd name="T22" fmla="*/ 12 w 308"/>
                <a:gd name="T23" fmla="*/ 211 h 302"/>
                <a:gd name="T24" fmla="*/ 0 w 308"/>
                <a:gd name="T25" fmla="*/ 151 h 302"/>
                <a:gd name="T26" fmla="*/ 12 w 308"/>
                <a:gd name="T27" fmla="*/ 91 h 302"/>
                <a:gd name="T28" fmla="*/ 49 w 308"/>
                <a:gd name="T29" fmla="*/ 43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8" y="12"/>
                  </a:lnTo>
                  <a:lnTo>
                    <a:pt x="266" y="43"/>
                  </a:lnTo>
                  <a:lnTo>
                    <a:pt x="296" y="91"/>
                  </a:lnTo>
                  <a:lnTo>
                    <a:pt x="308" y="151"/>
                  </a:lnTo>
                  <a:lnTo>
                    <a:pt x="296" y="211"/>
                  </a:lnTo>
                  <a:lnTo>
                    <a:pt x="266" y="260"/>
                  </a:lnTo>
                  <a:lnTo>
                    <a:pt x="218" y="290"/>
                  </a:lnTo>
                  <a:lnTo>
                    <a:pt x="157" y="302"/>
                  </a:lnTo>
                  <a:lnTo>
                    <a:pt x="97" y="290"/>
                  </a:lnTo>
                  <a:lnTo>
                    <a:pt x="49" y="260"/>
                  </a:lnTo>
                  <a:lnTo>
                    <a:pt x="12" y="211"/>
                  </a:lnTo>
                  <a:lnTo>
                    <a:pt x="0" y="151"/>
                  </a:lnTo>
                  <a:lnTo>
                    <a:pt x="12" y="91"/>
                  </a:lnTo>
                  <a:lnTo>
                    <a:pt x="49" y="43"/>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01" name="Freeform 1125"/>
            <p:cNvSpPr>
              <a:spLocks/>
            </p:cNvSpPr>
            <p:nvPr/>
          </p:nvSpPr>
          <p:spPr bwMode="auto">
            <a:xfrm>
              <a:off x="2806718" y="2987772"/>
              <a:ext cx="103486" cy="103486"/>
            </a:xfrm>
            <a:custGeom>
              <a:avLst/>
              <a:gdLst>
                <a:gd name="T0" fmla="*/ 151 w 302"/>
                <a:gd name="T1" fmla="*/ 0 h 302"/>
                <a:gd name="T2" fmla="*/ 211 w 302"/>
                <a:gd name="T3" fmla="*/ 12 h 302"/>
                <a:gd name="T4" fmla="*/ 260 w 302"/>
                <a:gd name="T5" fmla="*/ 43 h 302"/>
                <a:gd name="T6" fmla="*/ 290 w 302"/>
                <a:gd name="T7" fmla="*/ 91 h 302"/>
                <a:gd name="T8" fmla="*/ 302 w 302"/>
                <a:gd name="T9" fmla="*/ 151 h 302"/>
                <a:gd name="T10" fmla="*/ 290 w 302"/>
                <a:gd name="T11" fmla="*/ 211 h 302"/>
                <a:gd name="T12" fmla="*/ 260 w 302"/>
                <a:gd name="T13" fmla="*/ 260 h 302"/>
                <a:gd name="T14" fmla="*/ 211 w 302"/>
                <a:gd name="T15" fmla="*/ 290 h 302"/>
                <a:gd name="T16" fmla="*/ 151 w 302"/>
                <a:gd name="T17" fmla="*/ 302 h 302"/>
                <a:gd name="T18" fmla="*/ 91 w 302"/>
                <a:gd name="T19" fmla="*/ 290 h 302"/>
                <a:gd name="T20" fmla="*/ 43 w 302"/>
                <a:gd name="T21" fmla="*/ 260 h 302"/>
                <a:gd name="T22" fmla="*/ 12 w 302"/>
                <a:gd name="T23" fmla="*/ 211 h 302"/>
                <a:gd name="T24" fmla="*/ 0 w 302"/>
                <a:gd name="T25" fmla="*/ 151 h 302"/>
                <a:gd name="T26" fmla="*/ 12 w 302"/>
                <a:gd name="T27" fmla="*/ 91 h 302"/>
                <a:gd name="T28" fmla="*/ 43 w 302"/>
                <a:gd name="T29" fmla="*/ 43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3"/>
                  </a:lnTo>
                  <a:lnTo>
                    <a:pt x="290" y="91"/>
                  </a:lnTo>
                  <a:lnTo>
                    <a:pt x="302" y="151"/>
                  </a:lnTo>
                  <a:lnTo>
                    <a:pt x="290" y="211"/>
                  </a:lnTo>
                  <a:lnTo>
                    <a:pt x="260" y="260"/>
                  </a:lnTo>
                  <a:lnTo>
                    <a:pt x="211" y="290"/>
                  </a:lnTo>
                  <a:lnTo>
                    <a:pt x="151" y="302"/>
                  </a:lnTo>
                  <a:lnTo>
                    <a:pt x="91" y="290"/>
                  </a:lnTo>
                  <a:lnTo>
                    <a:pt x="43" y="260"/>
                  </a:lnTo>
                  <a:lnTo>
                    <a:pt x="12" y="211"/>
                  </a:lnTo>
                  <a:lnTo>
                    <a:pt x="0" y="151"/>
                  </a:lnTo>
                  <a:lnTo>
                    <a:pt x="12" y="91"/>
                  </a:lnTo>
                  <a:lnTo>
                    <a:pt x="43" y="43"/>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02" name="Freeform 1126"/>
            <p:cNvSpPr>
              <a:spLocks/>
            </p:cNvSpPr>
            <p:nvPr/>
          </p:nvSpPr>
          <p:spPr bwMode="auto">
            <a:xfrm>
              <a:off x="4414867" y="2987772"/>
              <a:ext cx="103486" cy="103486"/>
            </a:xfrm>
            <a:custGeom>
              <a:avLst/>
              <a:gdLst>
                <a:gd name="T0" fmla="*/ 151 w 302"/>
                <a:gd name="T1" fmla="*/ 0 h 302"/>
                <a:gd name="T2" fmla="*/ 211 w 302"/>
                <a:gd name="T3" fmla="*/ 12 h 302"/>
                <a:gd name="T4" fmla="*/ 260 w 302"/>
                <a:gd name="T5" fmla="*/ 43 h 302"/>
                <a:gd name="T6" fmla="*/ 290 w 302"/>
                <a:gd name="T7" fmla="*/ 91 h 302"/>
                <a:gd name="T8" fmla="*/ 302 w 302"/>
                <a:gd name="T9" fmla="*/ 151 h 302"/>
                <a:gd name="T10" fmla="*/ 290 w 302"/>
                <a:gd name="T11" fmla="*/ 211 h 302"/>
                <a:gd name="T12" fmla="*/ 260 w 302"/>
                <a:gd name="T13" fmla="*/ 260 h 302"/>
                <a:gd name="T14" fmla="*/ 211 w 302"/>
                <a:gd name="T15" fmla="*/ 290 h 302"/>
                <a:gd name="T16" fmla="*/ 151 w 302"/>
                <a:gd name="T17" fmla="*/ 302 h 302"/>
                <a:gd name="T18" fmla="*/ 91 w 302"/>
                <a:gd name="T19" fmla="*/ 290 h 302"/>
                <a:gd name="T20" fmla="*/ 43 w 302"/>
                <a:gd name="T21" fmla="*/ 260 h 302"/>
                <a:gd name="T22" fmla="*/ 12 w 302"/>
                <a:gd name="T23" fmla="*/ 211 h 302"/>
                <a:gd name="T24" fmla="*/ 0 w 302"/>
                <a:gd name="T25" fmla="*/ 151 h 302"/>
                <a:gd name="T26" fmla="*/ 12 w 302"/>
                <a:gd name="T27" fmla="*/ 91 h 302"/>
                <a:gd name="T28" fmla="*/ 43 w 302"/>
                <a:gd name="T29" fmla="*/ 43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3"/>
                  </a:lnTo>
                  <a:lnTo>
                    <a:pt x="290" y="91"/>
                  </a:lnTo>
                  <a:lnTo>
                    <a:pt x="302" y="151"/>
                  </a:lnTo>
                  <a:lnTo>
                    <a:pt x="290" y="211"/>
                  </a:lnTo>
                  <a:lnTo>
                    <a:pt x="260" y="260"/>
                  </a:lnTo>
                  <a:lnTo>
                    <a:pt x="211" y="290"/>
                  </a:lnTo>
                  <a:lnTo>
                    <a:pt x="151" y="302"/>
                  </a:lnTo>
                  <a:lnTo>
                    <a:pt x="91" y="290"/>
                  </a:lnTo>
                  <a:lnTo>
                    <a:pt x="43" y="260"/>
                  </a:lnTo>
                  <a:lnTo>
                    <a:pt x="12" y="211"/>
                  </a:lnTo>
                  <a:lnTo>
                    <a:pt x="0" y="151"/>
                  </a:lnTo>
                  <a:lnTo>
                    <a:pt x="12" y="91"/>
                  </a:lnTo>
                  <a:lnTo>
                    <a:pt x="43" y="43"/>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03" name="Freeform 1127"/>
            <p:cNvSpPr>
              <a:spLocks/>
            </p:cNvSpPr>
            <p:nvPr/>
          </p:nvSpPr>
          <p:spPr bwMode="auto">
            <a:xfrm>
              <a:off x="4538913" y="2987772"/>
              <a:ext cx="103486" cy="103486"/>
            </a:xfrm>
            <a:custGeom>
              <a:avLst/>
              <a:gdLst>
                <a:gd name="T0" fmla="*/ 151 w 302"/>
                <a:gd name="T1" fmla="*/ 0 h 302"/>
                <a:gd name="T2" fmla="*/ 211 w 302"/>
                <a:gd name="T3" fmla="*/ 12 h 302"/>
                <a:gd name="T4" fmla="*/ 260 w 302"/>
                <a:gd name="T5" fmla="*/ 43 h 302"/>
                <a:gd name="T6" fmla="*/ 290 w 302"/>
                <a:gd name="T7" fmla="*/ 91 h 302"/>
                <a:gd name="T8" fmla="*/ 302 w 302"/>
                <a:gd name="T9" fmla="*/ 151 h 302"/>
                <a:gd name="T10" fmla="*/ 290 w 302"/>
                <a:gd name="T11" fmla="*/ 211 h 302"/>
                <a:gd name="T12" fmla="*/ 260 w 302"/>
                <a:gd name="T13" fmla="*/ 260 h 302"/>
                <a:gd name="T14" fmla="*/ 211 w 302"/>
                <a:gd name="T15" fmla="*/ 290 h 302"/>
                <a:gd name="T16" fmla="*/ 151 w 302"/>
                <a:gd name="T17" fmla="*/ 302 h 302"/>
                <a:gd name="T18" fmla="*/ 91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3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3"/>
                  </a:lnTo>
                  <a:lnTo>
                    <a:pt x="290" y="91"/>
                  </a:lnTo>
                  <a:lnTo>
                    <a:pt x="302" y="151"/>
                  </a:lnTo>
                  <a:lnTo>
                    <a:pt x="290" y="211"/>
                  </a:lnTo>
                  <a:lnTo>
                    <a:pt x="260" y="260"/>
                  </a:lnTo>
                  <a:lnTo>
                    <a:pt x="211" y="290"/>
                  </a:lnTo>
                  <a:lnTo>
                    <a:pt x="151" y="302"/>
                  </a:lnTo>
                  <a:lnTo>
                    <a:pt x="91" y="290"/>
                  </a:lnTo>
                  <a:lnTo>
                    <a:pt x="42" y="260"/>
                  </a:lnTo>
                  <a:lnTo>
                    <a:pt x="12" y="211"/>
                  </a:lnTo>
                  <a:lnTo>
                    <a:pt x="0" y="151"/>
                  </a:lnTo>
                  <a:lnTo>
                    <a:pt x="12" y="91"/>
                  </a:lnTo>
                  <a:lnTo>
                    <a:pt x="42" y="43"/>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04" name="Freeform 1128"/>
            <p:cNvSpPr>
              <a:spLocks/>
            </p:cNvSpPr>
            <p:nvPr/>
          </p:nvSpPr>
          <p:spPr bwMode="auto">
            <a:xfrm>
              <a:off x="4662959" y="2987772"/>
              <a:ext cx="105542" cy="103486"/>
            </a:xfrm>
            <a:custGeom>
              <a:avLst/>
              <a:gdLst>
                <a:gd name="T0" fmla="*/ 157 w 308"/>
                <a:gd name="T1" fmla="*/ 0 h 302"/>
                <a:gd name="T2" fmla="*/ 211 w 308"/>
                <a:gd name="T3" fmla="*/ 12 h 302"/>
                <a:gd name="T4" fmla="*/ 260 w 308"/>
                <a:gd name="T5" fmla="*/ 43 h 302"/>
                <a:gd name="T6" fmla="*/ 296 w 308"/>
                <a:gd name="T7" fmla="*/ 91 h 302"/>
                <a:gd name="T8" fmla="*/ 308 w 308"/>
                <a:gd name="T9" fmla="*/ 151 h 302"/>
                <a:gd name="T10" fmla="*/ 296 w 308"/>
                <a:gd name="T11" fmla="*/ 211 h 302"/>
                <a:gd name="T12" fmla="*/ 260 w 308"/>
                <a:gd name="T13" fmla="*/ 260 h 302"/>
                <a:gd name="T14" fmla="*/ 211 w 308"/>
                <a:gd name="T15" fmla="*/ 290 h 302"/>
                <a:gd name="T16" fmla="*/ 157 w 308"/>
                <a:gd name="T17" fmla="*/ 302 h 302"/>
                <a:gd name="T18" fmla="*/ 97 w 308"/>
                <a:gd name="T19" fmla="*/ 290 h 302"/>
                <a:gd name="T20" fmla="*/ 48 w 308"/>
                <a:gd name="T21" fmla="*/ 260 h 302"/>
                <a:gd name="T22" fmla="*/ 12 w 308"/>
                <a:gd name="T23" fmla="*/ 211 h 302"/>
                <a:gd name="T24" fmla="*/ 0 w 308"/>
                <a:gd name="T25" fmla="*/ 151 h 302"/>
                <a:gd name="T26" fmla="*/ 12 w 308"/>
                <a:gd name="T27" fmla="*/ 91 h 302"/>
                <a:gd name="T28" fmla="*/ 48 w 308"/>
                <a:gd name="T29" fmla="*/ 43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1" y="12"/>
                  </a:lnTo>
                  <a:lnTo>
                    <a:pt x="260" y="43"/>
                  </a:lnTo>
                  <a:lnTo>
                    <a:pt x="296" y="91"/>
                  </a:lnTo>
                  <a:lnTo>
                    <a:pt x="308" y="151"/>
                  </a:lnTo>
                  <a:lnTo>
                    <a:pt x="296" y="211"/>
                  </a:lnTo>
                  <a:lnTo>
                    <a:pt x="260" y="260"/>
                  </a:lnTo>
                  <a:lnTo>
                    <a:pt x="211" y="290"/>
                  </a:lnTo>
                  <a:lnTo>
                    <a:pt x="157" y="302"/>
                  </a:lnTo>
                  <a:lnTo>
                    <a:pt x="97" y="290"/>
                  </a:lnTo>
                  <a:lnTo>
                    <a:pt x="48" y="260"/>
                  </a:lnTo>
                  <a:lnTo>
                    <a:pt x="12" y="211"/>
                  </a:lnTo>
                  <a:lnTo>
                    <a:pt x="0" y="151"/>
                  </a:lnTo>
                  <a:lnTo>
                    <a:pt x="12" y="91"/>
                  </a:lnTo>
                  <a:lnTo>
                    <a:pt x="48" y="43"/>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05" name="Freeform 1129"/>
            <p:cNvSpPr>
              <a:spLocks/>
            </p:cNvSpPr>
            <p:nvPr/>
          </p:nvSpPr>
          <p:spPr bwMode="auto">
            <a:xfrm>
              <a:off x="2806718" y="3126553"/>
              <a:ext cx="103486" cy="103144"/>
            </a:xfrm>
            <a:custGeom>
              <a:avLst/>
              <a:gdLst>
                <a:gd name="T0" fmla="*/ 151 w 302"/>
                <a:gd name="T1" fmla="*/ 0 h 301"/>
                <a:gd name="T2" fmla="*/ 211 w 302"/>
                <a:gd name="T3" fmla="*/ 12 h 301"/>
                <a:gd name="T4" fmla="*/ 260 w 302"/>
                <a:gd name="T5" fmla="*/ 42 h 301"/>
                <a:gd name="T6" fmla="*/ 290 w 302"/>
                <a:gd name="T7" fmla="*/ 90 h 301"/>
                <a:gd name="T8" fmla="*/ 302 w 302"/>
                <a:gd name="T9" fmla="*/ 150 h 301"/>
                <a:gd name="T10" fmla="*/ 290 w 302"/>
                <a:gd name="T11" fmla="*/ 211 h 301"/>
                <a:gd name="T12" fmla="*/ 260 w 302"/>
                <a:gd name="T13" fmla="*/ 259 h 301"/>
                <a:gd name="T14" fmla="*/ 211 w 302"/>
                <a:gd name="T15" fmla="*/ 289 h 301"/>
                <a:gd name="T16" fmla="*/ 151 w 302"/>
                <a:gd name="T17" fmla="*/ 301 h 301"/>
                <a:gd name="T18" fmla="*/ 91 w 302"/>
                <a:gd name="T19" fmla="*/ 289 h 301"/>
                <a:gd name="T20" fmla="*/ 43 w 302"/>
                <a:gd name="T21" fmla="*/ 259 h 301"/>
                <a:gd name="T22" fmla="*/ 12 w 302"/>
                <a:gd name="T23" fmla="*/ 211 h 301"/>
                <a:gd name="T24" fmla="*/ 0 w 302"/>
                <a:gd name="T25" fmla="*/ 150 h 301"/>
                <a:gd name="T26" fmla="*/ 12 w 302"/>
                <a:gd name="T27" fmla="*/ 90 h 301"/>
                <a:gd name="T28" fmla="*/ 43 w 302"/>
                <a:gd name="T29" fmla="*/ 42 h 301"/>
                <a:gd name="T30" fmla="*/ 91 w 302"/>
                <a:gd name="T31" fmla="*/ 12 h 301"/>
                <a:gd name="T32" fmla="*/ 151 w 302"/>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1">
                  <a:moveTo>
                    <a:pt x="151" y="0"/>
                  </a:moveTo>
                  <a:lnTo>
                    <a:pt x="211" y="12"/>
                  </a:lnTo>
                  <a:lnTo>
                    <a:pt x="260" y="42"/>
                  </a:lnTo>
                  <a:lnTo>
                    <a:pt x="290" y="90"/>
                  </a:lnTo>
                  <a:lnTo>
                    <a:pt x="302" y="150"/>
                  </a:lnTo>
                  <a:lnTo>
                    <a:pt x="290" y="211"/>
                  </a:lnTo>
                  <a:lnTo>
                    <a:pt x="260" y="259"/>
                  </a:lnTo>
                  <a:lnTo>
                    <a:pt x="211" y="289"/>
                  </a:lnTo>
                  <a:lnTo>
                    <a:pt x="151" y="301"/>
                  </a:lnTo>
                  <a:lnTo>
                    <a:pt x="91" y="289"/>
                  </a:lnTo>
                  <a:lnTo>
                    <a:pt x="43" y="259"/>
                  </a:lnTo>
                  <a:lnTo>
                    <a:pt x="12" y="211"/>
                  </a:lnTo>
                  <a:lnTo>
                    <a:pt x="0" y="150"/>
                  </a:lnTo>
                  <a:lnTo>
                    <a:pt x="12" y="90"/>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06" name="Freeform 1130"/>
            <p:cNvSpPr>
              <a:spLocks/>
            </p:cNvSpPr>
            <p:nvPr/>
          </p:nvSpPr>
          <p:spPr bwMode="auto">
            <a:xfrm>
              <a:off x="2930764" y="3126553"/>
              <a:ext cx="105542" cy="103144"/>
            </a:xfrm>
            <a:custGeom>
              <a:avLst/>
              <a:gdLst>
                <a:gd name="T0" fmla="*/ 151 w 308"/>
                <a:gd name="T1" fmla="*/ 0 h 301"/>
                <a:gd name="T2" fmla="*/ 211 w 308"/>
                <a:gd name="T3" fmla="*/ 12 h 301"/>
                <a:gd name="T4" fmla="*/ 260 w 308"/>
                <a:gd name="T5" fmla="*/ 42 h 301"/>
                <a:gd name="T6" fmla="*/ 296 w 308"/>
                <a:gd name="T7" fmla="*/ 90 h 301"/>
                <a:gd name="T8" fmla="*/ 308 w 308"/>
                <a:gd name="T9" fmla="*/ 150 h 301"/>
                <a:gd name="T10" fmla="*/ 296 w 308"/>
                <a:gd name="T11" fmla="*/ 211 h 301"/>
                <a:gd name="T12" fmla="*/ 260 w 308"/>
                <a:gd name="T13" fmla="*/ 259 h 301"/>
                <a:gd name="T14" fmla="*/ 211 w 308"/>
                <a:gd name="T15" fmla="*/ 289 h 301"/>
                <a:gd name="T16" fmla="*/ 151 w 308"/>
                <a:gd name="T17" fmla="*/ 301 h 301"/>
                <a:gd name="T18" fmla="*/ 97 w 308"/>
                <a:gd name="T19" fmla="*/ 289 h 301"/>
                <a:gd name="T20" fmla="*/ 42 w 308"/>
                <a:gd name="T21" fmla="*/ 259 h 301"/>
                <a:gd name="T22" fmla="*/ 12 w 308"/>
                <a:gd name="T23" fmla="*/ 211 h 301"/>
                <a:gd name="T24" fmla="*/ 0 w 308"/>
                <a:gd name="T25" fmla="*/ 150 h 301"/>
                <a:gd name="T26" fmla="*/ 12 w 308"/>
                <a:gd name="T27" fmla="*/ 90 h 301"/>
                <a:gd name="T28" fmla="*/ 42 w 308"/>
                <a:gd name="T29" fmla="*/ 42 h 301"/>
                <a:gd name="T30" fmla="*/ 97 w 308"/>
                <a:gd name="T31" fmla="*/ 12 h 301"/>
                <a:gd name="T32" fmla="*/ 151 w 308"/>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1">
                  <a:moveTo>
                    <a:pt x="151" y="0"/>
                  </a:moveTo>
                  <a:lnTo>
                    <a:pt x="211" y="12"/>
                  </a:lnTo>
                  <a:lnTo>
                    <a:pt x="260" y="42"/>
                  </a:lnTo>
                  <a:lnTo>
                    <a:pt x="296" y="90"/>
                  </a:lnTo>
                  <a:lnTo>
                    <a:pt x="308" y="150"/>
                  </a:lnTo>
                  <a:lnTo>
                    <a:pt x="296" y="211"/>
                  </a:lnTo>
                  <a:lnTo>
                    <a:pt x="260" y="259"/>
                  </a:lnTo>
                  <a:lnTo>
                    <a:pt x="211" y="289"/>
                  </a:lnTo>
                  <a:lnTo>
                    <a:pt x="151" y="301"/>
                  </a:lnTo>
                  <a:lnTo>
                    <a:pt x="97" y="289"/>
                  </a:lnTo>
                  <a:lnTo>
                    <a:pt x="42" y="259"/>
                  </a:lnTo>
                  <a:lnTo>
                    <a:pt x="12" y="211"/>
                  </a:lnTo>
                  <a:lnTo>
                    <a:pt x="0" y="150"/>
                  </a:lnTo>
                  <a:lnTo>
                    <a:pt x="12" y="90"/>
                  </a:lnTo>
                  <a:lnTo>
                    <a:pt x="42" y="42"/>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07" name="Freeform 1131"/>
            <p:cNvSpPr>
              <a:spLocks/>
            </p:cNvSpPr>
            <p:nvPr/>
          </p:nvSpPr>
          <p:spPr bwMode="auto">
            <a:xfrm>
              <a:off x="3054811" y="3126553"/>
              <a:ext cx="105542" cy="103144"/>
            </a:xfrm>
            <a:custGeom>
              <a:avLst/>
              <a:gdLst>
                <a:gd name="T0" fmla="*/ 157 w 308"/>
                <a:gd name="T1" fmla="*/ 0 h 301"/>
                <a:gd name="T2" fmla="*/ 217 w 308"/>
                <a:gd name="T3" fmla="*/ 12 h 301"/>
                <a:gd name="T4" fmla="*/ 266 w 308"/>
                <a:gd name="T5" fmla="*/ 42 h 301"/>
                <a:gd name="T6" fmla="*/ 296 w 308"/>
                <a:gd name="T7" fmla="*/ 90 h 301"/>
                <a:gd name="T8" fmla="*/ 308 w 308"/>
                <a:gd name="T9" fmla="*/ 150 h 301"/>
                <a:gd name="T10" fmla="*/ 296 w 308"/>
                <a:gd name="T11" fmla="*/ 211 h 301"/>
                <a:gd name="T12" fmla="*/ 266 w 308"/>
                <a:gd name="T13" fmla="*/ 259 h 301"/>
                <a:gd name="T14" fmla="*/ 217 w 308"/>
                <a:gd name="T15" fmla="*/ 289 h 301"/>
                <a:gd name="T16" fmla="*/ 157 w 308"/>
                <a:gd name="T17" fmla="*/ 301 h 301"/>
                <a:gd name="T18" fmla="*/ 97 w 308"/>
                <a:gd name="T19" fmla="*/ 289 h 301"/>
                <a:gd name="T20" fmla="*/ 48 w 308"/>
                <a:gd name="T21" fmla="*/ 259 h 301"/>
                <a:gd name="T22" fmla="*/ 12 w 308"/>
                <a:gd name="T23" fmla="*/ 211 h 301"/>
                <a:gd name="T24" fmla="*/ 0 w 308"/>
                <a:gd name="T25" fmla="*/ 150 h 301"/>
                <a:gd name="T26" fmla="*/ 12 w 308"/>
                <a:gd name="T27" fmla="*/ 90 h 301"/>
                <a:gd name="T28" fmla="*/ 48 w 308"/>
                <a:gd name="T29" fmla="*/ 42 h 301"/>
                <a:gd name="T30" fmla="*/ 97 w 308"/>
                <a:gd name="T31" fmla="*/ 12 h 301"/>
                <a:gd name="T32" fmla="*/ 157 w 308"/>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1">
                  <a:moveTo>
                    <a:pt x="157" y="0"/>
                  </a:moveTo>
                  <a:lnTo>
                    <a:pt x="217" y="12"/>
                  </a:lnTo>
                  <a:lnTo>
                    <a:pt x="266" y="42"/>
                  </a:lnTo>
                  <a:lnTo>
                    <a:pt x="296" y="90"/>
                  </a:lnTo>
                  <a:lnTo>
                    <a:pt x="308" y="150"/>
                  </a:lnTo>
                  <a:lnTo>
                    <a:pt x="296" y="211"/>
                  </a:lnTo>
                  <a:lnTo>
                    <a:pt x="266" y="259"/>
                  </a:lnTo>
                  <a:lnTo>
                    <a:pt x="217" y="289"/>
                  </a:lnTo>
                  <a:lnTo>
                    <a:pt x="157" y="301"/>
                  </a:lnTo>
                  <a:lnTo>
                    <a:pt x="97" y="289"/>
                  </a:lnTo>
                  <a:lnTo>
                    <a:pt x="48" y="259"/>
                  </a:lnTo>
                  <a:lnTo>
                    <a:pt x="12" y="211"/>
                  </a:lnTo>
                  <a:lnTo>
                    <a:pt x="0" y="150"/>
                  </a:lnTo>
                  <a:lnTo>
                    <a:pt x="12" y="90"/>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08" name="Freeform 1132"/>
            <p:cNvSpPr>
              <a:spLocks/>
            </p:cNvSpPr>
            <p:nvPr/>
          </p:nvSpPr>
          <p:spPr bwMode="auto">
            <a:xfrm>
              <a:off x="3180913" y="3126553"/>
              <a:ext cx="103486" cy="103144"/>
            </a:xfrm>
            <a:custGeom>
              <a:avLst/>
              <a:gdLst>
                <a:gd name="T0" fmla="*/ 151 w 302"/>
                <a:gd name="T1" fmla="*/ 0 h 301"/>
                <a:gd name="T2" fmla="*/ 211 w 302"/>
                <a:gd name="T3" fmla="*/ 12 h 301"/>
                <a:gd name="T4" fmla="*/ 260 w 302"/>
                <a:gd name="T5" fmla="*/ 42 h 301"/>
                <a:gd name="T6" fmla="*/ 290 w 302"/>
                <a:gd name="T7" fmla="*/ 90 h 301"/>
                <a:gd name="T8" fmla="*/ 302 w 302"/>
                <a:gd name="T9" fmla="*/ 150 h 301"/>
                <a:gd name="T10" fmla="*/ 290 w 302"/>
                <a:gd name="T11" fmla="*/ 211 h 301"/>
                <a:gd name="T12" fmla="*/ 260 w 302"/>
                <a:gd name="T13" fmla="*/ 259 h 301"/>
                <a:gd name="T14" fmla="*/ 211 w 302"/>
                <a:gd name="T15" fmla="*/ 289 h 301"/>
                <a:gd name="T16" fmla="*/ 151 w 302"/>
                <a:gd name="T17" fmla="*/ 301 h 301"/>
                <a:gd name="T18" fmla="*/ 91 w 302"/>
                <a:gd name="T19" fmla="*/ 289 h 301"/>
                <a:gd name="T20" fmla="*/ 42 w 302"/>
                <a:gd name="T21" fmla="*/ 259 h 301"/>
                <a:gd name="T22" fmla="*/ 12 w 302"/>
                <a:gd name="T23" fmla="*/ 211 h 301"/>
                <a:gd name="T24" fmla="*/ 0 w 302"/>
                <a:gd name="T25" fmla="*/ 150 h 301"/>
                <a:gd name="T26" fmla="*/ 12 w 302"/>
                <a:gd name="T27" fmla="*/ 90 h 301"/>
                <a:gd name="T28" fmla="*/ 42 w 302"/>
                <a:gd name="T29" fmla="*/ 42 h 301"/>
                <a:gd name="T30" fmla="*/ 91 w 302"/>
                <a:gd name="T31" fmla="*/ 12 h 301"/>
                <a:gd name="T32" fmla="*/ 151 w 302"/>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1">
                  <a:moveTo>
                    <a:pt x="151" y="0"/>
                  </a:moveTo>
                  <a:lnTo>
                    <a:pt x="211" y="12"/>
                  </a:lnTo>
                  <a:lnTo>
                    <a:pt x="260" y="42"/>
                  </a:lnTo>
                  <a:lnTo>
                    <a:pt x="290" y="90"/>
                  </a:lnTo>
                  <a:lnTo>
                    <a:pt x="302" y="150"/>
                  </a:lnTo>
                  <a:lnTo>
                    <a:pt x="290" y="211"/>
                  </a:lnTo>
                  <a:lnTo>
                    <a:pt x="260" y="259"/>
                  </a:lnTo>
                  <a:lnTo>
                    <a:pt x="211" y="289"/>
                  </a:lnTo>
                  <a:lnTo>
                    <a:pt x="151" y="301"/>
                  </a:lnTo>
                  <a:lnTo>
                    <a:pt x="91" y="289"/>
                  </a:lnTo>
                  <a:lnTo>
                    <a:pt x="42" y="259"/>
                  </a:lnTo>
                  <a:lnTo>
                    <a:pt x="12" y="211"/>
                  </a:lnTo>
                  <a:lnTo>
                    <a:pt x="0" y="150"/>
                  </a:lnTo>
                  <a:lnTo>
                    <a:pt x="12" y="90"/>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09" name="Freeform 1133"/>
            <p:cNvSpPr>
              <a:spLocks/>
            </p:cNvSpPr>
            <p:nvPr/>
          </p:nvSpPr>
          <p:spPr bwMode="auto">
            <a:xfrm>
              <a:off x="3304959" y="3126553"/>
              <a:ext cx="105542" cy="103144"/>
            </a:xfrm>
            <a:custGeom>
              <a:avLst/>
              <a:gdLst>
                <a:gd name="T0" fmla="*/ 151 w 308"/>
                <a:gd name="T1" fmla="*/ 0 h 301"/>
                <a:gd name="T2" fmla="*/ 211 w 308"/>
                <a:gd name="T3" fmla="*/ 12 h 301"/>
                <a:gd name="T4" fmla="*/ 259 w 308"/>
                <a:gd name="T5" fmla="*/ 42 h 301"/>
                <a:gd name="T6" fmla="*/ 296 w 308"/>
                <a:gd name="T7" fmla="*/ 90 h 301"/>
                <a:gd name="T8" fmla="*/ 308 w 308"/>
                <a:gd name="T9" fmla="*/ 150 h 301"/>
                <a:gd name="T10" fmla="*/ 296 w 308"/>
                <a:gd name="T11" fmla="*/ 211 h 301"/>
                <a:gd name="T12" fmla="*/ 259 w 308"/>
                <a:gd name="T13" fmla="*/ 259 h 301"/>
                <a:gd name="T14" fmla="*/ 211 w 308"/>
                <a:gd name="T15" fmla="*/ 289 h 301"/>
                <a:gd name="T16" fmla="*/ 151 w 308"/>
                <a:gd name="T17" fmla="*/ 301 h 301"/>
                <a:gd name="T18" fmla="*/ 97 w 308"/>
                <a:gd name="T19" fmla="*/ 289 h 301"/>
                <a:gd name="T20" fmla="*/ 42 w 308"/>
                <a:gd name="T21" fmla="*/ 259 h 301"/>
                <a:gd name="T22" fmla="*/ 12 w 308"/>
                <a:gd name="T23" fmla="*/ 211 h 301"/>
                <a:gd name="T24" fmla="*/ 0 w 308"/>
                <a:gd name="T25" fmla="*/ 150 h 301"/>
                <a:gd name="T26" fmla="*/ 12 w 308"/>
                <a:gd name="T27" fmla="*/ 90 h 301"/>
                <a:gd name="T28" fmla="*/ 42 w 308"/>
                <a:gd name="T29" fmla="*/ 42 h 301"/>
                <a:gd name="T30" fmla="*/ 97 w 308"/>
                <a:gd name="T31" fmla="*/ 12 h 301"/>
                <a:gd name="T32" fmla="*/ 151 w 308"/>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1">
                  <a:moveTo>
                    <a:pt x="151" y="0"/>
                  </a:moveTo>
                  <a:lnTo>
                    <a:pt x="211" y="12"/>
                  </a:lnTo>
                  <a:lnTo>
                    <a:pt x="259" y="42"/>
                  </a:lnTo>
                  <a:lnTo>
                    <a:pt x="296" y="90"/>
                  </a:lnTo>
                  <a:lnTo>
                    <a:pt x="308" y="150"/>
                  </a:lnTo>
                  <a:lnTo>
                    <a:pt x="296" y="211"/>
                  </a:lnTo>
                  <a:lnTo>
                    <a:pt x="259" y="259"/>
                  </a:lnTo>
                  <a:lnTo>
                    <a:pt x="211" y="289"/>
                  </a:lnTo>
                  <a:lnTo>
                    <a:pt x="151" y="301"/>
                  </a:lnTo>
                  <a:lnTo>
                    <a:pt x="97" y="289"/>
                  </a:lnTo>
                  <a:lnTo>
                    <a:pt x="42" y="259"/>
                  </a:lnTo>
                  <a:lnTo>
                    <a:pt x="12" y="211"/>
                  </a:lnTo>
                  <a:lnTo>
                    <a:pt x="0" y="150"/>
                  </a:lnTo>
                  <a:lnTo>
                    <a:pt x="12" y="90"/>
                  </a:lnTo>
                  <a:lnTo>
                    <a:pt x="42" y="42"/>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0" name="Freeform 1134"/>
            <p:cNvSpPr>
              <a:spLocks/>
            </p:cNvSpPr>
            <p:nvPr/>
          </p:nvSpPr>
          <p:spPr bwMode="auto">
            <a:xfrm>
              <a:off x="3429006" y="3126553"/>
              <a:ext cx="105542" cy="103144"/>
            </a:xfrm>
            <a:custGeom>
              <a:avLst/>
              <a:gdLst>
                <a:gd name="T0" fmla="*/ 157 w 308"/>
                <a:gd name="T1" fmla="*/ 0 h 301"/>
                <a:gd name="T2" fmla="*/ 217 w 308"/>
                <a:gd name="T3" fmla="*/ 12 h 301"/>
                <a:gd name="T4" fmla="*/ 265 w 308"/>
                <a:gd name="T5" fmla="*/ 42 h 301"/>
                <a:gd name="T6" fmla="*/ 296 w 308"/>
                <a:gd name="T7" fmla="*/ 90 h 301"/>
                <a:gd name="T8" fmla="*/ 308 w 308"/>
                <a:gd name="T9" fmla="*/ 150 h 301"/>
                <a:gd name="T10" fmla="*/ 296 w 308"/>
                <a:gd name="T11" fmla="*/ 211 h 301"/>
                <a:gd name="T12" fmla="*/ 265 w 308"/>
                <a:gd name="T13" fmla="*/ 259 h 301"/>
                <a:gd name="T14" fmla="*/ 217 w 308"/>
                <a:gd name="T15" fmla="*/ 289 h 301"/>
                <a:gd name="T16" fmla="*/ 157 w 308"/>
                <a:gd name="T17" fmla="*/ 301 h 301"/>
                <a:gd name="T18" fmla="*/ 97 w 308"/>
                <a:gd name="T19" fmla="*/ 289 h 301"/>
                <a:gd name="T20" fmla="*/ 48 w 308"/>
                <a:gd name="T21" fmla="*/ 259 h 301"/>
                <a:gd name="T22" fmla="*/ 12 w 308"/>
                <a:gd name="T23" fmla="*/ 211 h 301"/>
                <a:gd name="T24" fmla="*/ 0 w 308"/>
                <a:gd name="T25" fmla="*/ 150 h 301"/>
                <a:gd name="T26" fmla="*/ 12 w 308"/>
                <a:gd name="T27" fmla="*/ 90 h 301"/>
                <a:gd name="T28" fmla="*/ 48 w 308"/>
                <a:gd name="T29" fmla="*/ 42 h 301"/>
                <a:gd name="T30" fmla="*/ 97 w 308"/>
                <a:gd name="T31" fmla="*/ 12 h 301"/>
                <a:gd name="T32" fmla="*/ 157 w 308"/>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1">
                  <a:moveTo>
                    <a:pt x="157" y="0"/>
                  </a:moveTo>
                  <a:lnTo>
                    <a:pt x="217" y="12"/>
                  </a:lnTo>
                  <a:lnTo>
                    <a:pt x="265" y="42"/>
                  </a:lnTo>
                  <a:lnTo>
                    <a:pt x="296" y="90"/>
                  </a:lnTo>
                  <a:lnTo>
                    <a:pt x="308" y="150"/>
                  </a:lnTo>
                  <a:lnTo>
                    <a:pt x="296" y="211"/>
                  </a:lnTo>
                  <a:lnTo>
                    <a:pt x="265" y="259"/>
                  </a:lnTo>
                  <a:lnTo>
                    <a:pt x="217" y="289"/>
                  </a:lnTo>
                  <a:lnTo>
                    <a:pt x="157" y="301"/>
                  </a:lnTo>
                  <a:lnTo>
                    <a:pt x="97" y="289"/>
                  </a:lnTo>
                  <a:lnTo>
                    <a:pt x="48" y="259"/>
                  </a:lnTo>
                  <a:lnTo>
                    <a:pt x="12" y="211"/>
                  </a:lnTo>
                  <a:lnTo>
                    <a:pt x="0" y="150"/>
                  </a:lnTo>
                  <a:lnTo>
                    <a:pt x="12" y="90"/>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1" name="Freeform 1135"/>
            <p:cNvSpPr>
              <a:spLocks/>
            </p:cNvSpPr>
            <p:nvPr/>
          </p:nvSpPr>
          <p:spPr bwMode="auto">
            <a:xfrm>
              <a:off x="4414867" y="3126553"/>
              <a:ext cx="103486" cy="103144"/>
            </a:xfrm>
            <a:custGeom>
              <a:avLst/>
              <a:gdLst>
                <a:gd name="T0" fmla="*/ 151 w 302"/>
                <a:gd name="T1" fmla="*/ 0 h 301"/>
                <a:gd name="T2" fmla="*/ 211 w 302"/>
                <a:gd name="T3" fmla="*/ 12 h 301"/>
                <a:gd name="T4" fmla="*/ 260 w 302"/>
                <a:gd name="T5" fmla="*/ 42 h 301"/>
                <a:gd name="T6" fmla="*/ 290 w 302"/>
                <a:gd name="T7" fmla="*/ 90 h 301"/>
                <a:gd name="T8" fmla="*/ 302 w 302"/>
                <a:gd name="T9" fmla="*/ 150 h 301"/>
                <a:gd name="T10" fmla="*/ 290 w 302"/>
                <a:gd name="T11" fmla="*/ 211 h 301"/>
                <a:gd name="T12" fmla="*/ 260 w 302"/>
                <a:gd name="T13" fmla="*/ 259 h 301"/>
                <a:gd name="T14" fmla="*/ 211 w 302"/>
                <a:gd name="T15" fmla="*/ 289 h 301"/>
                <a:gd name="T16" fmla="*/ 151 w 302"/>
                <a:gd name="T17" fmla="*/ 301 h 301"/>
                <a:gd name="T18" fmla="*/ 91 w 302"/>
                <a:gd name="T19" fmla="*/ 289 h 301"/>
                <a:gd name="T20" fmla="*/ 43 w 302"/>
                <a:gd name="T21" fmla="*/ 259 h 301"/>
                <a:gd name="T22" fmla="*/ 12 w 302"/>
                <a:gd name="T23" fmla="*/ 211 h 301"/>
                <a:gd name="T24" fmla="*/ 0 w 302"/>
                <a:gd name="T25" fmla="*/ 150 h 301"/>
                <a:gd name="T26" fmla="*/ 12 w 302"/>
                <a:gd name="T27" fmla="*/ 90 h 301"/>
                <a:gd name="T28" fmla="*/ 43 w 302"/>
                <a:gd name="T29" fmla="*/ 42 h 301"/>
                <a:gd name="T30" fmla="*/ 91 w 302"/>
                <a:gd name="T31" fmla="*/ 12 h 301"/>
                <a:gd name="T32" fmla="*/ 151 w 302"/>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1">
                  <a:moveTo>
                    <a:pt x="151" y="0"/>
                  </a:moveTo>
                  <a:lnTo>
                    <a:pt x="211" y="12"/>
                  </a:lnTo>
                  <a:lnTo>
                    <a:pt x="260" y="42"/>
                  </a:lnTo>
                  <a:lnTo>
                    <a:pt x="290" y="90"/>
                  </a:lnTo>
                  <a:lnTo>
                    <a:pt x="302" y="150"/>
                  </a:lnTo>
                  <a:lnTo>
                    <a:pt x="290" y="211"/>
                  </a:lnTo>
                  <a:lnTo>
                    <a:pt x="260" y="259"/>
                  </a:lnTo>
                  <a:lnTo>
                    <a:pt x="211" y="289"/>
                  </a:lnTo>
                  <a:lnTo>
                    <a:pt x="151" y="301"/>
                  </a:lnTo>
                  <a:lnTo>
                    <a:pt x="91" y="289"/>
                  </a:lnTo>
                  <a:lnTo>
                    <a:pt x="43" y="259"/>
                  </a:lnTo>
                  <a:lnTo>
                    <a:pt x="12" y="211"/>
                  </a:lnTo>
                  <a:lnTo>
                    <a:pt x="0" y="150"/>
                  </a:lnTo>
                  <a:lnTo>
                    <a:pt x="12" y="90"/>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2" name="Freeform 1136"/>
            <p:cNvSpPr>
              <a:spLocks/>
            </p:cNvSpPr>
            <p:nvPr/>
          </p:nvSpPr>
          <p:spPr bwMode="auto">
            <a:xfrm>
              <a:off x="4538913" y="3126553"/>
              <a:ext cx="103486" cy="103144"/>
            </a:xfrm>
            <a:custGeom>
              <a:avLst/>
              <a:gdLst>
                <a:gd name="T0" fmla="*/ 151 w 302"/>
                <a:gd name="T1" fmla="*/ 0 h 301"/>
                <a:gd name="T2" fmla="*/ 211 w 302"/>
                <a:gd name="T3" fmla="*/ 12 h 301"/>
                <a:gd name="T4" fmla="*/ 260 w 302"/>
                <a:gd name="T5" fmla="*/ 42 h 301"/>
                <a:gd name="T6" fmla="*/ 290 w 302"/>
                <a:gd name="T7" fmla="*/ 90 h 301"/>
                <a:gd name="T8" fmla="*/ 302 w 302"/>
                <a:gd name="T9" fmla="*/ 150 h 301"/>
                <a:gd name="T10" fmla="*/ 290 w 302"/>
                <a:gd name="T11" fmla="*/ 211 h 301"/>
                <a:gd name="T12" fmla="*/ 260 w 302"/>
                <a:gd name="T13" fmla="*/ 259 h 301"/>
                <a:gd name="T14" fmla="*/ 211 w 302"/>
                <a:gd name="T15" fmla="*/ 289 h 301"/>
                <a:gd name="T16" fmla="*/ 151 w 302"/>
                <a:gd name="T17" fmla="*/ 301 h 301"/>
                <a:gd name="T18" fmla="*/ 91 w 302"/>
                <a:gd name="T19" fmla="*/ 289 h 301"/>
                <a:gd name="T20" fmla="*/ 42 w 302"/>
                <a:gd name="T21" fmla="*/ 259 h 301"/>
                <a:gd name="T22" fmla="*/ 12 w 302"/>
                <a:gd name="T23" fmla="*/ 211 h 301"/>
                <a:gd name="T24" fmla="*/ 0 w 302"/>
                <a:gd name="T25" fmla="*/ 150 h 301"/>
                <a:gd name="T26" fmla="*/ 12 w 302"/>
                <a:gd name="T27" fmla="*/ 90 h 301"/>
                <a:gd name="T28" fmla="*/ 42 w 302"/>
                <a:gd name="T29" fmla="*/ 42 h 301"/>
                <a:gd name="T30" fmla="*/ 91 w 302"/>
                <a:gd name="T31" fmla="*/ 12 h 301"/>
                <a:gd name="T32" fmla="*/ 151 w 302"/>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1">
                  <a:moveTo>
                    <a:pt x="151" y="0"/>
                  </a:moveTo>
                  <a:lnTo>
                    <a:pt x="211" y="12"/>
                  </a:lnTo>
                  <a:lnTo>
                    <a:pt x="260" y="42"/>
                  </a:lnTo>
                  <a:lnTo>
                    <a:pt x="290" y="90"/>
                  </a:lnTo>
                  <a:lnTo>
                    <a:pt x="302" y="150"/>
                  </a:lnTo>
                  <a:lnTo>
                    <a:pt x="290" y="211"/>
                  </a:lnTo>
                  <a:lnTo>
                    <a:pt x="260" y="259"/>
                  </a:lnTo>
                  <a:lnTo>
                    <a:pt x="211" y="289"/>
                  </a:lnTo>
                  <a:lnTo>
                    <a:pt x="151" y="301"/>
                  </a:lnTo>
                  <a:lnTo>
                    <a:pt x="91" y="289"/>
                  </a:lnTo>
                  <a:lnTo>
                    <a:pt x="42" y="259"/>
                  </a:lnTo>
                  <a:lnTo>
                    <a:pt x="12" y="211"/>
                  </a:lnTo>
                  <a:lnTo>
                    <a:pt x="0" y="150"/>
                  </a:lnTo>
                  <a:lnTo>
                    <a:pt x="12" y="90"/>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3" name="Freeform 1137"/>
            <p:cNvSpPr>
              <a:spLocks/>
            </p:cNvSpPr>
            <p:nvPr/>
          </p:nvSpPr>
          <p:spPr bwMode="auto">
            <a:xfrm>
              <a:off x="4662959" y="3126553"/>
              <a:ext cx="105542" cy="103144"/>
            </a:xfrm>
            <a:custGeom>
              <a:avLst/>
              <a:gdLst>
                <a:gd name="T0" fmla="*/ 157 w 308"/>
                <a:gd name="T1" fmla="*/ 0 h 301"/>
                <a:gd name="T2" fmla="*/ 211 w 308"/>
                <a:gd name="T3" fmla="*/ 12 h 301"/>
                <a:gd name="T4" fmla="*/ 260 w 308"/>
                <a:gd name="T5" fmla="*/ 42 h 301"/>
                <a:gd name="T6" fmla="*/ 296 w 308"/>
                <a:gd name="T7" fmla="*/ 90 h 301"/>
                <a:gd name="T8" fmla="*/ 308 w 308"/>
                <a:gd name="T9" fmla="*/ 150 h 301"/>
                <a:gd name="T10" fmla="*/ 296 w 308"/>
                <a:gd name="T11" fmla="*/ 211 h 301"/>
                <a:gd name="T12" fmla="*/ 260 w 308"/>
                <a:gd name="T13" fmla="*/ 259 h 301"/>
                <a:gd name="T14" fmla="*/ 211 w 308"/>
                <a:gd name="T15" fmla="*/ 289 h 301"/>
                <a:gd name="T16" fmla="*/ 157 w 308"/>
                <a:gd name="T17" fmla="*/ 301 h 301"/>
                <a:gd name="T18" fmla="*/ 97 w 308"/>
                <a:gd name="T19" fmla="*/ 289 h 301"/>
                <a:gd name="T20" fmla="*/ 48 w 308"/>
                <a:gd name="T21" fmla="*/ 259 h 301"/>
                <a:gd name="T22" fmla="*/ 12 w 308"/>
                <a:gd name="T23" fmla="*/ 211 h 301"/>
                <a:gd name="T24" fmla="*/ 0 w 308"/>
                <a:gd name="T25" fmla="*/ 150 h 301"/>
                <a:gd name="T26" fmla="*/ 12 w 308"/>
                <a:gd name="T27" fmla="*/ 90 h 301"/>
                <a:gd name="T28" fmla="*/ 48 w 308"/>
                <a:gd name="T29" fmla="*/ 42 h 301"/>
                <a:gd name="T30" fmla="*/ 97 w 308"/>
                <a:gd name="T31" fmla="*/ 12 h 301"/>
                <a:gd name="T32" fmla="*/ 157 w 308"/>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1">
                  <a:moveTo>
                    <a:pt x="157" y="0"/>
                  </a:moveTo>
                  <a:lnTo>
                    <a:pt x="211" y="12"/>
                  </a:lnTo>
                  <a:lnTo>
                    <a:pt x="260" y="42"/>
                  </a:lnTo>
                  <a:lnTo>
                    <a:pt x="296" y="90"/>
                  </a:lnTo>
                  <a:lnTo>
                    <a:pt x="308" y="150"/>
                  </a:lnTo>
                  <a:lnTo>
                    <a:pt x="296" y="211"/>
                  </a:lnTo>
                  <a:lnTo>
                    <a:pt x="260" y="259"/>
                  </a:lnTo>
                  <a:lnTo>
                    <a:pt x="211" y="289"/>
                  </a:lnTo>
                  <a:lnTo>
                    <a:pt x="157" y="301"/>
                  </a:lnTo>
                  <a:lnTo>
                    <a:pt x="97" y="289"/>
                  </a:lnTo>
                  <a:lnTo>
                    <a:pt x="48" y="259"/>
                  </a:lnTo>
                  <a:lnTo>
                    <a:pt x="12" y="211"/>
                  </a:lnTo>
                  <a:lnTo>
                    <a:pt x="0" y="150"/>
                  </a:lnTo>
                  <a:lnTo>
                    <a:pt x="12" y="90"/>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4" name="Freeform 1138"/>
            <p:cNvSpPr>
              <a:spLocks/>
            </p:cNvSpPr>
            <p:nvPr/>
          </p:nvSpPr>
          <p:spPr bwMode="auto">
            <a:xfrm>
              <a:off x="2930764" y="3262936"/>
              <a:ext cx="105542" cy="105200"/>
            </a:xfrm>
            <a:custGeom>
              <a:avLst/>
              <a:gdLst>
                <a:gd name="T0" fmla="*/ 151 w 308"/>
                <a:gd name="T1" fmla="*/ 0 h 307"/>
                <a:gd name="T2" fmla="*/ 211 w 308"/>
                <a:gd name="T3" fmla="*/ 12 h 307"/>
                <a:gd name="T4" fmla="*/ 260 w 308"/>
                <a:gd name="T5" fmla="*/ 48 h 307"/>
                <a:gd name="T6" fmla="*/ 296 w 308"/>
                <a:gd name="T7" fmla="*/ 96 h 307"/>
                <a:gd name="T8" fmla="*/ 308 w 308"/>
                <a:gd name="T9" fmla="*/ 156 h 307"/>
                <a:gd name="T10" fmla="*/ 296 w 308"/>
                <a:gd name="T11" fmla="*/ 211 h 307"/>
                <a:gd name="T12" fmla="*/ 260 w 308"/>
                <a:gd name="T13" fmla="*/ 265 h 307"/>
                <a:gd name="T14" fmla="*/ 211 w 308"/>
                <a:gd name="T15" fmla="*/ 295 h 307"/>
                <a:gd name="T16" fmla="*/ 151 w 308"/>
                <a:gd name="T17" fmla="*/ 307 h 307"/>
                <a:gd name="T18" fmla="*/ 97 w 308"/>
                <a:gd name="T19" fmla="*/ 295 h 307"/>
                <a:gd name="T20" fmla="*/ 42 w 308"/>
                <a:gd name="T21" fmla="*/ 265 h 307"/>
                <a:gd name="T22" fmla="*/ 12 w 308"/>
                <a:gd name="T23" fmla="*/ 211 h 307"/>
                <a:gd name="T24" fmla="*/ 0 w 308"/>
                <a:gd name="T25" fmla="*/ 156 h 307"/>
                <a:gd name="T26" fmla="*/ 12 w 308"/>
                <a:gd name="T27" fmla="*/ 96 h 307"/>
                <a:gd name="T28" fmla="*/ 42 w 308"/>
                <a:gd name="T29" fmla="*/ 48 h 307"/>
                <a:gd name="T30" fmla="*/ 97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1" y="12"/>
                  </a:lnTo>
                  <a:lnTo>
                    <a:pt x="260" y="48"/>
                  </a:lnTo>
                  <a:lnTo>
                    <a:pt x="296" y="96"/>
                  </a:lnTo>
                  <a:lnTo>
                    <a:pt x="308" y="156"/>
                  </a:lnTo>
                  <a:lnTo>
                    <a:pt x="296" y="211"/>
                  </a:lnTo>
                  <a:lnTo>
                    <a:pt x="260" y="265"/>
                  </a:lnTo>
                  <a:lnTo>
                    <a:pt x="211" y="295"/>
                  </a:lnTo>
                  <a:lnTo>
                    <a:pt x="151" y="307"/>
                  </a:lnTo>
                  <a:lnTo>
                    <a:pt x="97" y="295"/>
                  </a:lnTo>
                  <a:lnTo>
                    <a:pt x="42" y="265"/>
                  </a:lnTo>
                  <a:lnTo>
                    <a:pt x="12" y="211"/>
                  </a:lnTo>
                  <a:lnTo>
                    <a:pt x="0" y="156"/>
                  </a:lnTo>
                  <a:lnTo>
                    <a:pt x="12" y="96"/>
                  </a:lnTo>
                  <a:lnTo>
                    <a:pt x="42" y="48"/>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5" name="Freeform 1139"/>
            <p:cNvSpPr>
              <a:spLocks/>
            </p:cNvSpPr>
            <p:nvPr/>
          </p:nvSpPr>
          <p:spPr bwMode="auto">
            <a:xfrm>
              <a:off x="3054811" y="3262936"/>
              <a:ext cx="105542" cy="105200"/>
            </a:xfrm>
            <a:custGeom>
              <a:avLst/>
              <a:gdLst>
                <a:gd name="T0" fmla="*/ 157 w 308"/>
                <a:gd name="T1" fmla="*/ 0 h 307"/>
                <a:gd name="T2" fmla="*/ 217 w 308"/>
                <a:gd name="T3" fmla="*/ 12 h 307"/>
                <a:gd name="T4" fmla="*/ 266 w 308"/>
                <a:gd name="T5" fmla="*/ 48 h 307"/>
                <a:gd name="T6" fmla="*/ 296 w 308"/>
                <a:gd name="T7" fmla="*/ 96 h 307"/>
                <a:gd name="T8" fmla="*/ 308 w 308"/>
                <a:gd name="T9" fmla="*/ 156 h 307"/>
                <a:gd name="T10" fmla="*/ 296 w 308"/>
                <a:gd name="T11" fmla="*/ 211 h 307"/>
                <a:gd name="T12" fmla="*/ 266 w 308"/>
                <a:gd name="T13" fmla="*/ 265 h 307"/>
                <a:gd name="T14" fmla="*/ 217 w 308"/>
                <a:gd name="T15" fmla="*/ 295 h 307"/>
                <a:gd name="T16" fmla="*/ 157 w 308"/>
                <a:gd name="T17" fmla="*/ 307 h 307"/>
                <a:gd name="T18" fmla="*/ 97 w 308"/>
                <a:gd name="T19" fmla="*/ 295 h 307"/>
                <a:gd name="T20" fmla="*/ 48 w 308"/>
                <a:gd name="T21" fmla="*/ 265 h 307"/>
                <a:gd name="T22" fmla="*/ 12 w 308"/>
                <a:gd name="T23" fmla="*/ 211 h 307"/>
                <a:gd name="T24" fmla="*/ 0 w 308"/>
                <a:gd name="T25" fmla="*/ 156 h 307"/>
                <a:gd name="T26" fmla="*/ 12 w 308"/>
                <a:gd name="T27" fmla="*/ 96 h 307"/>
                <a:gd name="T28" fmla="*/ 48 w 308"/>
                <a:gd name="T29" fmla="*/ 48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7" y="12"/>
                  </a:lnTo>
                  <a:lnTo>
                    <a:pt x="266" y="48"/>
                  </a:lnTo>
                  <a:lnTo>
                    <a:pt x="296" y="96"/>
                  </a:lnTo>
                  <a:lnTo>
                    <a:pt x="308" y="156"/>
                  </a:lnTo>
                  <a:lnTo>
                    <a:pt x="296" y="211"/>
                  </a:lnTo>
                  <a:lnTo>
                    <a:pt x="266" y="265"/>
                  </a:lnTo>
                  <a:lnTo>
                    <a:pt x="217" y="295"/>
                  </a:lnTo>
                  <a:lnTo>
                    <a:pt x="157" y="307"/>
                  </a:lnTo>
                  <a:lnTo>
                    <a:pt x="97" y="295"/>
                  </a:lnTo>
                  <a:lnTo>
                    <a:pt x="48" y="265"/>
                  </a:lnTo>
                  <a:lnTo>
                    <a:pt x="12" y="211"/>
                  </a:lnTo>
                  <a:lnTo>
                    <a:pt x="0" y="156"/>
                  </a:lnTo>
                  <a:lnTo>
                    <a:pt x="12" y="96"/>
                  </a:lnTo>
                  <a:lnTo>
                    <a:pt x="48"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6" name="Freeform 1140"/>
            <p:cNvSpPr>
              <a:spLocks/>
            </p:cNvSpPr>
            <p:nvPr/>
          </p:nvSpPr>
          <p:spPr bwMode="auto">
            <a:xfrm>
              <a:off x="3180913" y="3262936"/>
              <a:ext cx="103486" cy="105200"/>
            </a:xfrm>
            <a:custGeom>
              <a:avLst/>
              <a:gdLst>
                <a:gd name="T0" fmla="*/ 151 w 302"/>
                <a:gd name="T1" fmla="*/ 0 h 307"/>
                <a:gd name="T2" fmla="*/ 211 w 302"/>
                <a:gd name="T3" fmla="*/ 12 h 307"/>
                <a:gd name="T4" fmla="*/ 260 w 302"/>
                <a:gd name="T5" fmla="*/ 48 h 307"/>
                <a:gd name="T6" fmla="*/ 290 w 302"/>
                <a:gd name="T7" fmla="*/ 96 h 307"/>
                <a:gd name="T8" fmla="*/ 302 w 302"/>
                <a:gd name="T9" fmla="*/ 156 h 307"/>
                <a:gd name="T10" fmla="*/ 290 w 302"/>
                <a:gd name="T11" fmla="*/ 211 h 307"/>
                <a:gd name="T12" fmla="*/ 260 w 302"/>
                <a:gd name="T13" fmla="*/ 265 h 307"/>
                <a:gd name="T14" fmla="*/ 211 w 302"/>
                <a:gd name="T15" fmla="*/ 295 h 307"/>
                <a:gd name="T16" fmla="*/ 151 w 302"/>
                <a:gd name="T17" fmla="*/ 307 h 307"/>
                <a:gd name="T18" fmla="*/ 91 w 302"/>
                <a:gd name="T19" fmla="*/ 295 h 307"/>
                <a:gd name="T20" fmla="*/ 42 w 302"/>
                <a:gd name="T21" fmla="*/ 265 h 307"/>
                <a:gd name="T22" fmla="*/ 12 w 302"/>
                <a:gd name="T23" fmla="*/ 211 h 307"/>
                <a:gd name="T24" fmla="*/ 0 w 302"/>
                <a:gd name="T25" fmla="*/ 156 h 307"/>
                <a:gd name="T26" fmla="*/ 12 w 302"/>
                <a:gd name="T27" fmla="*/ 96 h 307"/>
                <a:gd name="T28" fmla="*/ 42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60" y="48"/>
                  </a:lnTo>
                  <a:lnTo>
                    <a:pt x="290" y="96"/>
                  </a:lnTo>
                  <a:lnTo>
                    <a:pt x="302" y="156"/>
                  </a:lnTo>
                  <a:lnTo>
                    <a:pt x="290" y="211"/>
                  </a:lnTo>
                  <a:lnTo>
                    <a:pt x="260" y="265"/>
                  </a:lnTo>
                  <a:lnTo>
                    <a:pt x="211" y="295"/>
                  </a:lnTo>
                  <a:lnTo>
                    <a:pt x="151" y="307"/>
                  </a:lnTo>
                  <a:lnTo>
                    <a:pt x="91" y="295"/>
                  </a:lnTo>
                  <a:lnTo>
                    <a:pt x="42" y="265"/>
                  </a:lnTo>
                  <a:lnTo>
                    <a:pt x="12" y="211"/>
                  </a:lnTo>
                  <a:lnTo>
                    <a:pt x="0" y="156"/>
                  </a:lnTo>
                  <a:lnTo>
                    <a:pt x="12" y="96"/>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7" name="Freeform 1141"/>
            <p:cNvSpPr>
              <a:spLocks/>
            </p:cNvSpPr>
            <p:nvPr/>
          </p:nvSpPr>
          <p:spPr bwMode="auto">
            <a:xfrm>
              <a:off x="3304959" y="3262936"/>
              <a:ext cx="105542" cy="105200"/>
            </a:xfrm>
            <a:custGeom>
              <a:avLst/>
              <a:gdLst>
                <a:gd name="T0" fmla="*/ 151 w 308"/>
                <a:gd name="T1" fmla="*/ 0 h 307"/>
                <a:gd name="T2" fmla="*/ 211 w 308"/>
                <a:gd name="T3" fmla="*/ 12 h 307"/>
                <a:gd name="T4" fmla="*/ 259 w 308"/>
                <a:gd name="T5" fmla="*/ 48 h 307"/>
                <a:gd name="T6" fmla="*/ 296 w 308"/>
                <a:gd name="T7" fmla="*/ 96 h 307"/>
                <a:gd name="T8" fmla="*/ 308 w 308"/>
                <a:gd name="T9" fmla="*/ 156 h 307"/>
                <a:gd name="T10" fmla="*/ 296 w 308"/>
                <a:gd name="T11" fmla="*/ 211 h 307"/>
                <a:gd name="T12" fmla="*/ 259 w 308"/>
                <a:gd name="T13" fmla="*/ 265 h 307"/>
                <a:gd name="T14" fmla="*/ 211 w 308"/>
                <a:gd name="T15" fmla="*/ 295 h 307"/>
                <a:gd name="T16" fmla="*/ 151 w 308"/>
                <a:gd name="T17" fmla="*/ 307 h 307"/>
                <a:gd name="T18" fmla="*/ 97 w 308"/>
                <a:gd name="T19" fmla="*/ 295 h 307"/>
                <a:gd name="T20" fmla="*/ 42 w 308"/>
                <a:gd name="T21" fmla="*/ 265 h 307"/>
                <a:gd name="T22" fmla="*/ 12 w 308"/>
                <a:gd name="T23" fmla="*/ 211 h 307"/>
                <a:gd name="T24" fmla="*/ 0 w 308"/>
                <a:gd name="T25" fmla="*/ 156 h 307"/>
                <a:gd name="T26" fmla="*/ 12 w 308"/>
                <a:gd name="T27" fmla="*/ 96 h 307"/>
                <a:gd name="T28" fmla="*/ 42 w 308"/>
                <a:gd name="T29" fmla="*/ 48 h 307"/>
                <a:gd name="T30" fmla="*/ 97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1" y="12"/>
                  </a:lnTo>
                  <a:lnTo>
                    <a:pt x="259" y="48"/>
                  </a:lnTo>
                  <a:lnTo>
                    <a:pt x="296" y="96"/>
                  </a:lnTo>
                  <a:lnTo>
                    <a:pt x="308" y="156"/>
                  </a:lnTo>
                  <a:lnTo>
                    <a:pt x="296" y="211"/>
                  </a:lnTo>
                  <a:lnTo>
                    <a:pt x="259" y="265"/>
                  </a:lnTo>
                  <a:lnTo>
                    <a:pt x="211" y="295"/>
                  </a:lnTo>
                  <a:lnTo>
                    <a:pt x="151" y="307"/>
                  </a:lnTo>
                  <a:lnTo>
                    <a:pt x="97" y="295"/>
                  </a:lnTo>
                  <a:lnTo>
                    <a:pt x="42" y="265"/>
                  </a:lnTo>
                  <a:lnTo>
                    <a:pt x="12" y="211"/>
                  </a:lnTo>
                  <a:lnTo>
                    <a:pt x="0" y="156"/>
                  </a:lnTo>
                  <a:lnTo>
                    <a:pt x="12" y="96"/>
                  </a:lnTo>
                  <a:lnTo>
                    <a:pt x="42" y="48"/>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8" name="Freeform 1142"/>
            <p:cNvSpPr>
              <a:spLocks/>
            </p:cNvSpPr>
            <p:nvPr/>
          </p:nvSpPr>
          <p:spPr bwMode="auto">
            <a:xfrm>
              <a:off x="3429006" y="3262936"/>
              <a:ext cx="105542" cy="105200"/>
            </a:xfrm>
            <a:custGeom>
              <a:avLst/>
              <a:gdLst>
                <a:gd name="T0" fmla="*/ 157 w 308"/>
                <a:gd name="T1" fmla="*/ 0 h 307"/>
                <a:gd name="T2" fmla="*/ 217 w 308"/>
                <a:gd name="T3" fmla="*/ 12 h 307"/>
                <a:gd name="T4" fmla="*/ 265 w 308"/>
                <a:gd name="T5" fmla="*/ 48 h 307"/>
                <a:gd name="T6" fmla="*/ 296 w 308"/>
                <a:gd name="T7" fmla="*/ 96 h 307"/>
                <a:gd name="T8" fmla="*/ 308 w 308"/>
                <a:gd name="T9" fmla="*/ 156 h 307"/>
                <a:gd name="T10" fmla="*/ 296 w 308"/>
                <a:gd name="T11" fmla="*/ 211 h 307"/>
                <a:gd name="T12" fmla="*/ 265 w 308"/>
                <a:gd name="T13" fmla="*/ 265 h 307"/>
                <a:gd name="T14" fmla="*/ 217 w 308"/>
                <a:gd name="T15" fmla="*/ 295 h 307"/>
                <a:gd name="T16" fmla="*/ 157 w 308"/>
                <a:gd name="T17" fmla="*/ 307 h 307"/>
                <a:gd name="T18" fmla="*/ 97 w 308"/>
                <a:gd name="T19" fmla="*/ 295 h 307"/>
                <a:gd name="T20" fmla="*/ 48 w 308"/>
                <a:gd name="T21" fmla="*/ 265 h 307"/>
                <a:gd name="T22" fmla="*/ 12 w 308"/>
                <a:gd name="T23" fmla="*/ 211 h 307"/>
                <a:gd name="T24" fmla="*/ 0 w 308"/>
                <a:gd name="T25" fmla="*/ 156 h 307"/>
                <a:gd name="T26" fmla="*/ 12 w 308"/>
                <a:gd name="T27" fmla="*/ 96 h 307"/>
                <a:gd name="T28" fmla="*/ 48 w 308"/>
                <a:gd name="T29" fmla="*/ 48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7" y="12"/>
                  </a:lnTo>
                  <a:lnTo>
                    <a:pt x="265" y="48"/>
                  </a:lnTo>
                  <a:lnTo>
                    <a:pt x="296" y="96"/>
                  </a:lnTo>
                  <a:lnTo>
                    <a:pt x="308" y="156"/>
                  </a:lnTo>
                  <a:lnTo>
                    <a:pt x="296" y="211"/>
                  </a:lnTo>
                  <a:lnTo>
                    <a:pt x="265" y="265"/>
                  </a:lnTo>
                  <a:lnTo>
                    <a:pt x="217" y="295"/>
                  </a:lnTo>
                  <a:lnTo>
                    <a:pt x="157" y="307"/>
                  </a:lnTo>
                  <a:lnTo>
                    <a:pt x="97" y="295"/>
                  </a:lnTo>
                  <a:lnTo>
                    <a:pt x="48" y="265"/>
                  </a:lnTo>
                  <a:lnTo>
                    <a:pt x="12" y="211"/>
                  </a:lnTo>
                  <a:lnTo>
                    <a:pt x="0" y="156"/>
                  </a:lnTo>
                  <a:lnTo>
                    <a:pt x="12" y="96"/>
                  </a:lnTo>
                  <a:lnTo>
                    <a:pt x="48"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9" name="Freeform 1143"/>
            <p:cNvSpPr>
              <a:spLocks/>
            </p:cNvSpPr>
            <p:nvPr/>
          </p:nvSpPr>
          <p:spPr bwMode="auto">
            <a:xfrm>
              <a:off x="3555108" y="3262936"/>
              <a:ext cx="103486" cy="105200"/>
            </a:xfrm>
            <a:custGeom>
              <a:avLst/>
              <a:gdLst>
                <a:gd name="T0" fmla="*/ 151 w 302"/>
                <a:gd name="T1" fmla="*/ 0 h 307"/>
                <a:gd name="T2" fmla="*/ 211 w 302"/>
                <a:gd name="T3" fmla="*/ 12 h 307"/>
                <a:gd name="T4" fmla="*/ 259 w 302"/>
                <a:gd name="T5" fmla="*/ 48 h 307"/>
                <a:gd name="T6" fmla="*/ 289 w 302"/>
                <a:gd name="T7" fmla="*/ 96 h 307"/>
                <a:gd name="T8" fmla="*/ 302 w 302"/>
                <a:gd name="T9" fmla="*/ 156 h 307"/>
                <a:gd name="T10" fmla="*/ 289 w 302"/>
                <a:gd name="T11" fmla="*/ 211 h 307"/>
                <a:gd name="T12" fmla="*/ 259 w 302"/>
                <a:gd name="T13" fmla="*/ 265 h 307"/>
                <a:gd name="T14" fmla="*/ 211 w 302"/>
                <a:gd name="T15" fmla="*/ 295 h 307"/>
                <a:gd name="T16" fmla="*/ 151 w 302"/>
                <a:gd name="T17" fmla="*/ 307 h 307"/>
                <a:gd name="T18" fmla="*/ 90 w 302"/>
                <a:gd name="T19" fmla="*/ 295 h 307"/>
                <a:gd name="T20" fmla="*/ 42 w 302"/>
                <a:gd name="T21" fmla="*/ 265 h 307"/>
                <a:gd name="T22" fmla="*/ 12 w 302"/>
                <a:gd name="T23" fmla="*/ 211 h 307"/>
                <a:gd name="T24" fmla="*/ 0 w 302"/>
                <a:gd name="T25" fmla="*/ 156 h 307"/>
                <a:gd name="T26" fmla="*/ 12 w 302"/>
                <a:gd name="T27" fmla="*/ 96 h 307"/>
                <a:gd name="T28" fmla="*/ 42 w 302"/>
                <a:gd name="T29" fmla="*/ 48 h 307"/>
                <a:gd name="T30" fmla="*/ 90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89" y="96"/>
                  </a:lnTo>
                  <a:lnTo>
                    <a:pt x="302" y="156"/>
                  </a:lnTo>
                  <a:lnTo>
                    <a:pt x="289" y="211"/>
                  </a:lnTo>
                  <a:lnTo>
                    <a:pt x="259" y="265"/>
                  </a:lnTo>
                  <a:lnTo>
                    <a:pt x="211" y="295"/>
                  </a:lnTo>
                  <a:lnTo>
                    <a:pt x="151" y="307"/>
                  </a:lnTo>
                  <a:lnTo>
                    <a:pt x="90" y="295"/>
                  </a:lnTo>
                  <a:lnTo>
                    <a:pt x="42" y="265"/>
                  </a:lnTo>
                  <a:lnTo>
                    <a:pt x="12" y="211"/>
                  </a:lnTo>
                  <a:lnTo>
                    <a:pt x="0" y="156"/>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20" name="Freeform 1144"/>
            <p:cNvSpPr>
              <a:spLocks/>
            </p:cNvSpPr>
            <p:nvPr/>
          </p:nvSpPr>
          <p:spPr bwMode="auto">
            <a:xfrm>
              <a:off x="3679154" y="3262936"/>
              <a:ext cx="105542" cy="105200"/>
            </a:xfrm>
            <a:custGeom>
              <a:avLst/>
              <a:gdLst>
                <a:gd name="T0" fmla="*/ 151 w 308"/>
                <a:gd name="T1" fmla="*/ 0 h 307"/>
                <a:gd name="T2" fmla="*/ 211 w 308"/>
                <a:gd name="T3" fmla="*/ 12 h 307"/>
                <a:gd name="T4" fmla="*/ 259 w 308"/>
                <a:gd name="T5" fmla="*/ 48 h 307"/>
                <a:gd name="T6" fmla="*/ 295 w 308"/>
                <a:gd name="T7" fmla="*/ 96 h 307"/>
                <a:gd name="T8" fmla="*/ 308 w 308"/>
                <a:gd name="T9" fmla="*/ 156 h 307"/>
                <a:gd name="T10" fmla="*/ 295 w 308"/>
                <a:gd name="T11" fmla="*/ 211 h 307"/>
                <a:gd name="T12" fmla="*/ 259 w 308"/>
                <a:gd name="T13" fmla="*/ 265 h 307"/>
                <a:gd name="T14" fmla="*/ 211 w 308"/>
                <a:gd name="T15" fmla="*/ 295 h 307"/>
                <a:gd name="T16" fmla="*/ 151 w 308"/>
                <a:gd name="T17" fmla="*/ 307 h 307"/>
                <a:gd name="T18" fmla="*/ 96 w 308"/>
                <a:gd name="T19" fmla="*/ 295 h 307"/>
                <a:gd name="T20" fmla="*/ 48 w 308"/>
                <a:gd name="T21" fmla="*/ 265 h 307"/>
                <a:gd name="T22" fmla="*/ 12 w 308"/>
                <a:gd name="T23" fmla="*/ 211 h 307"/>
                <a:gd name="T24" fmla="*/ 0 w 308"/>
                <a:gd name="T25" fmla="*/ 156 h 307"/>
                <a:gd name="T26" fmla="*/ 12 w 308"/>
                <a:gd name="T27" fmla="*/ 96 h 307"/>
                <a:gd name="T28" fmla="*/ 48 w 308"/>
                <a:gd name="T29" fmla="*/ 48 h 307"/>
                <a:gd name="T30" fmla="*/ 96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1" y="12"/>
                  </a:lnTo>
                  <a:lnTo>
                    <a:pt x="259" y="48"/>
                  </a:lnTo>
                  <a:lnTo>
                    <a:pt x="295" y="96"/>
                  </a:lnTo>
                  <a:lnTo>
                    <a:pt x="308" y="156"/>
                  </a:lnTo>
                  <a:lnTo>
                    <a:pt x="295" y="211"/>
                  </a:lnTo>
                  <a:lnTo>
                    <a:pt x="259" y="265"/>
                  </a:lnTo>
                  <a:lnTo>
                    <a:pt x="211" y="295"/>
                  </a:lnTo>
                  <a:lnTo>
                    <a:pt x="151" y="307"/>
                  </a:lnTo>
                  <a:lnTo>
                    <a:pt x="96" y="295"/>
                  </a:lnTo>
                  <a:lnTo>
                    <a:pt x="48" y="265"/>
                  </a:lnTo>
                  <a:lnTo>
                    <a:pt x="12" y="211"/>
                  </a:lnTo>
                  <a:lnTo>
                    <a:pt x="0" y="156"/>
                  </a:lnTo>
                  <a:lnTo>
                    <a:pt x="12" y="96"/>
                  </a:lnTo>
                  <a:lnTo>
                    <a:pt x="48" y="48"/>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21" name="Freeform 1145"/>
            <p:cNvSpPr>
              <a:spLocks/>
            </p:cNvSpPr>
            <p:nvPr/>
          </p:nvSpPr>
          <p:spPr bwMode="auto">
            <a:xfrm>
              <a:off x="2930764" y="3401374"/>
              <a:ext cx="105542" cy="105200"/>
            </a:xfrm>
            <a:custGeom>
              <a:avLst/>
              <a:gdLst>
                <a:gd name="T0" fmla="*/ 151 w 308"/>
                <a:gd name="T1" fmla="*/ 0 h 307"/>
                <a:gd name="T2" fmla="*/ 211 w 308"/>
                <a:gd name="T3" fmla="*/ 12 h 307"/>
                <a:gd name="T4" fmla="*/ 260 w 308"/>
                <a:gd name="T5" fmla="*/ 48 h 307"/>
                <a:gd name="T6" fmla="*/ 296 w 308"/>
                <a:gd name="T7" fmla="*/ 96 h 307"/>
                <a:gd name="T8" fmla="*/ 308 w 308"/>
                <a:gd name="T9" fmla="*/ 151 h 307"/>
                <a:gd name="T10" fmla="*/ 296 w 308"/>
                <a:gd name="T11" fmla="*/ 211 h 307"/>
                <a:gd name="T12" fmla="*/ 260 w 308"/>
                <a:gd name="T13" fmla="*/ 259 h 307"/>
                <a:gd name="T14" fmla="*/ 211 w 308"/>
                <a:gd name="T15" fmla="*/ 295 h 307"/>
                <a:gd name="T16" fmla="*/ 151 w 308"/>
                <a:gd name="T17" fmla="*/ 307 h 307"/>
                <a:gd name="T18" fmla="*/ 97 w 308"/>
                <a:gd name="T19" fmla="*/ 295 h 307"/>
                <a:gd name="T20" fmla="*/ 42 w 308"/>
                <a:gd name="T21" fmla="*/ 259 h 307"/>
                <a:gd name="T22" fmla="*/ 12 w 308"/>
                <a:gd name="T23" fmla="*/ 211 h 307"/>
                <a:gd name="T24" fmla="*/ 0 w 308"/>
                <a:gd name="T25" fmla="*/ 151 h 307"/>
                <a:gd name="T26" fmla="*/ 12 w 308"/>
                <a:gd name="T27" fmla="*/ 96 h 307"/>
                <a:gd name="T28" fmla="*/ 42 w 308"/>
                <a:gd name="T29" fmla="*/ 48 h 307"/>
                <a:gd name="T30" fmla="*/ 97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1" y="12"/>
                  </a:lnTo>
                  <a:lnTo>
                    <a:pt x="260" y="48"/>
                  </a:lnTo>
                  <a:lnTo>
                    <a:pt x="296" y="96"/>
                  </a:lnTo>
                  <a:lnTo>
                    <a:pt x="308" y="151"/>
                  </a:lnTo>
                  <a:lnTo>
                    <a:pt x="296" y="211"/>
                  </a:lnTo>
                  <a:lnTo>
                    <a:pt x="260" y="259"/>
                  </a:lnTo>
                  <a:lnTo>
                    <a:pt x="211" y="295"/>
                  </a:lnTo>
                  <a:lnTo>
                    <a:pt x="151" y="307"/>
                  </a:lnTo>
                  <a:lnTo>
                    <a:pt x="97" y="295"/>
                  </a:lnTo>
                  <a:lnTo>
                    <a:pt x="42" y="259"/>
                  </a:lnTo>
                  <a:lnTo>
                    <a:pt x="12" y="211"/>
                  </a:lnTo>
                  <a:lnTo>
                    <a:pt x="0" y="151"/>
                  </a:lnTo>
                  <a:lnTo>
                    <a:pt x="12" y="96"/>
                  </a:lnTo>
                  <a:lnTo>
                    <a:pt x="42" y="48"/>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22" name="Freeform 1146"/>
            <p:cNvSpPr>
              <a:spLocks/>
            </p:cNvSpPr>
            <p:nvPr/>
          </p:nvSpPr>
          <p:spPr bwMode="auto">
            <a:xfrm>
              <a:off x="3054811" y="3401374"/>
              <a:ext cx="105542" cy="105200"/>
            </a:xfrm>
            <a:custGeom>
              <a:avLst/>
              <a:gdLst>
                <a:gd name="T0" fmla="*/ 157 w 308"/>
                <a:gd name="T1" fmla="*/ 0 h 307"/>
                <a:gd name="T2" fmla="*/ 217 w 308"/>
                <a:gd name="T3" fmla="*/ 12 h 307"/>
                <a:gd name="T4" fmla="*/ 266 w 308"/>
                <a:gd name="T5" fmla="*/ 48 h 307"/>
                <a:gd name="T6" fmla="*/ 296 w 308"/>
                <a:gd name="T7" fmla="*/ 96 h 307"/>
                <a:gd name="T8" fmla="*/ 308 w 308"/>
                <a:gd name="T9" fmla="*/ 151 h 307"/>
                <a:gd name="T10" fmla="*/ 296 w 308"/>
                <a:gd name="T11" fmla="*/ 211 h 307"/>
                <a:gd name="T12" fmla="*/ 266 w 308"/>
                <a:gd name="T13" fmla="*/ 259 h 307"/>
                <a:gd name="T14" fmla="*/ 217 w 308"/>
                <a:gd name="T15" fmla="*/ 295 h 307"/>
                <a:gd name="T16" fmla="*/ 157 w 308"/>
                <a:gd name="T17" fmla="*/ 307 h 307"/>
                <a:gd name="T18" fmla="*/ 97 w 308"/>
                <a:gd name="T19" fmla="*/ 295 h 307"/>
                <a:gd name="T20" fmla="*/ 48 w 308"/>
                <a:gd name="T21" fmla="*/ 259 h 307"/>
                <a:gd name="T22" fmla="*/ 12 w 308"/>
                <a:gd name="T23" fmla="*/ 211 h 307"/>
                <a:gd name="T24" fmla="*/ 0 w 308"/>
                <a:gd name="T25" fmla="*/ 151 h 307"/>
                <a:gd name="T26" fmla="*/ 12 w 308"/>
                <a:gd name="T27" fmla="*/ 96 h 307"/>
                <a:gd name="T28" fmla="*/ 48 w 308"/>
                <a:gd name="T29" fmla="*/ 48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7" y="12"/>
                  </a:lnTo>
                  <a:lnTo>
                    <a:pt x="266" y="48"/>
                  </a:lnTo>
                  <a:lnTo>
                    <a:pt x="296" y="96"/>
                  </a:lnTo>
                  <a:lnTo>
                    <a:pt x="308" y="151"/>
                  </a:lnTo>
                  <a:lnTo>
                    <a:pt x="296" y="211"/>
                  </a:lnTo>
                  <a:lnTo>
                    <a:pt x="266" y="259"/>
                  </a:lnTo>
                  <a:lnTo>
                    <a:pt x="217" y="295"/>
                  </a:lnTo>
                  <a:lnTo>
                    <a:pt x="157" y="307"/>
                  </a:lnTo>
                  <a:lnTo>
                    <a:pt x="97" y="295"/>
                  </a:lnTo>
                  <a:lnTo>
                    <a:pt x="48" y="259"/>
                  </a:lnTo>
                  <a:lnTo>
                    <a:pt x="12" y="211"/>
                  </a:lnTo>
                  <a:lnTo>
                    <a:pt x="0" y="151"/>
                  </a:lnTo>
                  <a:lnTo>
                    <a:pt x="12" y="96"/>
                  </a:lnTo>
                  <a:lnTo>
                    <a:pt x="48"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23" name="Freeform 1147"/>
            <p:cNvSpPr>
              <a:spLocks/>
            </p:cNvSpPr>
            <p:nvPr/>
          </p:nvSpPr>
          <p:spPr bwMode="auto">
            <a:xfrm>
              <a:off x="3180913" y="3401374"/>
              <a:ext cx="103486" cy="105200"/>
            </a:xfrm>
            <a:custGeom>
              <a:avLst/>
              <a:gdLst>
                <a:gd name="T0" fmla="*/ 151 w 302"/>
                <a:gd name="T1" fmla="*/ 0 h 307"/>
                <a:gd name="T2" fmla="*/ 211 w 302"/>
                <a:gd name="T3" fmla="*/ 12 h 307"/>
                <a:gd name="T4" fmla="*/ 260 w 302"/>
                <a:gd name="T5" fmla="*/ 48 h 307"/>
                <a:gd name="T6" fmla="*/ 290 w 302"/>
                <a:gd name="T7" fmla="*/ 96 h 307"/>
                <a:gd name="T8" fmla="*/ 302 w 302"/>
                <a:gd name="T9" fmla="*/ 151 h 307"/>
                <a:gd name="T10" fmla="*/ 290 w 302"/>
                <a:gd name="T11" fmla="*/ 211 h 307"/>
                <a:gd name="T12" fmla="*/ 260 w 302"/>
                <a:gd name="T13" fmla="*/ 259 h 307"/>
                <a:gd name="T14" fmla="*/ 211 w 302"/>
                <a:gd name="T15" fmla="*/ 295 h 307"/>
                <a:gd name="T16" fmla="*/ 151 w 302"/>
                <a:gd name="T17" fmla="*/ 307 h 307"/>
                <a:gd name="T18" fmla="*/ 91 w 302"/>
                <a:gd name="T19" fmla="*/ 295 h 307"/>
                <a:gd name="T20" fmla="*/ 42 w 302"/>
                <a:gd name="T21" fmla="*/ 259 h 307"/>
                <a:gd name="T22" fmla="*/ 12 w 302"/>
                <a:gd name="T23" fmla="*/ 211 h 307"/>
                <a:gd name="T24" fmla="*/ 0 w 302"/>
                <a:gd name="T25" fmla="*/ 151 h 307"/>
                <a:gd name="T26" fmla="*/ 12 w 302"/>
                <a:gd name="T27" fmla="*/ 96 h 307"/>
                <a:gd name="T28" fmla="*/ 42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60" y="48"/>
                  </a:lnTo>
                  <a:lnTo>
                    <a:pt x="290" y="96"/>
                  </a:lnTo>
                  <a:lnTo>
                    <a:pt x="302" y="151"/>
                  </a:lnTo>
                  <a:lnTo>
                    <a:pt x="290" y="211"/>
                  </a:lnTo>
                  <a:lnTo>
                    <a:pt x="260" y="259"/>
                  </a:lnTo>
                  <a:lnTo>
                    <a:pt x="211" y="295"/>
                  </a:lnTo>
                  <a:lnTo>
                    <a:pt x="151" y="307"/>
                  </a:lnTo>
                  <a:lnTo>
                    <a:pt x="91" y="295"/>
                  </a:lnTo>
                  <a:lnTo>
                    <a:pt x="42" y="259"/>
                  </a:lnTo>
                  <a:lnTo>
                    <a:pt x="12" y="211"/>
                  </a:lnTo>
                  <a:lnTo>
                    <a:pt x="0" y="151"/>
                  </a:lnTo>
                  <a:lnTo>
                    <a:pt x="12" y="96"/>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24" name="Freeform 1148"/>
            <p:cNvSpPr>
              <a:spLocks/>
            </p:cNvSpPr>
            <p:nvPr/>
          </p:nvSpPr>
          <p:spPr bwMode="auto">
            <a:xfrm>
              <a:off x="3304959" y="3401374"/>
              <a:ext cx="105542" cy="105200"/>
            </a:xfrm>
            <a:custGeom>
              <a:avLst/>
              <a:gdLst>
                <a:gd name="T0" fmla="*/ 151 w 308"/>
                <a:gd name="T1" fmla="*/ 0 h 307"/>
                <a:gd name="T2" fmla="*/ 211 w 308"/>
                <a:gd name="T3" fmla="*/ 12 h 307"/>
                <a:gd name="T4" fmla="*/ 259 w 308"/>
                <a:gd name="T5" fmla="*/ 48 h 307"/>
                <a:gd name="T6" fmla="*/ 296 w 308"/>
                <a:gd name="T7" fmla="*/ 96 h 307"/>
                <a:gd name="T8" fmla="*/ 308 w 308"/>
                <a:gd name="T9" fmla="*/ 151 h 307"/>
                <a:gd name="T10" fmla="*/ 296 w 308"/>
                <a:gd name="T11" fmla="*/ 211 h 307"/>
                <a:gd name="T12" fmla="*/ 259 w 308"/>
                <a:gd name="T13" fmla="*/ 259 h 307"/>
                <a:gd name="T14" fmla="*/ 211 w 308"/>
                <a:gd name="T15" fmla="*/ 295 h 307"/>
                <a:gd name="T16" fmla="*/ 151 w 308"/>
                <a:gd name="T17" fmla="*/ 307 h 307"/>
                <a:gd name="T18" fmla="*/ 97 w 308"/>
                <a:gd name="T19" fmla="*/ 295 h 307"/>
                <a:gd name="T20" fmla="*/ 42 w 308"/>
                <a:gd name="T21" fmla="*/ 259 h 307"/>
                <a:gd name="T22" fmla="*/ 12 w 308"/>
                <a:gd name="T23" fmla="*/ 211 h 307"/>
                <a:gd name="T24" fmla="*/ 0 w 308"/>
                <a:gd name="T25" fmla="*/ 151 h 307"/>
                <a:gd name="T26" fmla="*/ 12 w 308"/>
                <a:gd name="T27" fmla="*/ 96 h 307"/>
                <a:gd name="T28" fmla="*/ 42 w 308"/>
                <a:gd name="T29" fmla="*/ 48 h 307"/>
                <a:gd name="T30" fmla="*/ 97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1" y="12"/>
                  </a:lnTo>
                  <a:lnTo>
                    <a:pt x="259" y="48"/>
                  </a:lnTo>
                  <a:lnTo>
                    <a:pt x="296" y="96"/>
                  </a:lnTo>
                  <a:lnTo>
                    <a:pt x="308" y="151"/>
                  </a:lnTo>
                  <a:lnTo>
                    <a:pt x="296" y="211"/>
                  </a:lnTo>
                  <a:lnTo>
                    <a:pt x="259" y="259"/>
                  </a:lnTo>
                  <a:lnTo>
                    <a:pt x="211" y="295"/>
                  </a:lnTo>
                  <a:lnTo>
                    <a:pt x="151" y="307"/>
                  </a:lnTo>
                  <a:lnTo>
                    <a:pt x="97" y="295"/>
                  </a:lnTo>
                  <a:lnTo>
                    <a:pt x="42" y="259"/>
                  </a:lnTo>
                  <a:lnTo>
                    <a:pt x="12" y="211"/>
                  </a:lnTo>
                  <a:lnTo>
                    <a:pt x="0" y="151"/>
                  </a:lnTo>
                  <a:lnTo>
                    <a:pt x="12" y="96"/>
                  </a:lnTo>
                  <a:lnTo>
                    <a:pt x="42" y="48"/>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25" name="Freeform 1149"/>
            <p:cNvSpPr>
              <a:spLocks/>
            </p:cNvSpPr>
            <p:nvPr/>
          </p:nvSpPr>
          <p:spPr bwMode="auto">
            <a:xfrm>
              <a:off x="3429006" y="3401374"/>
              <a:ext cx="105542" cy="105200"/>
            </a:xfrm>
            <a:custGeom>
              <a:avLst/>
              <a:gdLst>
                <a:gd name="T0" fmla="*/ 157 w 308"/>
                <a:gd name="T1" fmla="*/ 0 h 307"/>
                <a:gd name="T2" fmla="*/ 217 w 308"/>
                <a:gd name="T3" fmla="*/ 12 h 307"/>
                <a:gd name="T4" fmla="*/ 265 w 308"/>
                <a:gd name="T5" fmla="*/ 48 h 307"/>
                <a:gd name="T6" fmla="*/ 296 w 308"/>
                <a:gd name="T7" fmla="*/ 96 h 307"/>
                <a:gd name="T8" fmla="*/ 308 w 308"/>
                <a:gd name="T9" fmla="*/ 151 h 307"/>
                <a:gd name="T10" fmla="*/ 296 w 308"/>
                <a:gd name="T11" fmla="*/ 211 h 307"/>
                <a:gd name="T12" fmla="*/ 265 w 308"/>
                <a:gd name="T13" fmla="*/ 259 h 307"/>
                <a:gd name="T14" fmla="*/ 217 w 308"/>
                <a:gd name="T15" fmla="*/ 295 h 307"/>
                <a:gd name="T16" fmla="*/ 157 w 308"/>
                <a:gd name="T17" fmla="*/ 307 h 307"/>
                <a:gd name="T18" fmla="*/ 97 w 308"/>
                <a:gd name="T19" fmla="*/ 295 h 307"/>
                <a:gd name="T20" fmla="*/ 48 w 308"/>
                <a:gd name="T21" fmla="*/ 259 h 307"/>
                <a:gd name="T22" fmla="*/ 12 w 308"/>
                <a:gd name="T23" fmla="*/ 211 h 307"/>
                <a:gd name="T24" fmla="*/ 0 w 308"/>
                <a:gd name="T25" fmla="*/ 151 h 307"/>
                <a:gd name="T26" fmla="*/ 12 w 308"/>
                <a:gd name="T27" fmla="*/ 96 h 307"/>
                <a:gd name="T28" fmla="*/ 48 w 308"/>
                <a:gd name="T29" fmla="*/ 48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7" y="12"/>
                  </a:lnTo>
                  <a:lnTo>
                    <a:pt x="265" y="48"/>
                  </a:lnTo>
                  <a:lnTo>
                    <a:pt x="296" y="96"/>
                  </a:lnTo>
                  <a:lnTo>
                    <a:pt x="308" y="151"/>
                  </a:lnTo>
                  <a:lnTo>
                    <a:pt x="296" y="211"/>
                  </a:lnTo>
                  <a:lnTo>
                    <a:pt x="265" y="259"/>
                  </a:lnTo>
                  <a:lnTo>
                    <a:pt x="217" y="295"/>
                  </a:lnTo>
                  <a:lnTo>
                    <a:pt x="157" y="307"/>
                  </a:lnTo>
                  <a:lnTo>
                    <a:pt x="97" y="295"/>
                  </a:lnTo>
                  <a:lnTo>
                    <a:pt x="48" y="259"/>
                  </a:lnTo>
                  <a:lnTo>
                    <a:pt x="12" y="211"/>
                  </a:lnTo>
                  <a:lnTo>
                    <a:pt x="0" y="151"/>
                  </a:lnTo>
                  <a:lnTo>
                    <a:pt x="12" y="96"/>
                  </a:lnTo>
                  <a:lnTo>
                    <a:pt x="48"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26" name="Freeform 1150"/>
            <p:cNvSpPr>
              <a:spLocks/>
            </p:cNvSpPr>
            <p:nvPr/>
          </p:nvSpPr>
          <p:spPr bwMode="auto">
            <a:xfrm>
              <a:off x="3555108" y="3401374"/>
              <a:ext cx="103486" cy="105200"/>
            </a:xfrm>
            <a:custGeom>
              <a:avLst/>
              <a:gdLst>
                <a:gd name="T0" fmla="*/ 151 w 302"/>
                <a:gd name="T1" fmla="*/ 0 h 307"/>
                <a:gd name="T2" fmla="*/ 211 w 302"/>
                <a:gd name="T3" fmla="*/ 12 h 307"/>
                <a:gd name="T4" fmla="*/ 259 w 302"/>
                <a:gd name="T5" fmla="*/ 48 h 307"/>
                <a:gd name="T6" fmla="*/ 289 w 302"/>
                <a:gd name="T7" fmla="*/ 96 h 307"/>
                <a:gd name="T8" fmla="*/ 302 w 302"/>
                <a:gd name="T9" fmla="*/ 151 h 307"/>
                <a:gd name="T10" fmla="*/ 289 w 302"/>
                <a:gd name="T11" fmla="*/ 211 h 307"/>
                <a:gd name="T12" fmla="*/ 259 w 302"/>
                <a:gd name="T13" fmla="*/ 259 h 307"/>
                <a:gd name="T14" fmla="*/ 211 w 302"/>
                <a:gd name="T15" fmla="*/ 295 h 307"/>
                <a:gd name="T16" fmla="*/ 151 w 302"/>
                <a:gd name="T17" fmla="*/ 307 h 307"/>
                <a:gd name="T18" fmla="*/ 90 w 302"/>
                <a:gd name="T19" fmla="*/ 295 h 307"/>
                <a:gd name="T20" fmla="*/ 42 w 302"/>
                <a:gd name="T21" fmla="*/ 259 h 307"/>
                <a:gd name="T22" fmla="*/ 12 w 302"/>
                <a:gd name="T23" fmla="*/ 211 h 307"/>
                <a:gd name="T24" fmla="*/ 0 w 302"/>
                <a:gd name="T25" fmla="*/ 151 h 307"/>
                <a:gd name="T26" fmla="*/ 12 w 302"/>
                <a:gd name="T27" fmla="*/ 96 h 307"/>
                <a:gd name="T28" fmla="*/ 42 w 302"/>
                <a:gd name="T29" fmla="*/ 48 h 307"/>
                <a:gd name="T30" fmla="*/ 90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89" y="96"/>
                  </a:lnTo>
                  <a:lnTo>
                    <a:pt x="302" y="151"/>
                  </a:lnTo>
                  <a:lnTo>
                    <a:pt x="289" y="211"/>
                  </a:lnTo>
                  <a:lnTo>
                    <a:pt x="259" y="259"/>
                  </a:lnTo>
                  <a:lnTo>
                    <a:pt x="211" y="295"/>
                  </a:lnTo>
                  <a:lnTo>
                    <a:pt x="151" y="307"/>
                  </a:lnTo>
                  <a:lnTo>
                    <a:pt x="90" y="295"/>
                  </a:lnTo>
                  <a:lnTo>
                    <a:pt x="42" y="259"/>
                  </a:lnTo>
                  <a:lnTo>
                    <a:pt x="12" y="211"/>
                  </a:lnTo>
                  <a:lnTo>
                    <a:pt x="0" y="151"/>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27" name="Freeform 1151"/>
            <p:cNvSpPr>
              <a:spLocks/>
            </p:cNvSpPr>
            <p:nvPr/>
          </p:nvSpPr>
          <p:spPr bwMode="auto">
            <a:xfrm>
              <a:off x="3679154" y="3401374"/>
              <a:ext cx="105542" cy="105200"/>
            </a:xfrm>
            <a:custGeom>
              <a:avLst/>
              <a:gdLst>
                <a:gd name="T0" fmla="*/ 151 w 308"/>
                <a:gd name="T1" fmla="*/ 0 h 307"/>
                <a:gd name="T2" fmla="*/ 211 w 308"/>
                <a:gd name="T3" fmla="*/ 12 h 307"/>
                <a:gd name="T4" fmla="*/ 259 w 308"/>
                <a:gd name="T5" fmla="*/ 48 h 307"/>
                <a:gd name="T6" fmla="*/ 295 w 308"/>
                <a:gd name="T7" fmla="*/ 96 h 307"/>
                <a:gd name="T8" fmla="*/ 308 w 308"/>
                <a:gd name="T9" fmla="*/ 151 h 307"/>
                <a:gd name="T10" fmla="*/ 295 w 308"/>
                <a:gd name="T11" fmla="*/ 211 h 307"/>
                <a:gd name="T12" fmla="*/ 259 w 308"/>
                <a:gd name="T13" fmla="*/ 259 h 307"/>
                <a:gd name="T14" fmla="*/ 211 w 308"/>
                <a:gd name="T15" fmla="*/ 295 h 307"/>
                <a:gd name="T16" fmla="*/ 151 w 308"/>
                <a:gd name="T17" fmla="*/ 307 h 307"/>
                <a:gd name="T18" fmla="*/ 96 w 308"/>
                <a:gd name="T19" fmla="*/ 295 h 307"/>
                <a:gd name="T20" fmla="*/ 48 w 308"/>
                <a:gd name="T21" fmla="*/ 259 h 307"/>
                <a:gd name="T22" fmla="*/ 12 w 308"/>
                <a:gd name="T23" fmla="*/ 211 h 307"/>
                <a:gd name="T24" fmla="*/ 0 w 308"/>
                <a:gd name="T25" fmla="*/ 151 h 307"/>
                <a:gd name="T26" fmla="*/ 12 w 308"/>
                <a:gd name="T27" fmla="*/ 96 h 307"/>
                <a:gd name="T28" fmla="*/ 48 w 308"/>
                <a:gd name="T29" fmla="*/ 48 h 307"/>
                <a:gd name="T30" fmla="*/ 96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1" y="12"/>
                  </a:lnTo>
                  <a:lnTo>
                    <a:pt x="259" y="48"/>
                  </a:lnTo>
                  <a:lnTo>
                    <a:pt x="295" y="96"/>
                  </a:lnTo>
                  <a:lnTo>
                    <a:pt x="308" y="151"/>
                  </a:lnTo>
                  <a:lnTo>
                    <a:pt x="295" y="211"/>
                  </a:lnTo>
                  <a:lnTo>
                    <a:pt x="259" y="259"/>
                  </a:lnTo>
                  <a:lnTo>
                    <a:pt x="211" y="295"/>
                  </a:lnTo>
                  <a:lnTo>
                    <a:pt x="151" y="307"/>
                  </a:lnTo>
                  <a:lnTo>
                    <a:pt x="96" y="295"/>
                  </a:lnTo>
                  <a:lnTo>
                    <a:pt x="48" y="259"/>
                  </a:lnTo>
                  <a:lnTo>
                    <a:pt x="12" y="211"/>
                  </a:lnTo>
                  <a:lnTo>
                    <a:pt x="0" y="151"/>
                  </a:lnTo>
                  <a:lnTo>
                    <a:pt x="12" y="96"/>
                  </a:lnTo>
                  <a:lnTo>
                    <a:pt x="48" y="48"/>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28" name="Freeform 1152"/>
            <p:cNvSpPr>
              <a:spLocks/>
            </p:cNvSpPr>
            <p:nvPr/>
          </p:nvSpPr>
          <p:spPr bwMode="auto">
            <a:xfrm>
              <a:off x="3803202" y="3401374"/>
              <a:ext cx="105200" cy="105200"/>
            </a:xfrm>
            <a:custGeom>
              <a:avLst/>
              <a:gdLst>
                <a:gd name="T0" fmla="*/ 157 w 307"/>
                <a:gd name="T1" fmla="*/ 0 h 307"/>
                <a:gd name="T2" fmla="*/ 217 w 307"/>
                <a:gd name="T3" fmla="*/ 12 h 307"/>
                <a:gd name="T4" fmla="*/ 265 w 307"/>
                <a:gd name="T5" fmla="*/ 48 h 307"/>
                <a:gd name="T6" fmla="*/ 295 w 307"/>
                <a:gd name="T7" fmla="*/ 96 h 307"/>
                <a:gd name="T8" fmla="*/ 307 w 307"/>
                <a:gd name="T9" fmla="*/ 151 h 307"/>
                <a:gd name="T10" fmla="*/ 295 w 307"/>
                <a:gd name="T11" fmla="*/ 211 h 307"/>
                <a:gd name="T12" fmla="*/ 265 w 307"/>
                <a:gd name="T13" fmla="*/ 259 h 307"/>
                <a:gd name="T14" fmla="*/ 217 w 307"/>
                <a:gd name="T15" fmla="*/ 295 h 307"/>
                <a:gd name="T16" fmla="*/ 157 w 307"/>
                <a:gd name="T17" fmla="*/ 307 h 307"/>
                <a:gd name="T18" fmla="*/ 96 w 307"/>
                <a:gd name="T19" fmla="*/ 295 h 307"/>
                <a:gd name="T20" fmla="*/ 48 w 307"/>
                <a:gd name="T21" fmla="*/ 259 h 307"/>
                <a:gd name="T22" fmla="*/ 12 w 307"/>
                <a:gd name="T23" fmla="*/ 211 h 307"/>
                <a:gd name="T24" fmla="*/ 0 w 307"/>
                <a:gd name="T25" fmla="*/ 151 h 307"/>
                <a:gd name="T26" fmla="*/ 12 w 307"/>
                <a:gd name="T27" fmla="*/ 96 h 307"/>
                <a:gd name="T28" fmla="*/ 48 w 307"/>
                <a:gd name="T29" fmla="*/ 48 h 307"/>
                <a:gd name="T30" fmla="*/ 96 w 307"/>
                <a:gd name="T31" fmla="*/ 12 h 307"/>
                <a:gd name="T32" fmla="*/ 157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7" y="0"/>
                  </a:moveTo>
                  <a:lnTo>
                    <a:pt x="217" y="12"/>
                  </a:lnTo>
                  <a:lnTo>
                    <a:pt x="265" y="48"/>
                  </a:lnTo>
                  <a:lnTo>
                    <a:pt x="295" y="96"/>
                  </a:lnTo>
                  <a:lnTo>
                    <a:pt x="307" y="151"/>
                  </a:lnTo>
                  <a:lnTo>
                    <a:pt x="295" y="211"/>
                  </a:lnTo>
                  <a:lnTo>
                    <a:pt x="265" y="259"/>
                  </a:lnTo>
                  <a:lnTo>
                    <a:pt x="217" y="295"/>
                  </a:lnTo>
                  <a:lnTo>
                    <a:pt x="157" y="307"/>
                  </a:lnTo>
                  <a:lnTo>
                    <a:pt x="96" y="295"/>
                  </a:lnTo>
                  <a:lnTo>
                    <a:pt x="48" y="259"/>
                  </a:lnTo>
                  <a:lnTo>
                    <a:pt x="12" y="211"/>
                  </a:lnTo>
                  <a:lnTo>
                    <a:pt x="0" y="151"/>
                  </a:lnTo>
                  <a:lnTo>
                    <a:pt x="12" y="96"/>
                  </a:lnTo>
                  <a:lnTo>
                    <a:pt x="48" y="48"/>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29" name="Freeform 1153"/>
            <p:cNvSpPr>
              <a:spLocks/>
            </p:cNvSpPr>
            <p:nvPr/>
          </p:nvSpPr>
          <p:spPr bwMode="auto">
            <a:xfrm>
              <a:off x="2930764" y="3539813"/>
              <a:ext cx="105542" cy="105542"/>
            </a:xfrm>
            <a:custGeom>
              <a:avLst/>
              <a:gdLst>
                <a:gd name="T0" fmla="*/ 151 w 308"/>
                <a:gd name="T1" fmla="*/ 0 h 308"/>
                <a:gd name="T2" fmla="*/ 211 w 308"/>
                <a:gd name="T3" fmla="*/ 12 h 308"/>
                <a:gd name="T4" fmla="*/ 260 w 308"/>
                <a:gd name="T5" fmla="*/ 42 h 308"/>
                <a:gd name="T6" fmla="*/ 296 w 308"/>
                <a:gd name="T7" fmla="*/ 90 h 308"/>
                <a:gd name="T8" fmla="*/ 308 w 308"/>
                <a:gd name="T9" fmla="*/ 151 h 308"/>
                <a:gd name="T10" fmla="*/ 296 w 308"/>
                <a:gd name="T11" fmla="*/ 211 h 308"/>
                <a:gd name="T12" fmla="*/ 260 w 308"/>
                <a:gd name="T13" fmla="*/ 259 h 308"/>
                <a:gd name="T14" fmla="*/ 211 w 308"/>
                <a:gd name="T15" fmla="*/ 296 h 308"/>
                <a:gd name="T16" fmla="*/ 151 w 308"/>
                <a:gd name="T17" fmla="*/ 308 h 308"/>
                <a:gd name="T18" fmla="*/ 97 w 308"/>
                <a:gd name="T19" fmla="*/ 296 h 308"/>
                <a:gd name="T20" fmla="*/ 42 w 308"/>
                <a:gd name="T21" fmla="*/ 259 h 308"/>
                <a:gd name="T22" fmla="*/ 12 w 308"/>
                <a:gd name="T23" fmla="*/ 211 h 308"/>
                <a:gd name="T24" fmla="*/ 0 w 308"/>
                <a:gd name="T25" fmla="*/ 151 h 308"/>
                <a:gd name="T26" fmla="*/ 12 w 308"/>
                <a:gd name="T27" fmla="*/ 90 h 308"/>
                <a:gd name="T28" fmla="*/ 42 w 308"/>
                <a:gd name="T29" fmla="*/ 42 h 308"/>
                <a:gd name="T30" fmla="*/ 97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1" y="12"/>
                  </a:lnTo>
                  <a:lnTo>
                    <a:pt x="260" y="42"/>
                  </a:lnTo>
                  <a:lnTo>
                    <a:pt x="296" y="90"/>
                  </a:lnTo>
                  <a:lnTo>
                    <a:pt x="308" y="151"/>
                  </a:lnTo>
                  <a:lnTo>
                    <a:pt x="296" y="211"/>
                  </a:lnTo>
                  <a:lnTo>
                    <a:pt x="260" y="259"/>
                  </a:lnTo>
                  <a:lnTo>
                    <a:pt x="211" y="296"/>
                  </a:lnTo>
                  <a:lnTo>
                    <a:pt x="151" y="308"/>
                  </a:lnTo>
                  <a:lnTo>
                    <a:pt x="97" y="296"/>
                  </a:lnTo>
                  <a:lnTo>
                    <a:pt x="42" y="259"/>
                  </a:lnTo>
                  <a:lnTo>
                    <a:pt x="12" y="211"/>
                  </a:lnTo>
                  <a:lnTo>
                    <a:pt x="0" y="151"/>
                  </a:lnTo>
                  <a:lnTo>
                    <a:pt x="12" y="90"/>
                  </a:lnTo>
                  <a:lnTo>
                    <a:pt x="42" y="42"/>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0" name="Freeform 1154"/>
            <p:cNvSpPr>
              <a:spLocks/>
            </p:cNvSpPr>
            <p:nvPr/>
          </p:nvSpPr>
          <p:spPr bwMode="auto">
            <a:xfrm>
              <a:off x="3054811" y="3539813"/>
              <a:ext cx="105542" cy="105542"/>
            </a:xfrm>
            <a:custGeom>
              <a:avLst/>
              <a:gdLst>
                <a:gd name="T0" fmla="*/ 157 w 308"/>
                <a:gd name="T1" fmla="*/ 0 h 308"/>
                <a:gd name="T2" fmla="*/ 217 w 308"/>
                <a:gd name="T3" fmla="*/ 12 h 308"/>
                <a:gd name="T4" fmla="*/ 266 w 308"/>
                <a:gd name="T5" fmla="*/ 42 h 308"/>
                <a:gd name="T6" fmla="*/ 296 w 308"/>
                <a:gd name="T7" fmla="*/ 90 h 308"/>
                <a:gd name="T8" fmla="*/ 308 w 308"/>
                <a:gd name="T9" fmla="*/ 151 h 308"/>
                <a:gd name="T10" fmla="*/ 296 w 308"/>
                <a:gd name="T11" fmla="*/ 211 h 308"/>
                <a:gd name="T12" fmla="*/ 266 w 308"/>
                <a:gd name="T13" fmla="*/ 259 h 308"/>
                <a:gd name="T14" fmla="*/ 217 w 308"/>
                <a:gd name="T15" fmla="*/ 296 h 308"/>
                <a:gd name="T16" fmla="*/ 157 w 308"/>
                <a:gd name="T17" fmla="*/ 308 h 308"/>
                <a:gd name="T18" fmla="*/ 97 w 308"/>
                <a:gd name="T19" fmla="*/ 296 h 308"/>
                <a:gd name="T20" fmla="*/ 48 w 308"/>
                <a:gd name="T21" fmla="*/ 259 h 308"/>
                <a:gd name="T22" fmla="*/ 12 w 308"/>
                <a:gd name="T23" fmla="*/ 211 h 308"/>
                <a:gd name="T24" fmla="*/ 0 w 308"/>
                <a:gd name="T25" fmla="*/ 151 h 308"/>
                <a:gd name="T26" fmla="*/ 12 w 308"/>
                <a:gd name="T27" fmla="*/ 90 h 308"/>
                <a:gd name="T28" fmla="*/ 48 w 308"/>
                <a:gd name="T29" fmla="*/ 42 h 308"/>
                <a:gd name="T30" fmla="*/ 97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7" y="12"/>
                  </a:lnTo>
                  <a:lnTo>
                    <a:pt x="266" y="42"/>
                  </a:lnTo>
                  <a:lnTo>
                    <a:pt x="296" y="90"/>
                  </a:lnTo>
                  <a:lnTo>
                    <a:pt x="308" y="151"/>
                  </a:lnTo>
                  <a:lnTo>
                    <a:pt x="296" y="211"/>
                  </a:lnTo>
                  <a:lnTo>
                    <a:pt x="266" y="259"/>
                  </a:lnTo>
                  <a:lnTo>
                    <a:pt x="217" y="296"/>
                  </a:lnTo>
                  <a:lnTo>
                    <a:pt x="157" y="308"/>
                  </a:lnTo>
                  <a:lnTo>
                    <a:pt x="97" y="296"/>
                  </a:lnTo>
                  <a:lnTo>
                    <a:pt x="48" y="259"/>
                  </a:lnTo>
                  <a:lnTo>
                    <a:pt x="12" y="211"/>
                  </a:lnTo>
                  <a:lnTo>
                    <a:pt x="0" y="151"/>
                  </a:lnTo>
                  <a:lnTo>
                    <a:pt x="12" y="90"/>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1" name="Freeform 1155"/>
            <p:cNvSpPr>
              <a:spLocks/>
            </p:cNvSpPr>
            <p:nvPr/>
          </p:nvSpPr>
          <p:spPr bwMode="auto">
            <a:xfrm>
              <a:off x="3180913" y="3539813"/>
              <a:ext cx="103486" cy="105542"/>
            </a:xfrm>
            <a:custGeom>
              <a:avLst/>
              <a:gdLst>
                <a:gd name="T0" fmla="*/ 151 w 302"/>
                <a:gd name="T1" fmla="*/ 0 h 308"/>
                <a:gd name="T2" fmla="*/ 211 w 302"/>
                <a:gd name="T3" fmla="*/ 12 h 308"/>
                <a:gd name="T4" fmla="*/ 260 w 302"/>
                <a:gd name="T5" fmla="*/ 42 h 308"/>
                <a:gd name="T6" fmla="*/ 290 w 302"/>
                <a:gd name="T7" fmla="*/ 90 h 308"/>
                <a:gd name="T8" fmla="*/ 302 w 302"/>
                <a:gd name="T9" fmla="*/ 151 h 308"/>
                <a:gd name="T10" fmla="*/ 290 w 302"/>
                <a:gd name="T11" fmla="*/ 211 h 308"/>
                <a:gd name="T12" fmla="*/ 260 w 302"/>
                <a:gd name="T13" fmla="*/ 259 h 308"/>
                <a:gd name="T14" fmla="*/ 211 w 302"/>
                <a:gd name="T15" fmla="*/ 296 h 308"/>
                <a:gd name="T16" fmla="*/ 151 w 302"/>
                <a:gd name="T17" fmla="*/ 308 h 308"/>
                <a:gd name="T18" fmla="*/ 91 w 302"/>
                <a:gd name="T19" fmla="*/ 296 h 308"/>
                <a:gd name="T20" fmla="*/ 42 w 302"/>
                <a:gd name="T21" fmla="*/ 259 h 308"/>
                <a:gd name="T22" fmla="*/ 12 w 302"/>
                <a:gd name="T23" fmla="*/ 211 h 308"/>
                <a:gd name="T24" fmla="*/ 0 w 302"/>
                <a:gd name="T25" fmla="*/ 151 h 308"/>
                <a:gd name="T26" fmla="*/ 12 w 302"/>
                <a:gd name="T27" fmla="*/ 90 h 308"/>
                <a:gd name="T28" fmla="*/ 42 w 302"/>
                <a:gd name="T29" fmla="*/ 42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2"/>
                  </a:lnTo>
                  <a:lnTo>
                    <a:pt x="290" y="90"/>
                  </a:lnTo>
                  <a:lnTo>
                    <a:pt x="302" y="151"/>
                  </a:lnTo>
                  <a:lnTo>
                    <a:pt x="290" y="211"/>
                  </a:lnTo>
                  <a:lnTo>
                    <a:pt x="260" y="259"/>
                  </a:lnTo>
                  <a:lnTo>
                    <a:pt x="211" y="296"/>
                  </a:lnTo>
                  <a:lnTo>
                    <a:pt x="151" y="308"/>
                  </a:lnTo>
                  <a:lnTo>
                    <a:pt x="91" y="296"/>
                  </a:lnTo>
                  <a:lnTo>
                    <a:pt x="42" y="259"/>
                  </a:lnTo>
                  <a:lnTo>
                    <a:pt x="12" y="211"/>
                  </a:lnTo>
                  <a:lnTo>
                    <a:pt x="0" y="151"/>
                  </a:lnTo>
                  <a:lnTo>
                    <a:pt x="12" y="90"/>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2" name="Freeform 1156"/>
            <p:cNvSpPr>
              <a:spLocks/>
            </p:cNvSpPr>
            <p:nvPr/>
          </p:nvSpPr>
          <p:spPr bwMode="auto">
            <a:xfrm>
              <a:off x="3304959" y="3539813"/>
              <a:ext cx="105542" cy="105542"/>
            </a:xfrm>
            <a:custGeom>
              <a:avLst/>
              <a:gdLst>
                <a:gd name="T0" fmla="*/ 151 w 308"/>
                <a:gd name="T1" fmla="*/ 0 h 308"/>
                <a:gd name="T2" fmla="*/ 211 w 308"/>
                <a:gd name="T3" fmla="*/ 12 h 308"/>
                <a:gd name="T4" fmla="*/ 259 w 308"/>
                <a:gd name="T5" fmla="*/ 42 h 308"/>
                <a:gd name="T6" fmla="*/ 296 w 308"/>
                <a:gd name="T7" fmla="*/ 90 h 308"/>
                <a:gd name="T8" fmla="*/ 308 w 308"/>
                <a:gd name="T9" fmla="*/ 151 h 308"/>
                <a:gd name="T10" fmla="*/ 296 w 308"/>
                <a:gd name="T11" fmla="*/ 211 h 308"/>
                <a:gd name="T12" fmla="*/ 259 w 308"/>
                <a:gd name="T13" fmla="*/ 259 h 308"/>
                <a:gd name="T14" fmla="*/ 211 w 308"/>
                <a:gd name="T15" fmla="*/ 296 h 308"/>
                <a:gd name="T16" fmla="*/ 151 w 308"/>
                <a:gd name="T17" fmla="*/ 308 h 308"/>
                <a:gd name="T18" fmla="*/ 97 w 308"/>
                <a:gd name="T19" fmla="*/ 296 h 308"/>
                <a:gd name="T20" fmla="*/ 42 w 308"/>
                <a:gd name="T21" fmla="*/ 259 h 308"/>
                <a:gd name="T22" fmla="*/ 12 w 308"/>
                <a:gd name="T23" fmla="*/ 211 h 308"/>
                <a:gd name="T24" fmla="*/ 0 w 308"/>
                <a:gd name="T25" fmla="*/ 151 h 308"/>
                <a:gd name="T26" fmla="*/ 12 w 308"/>
                <a:gd name="T27" fmla="*/ 90 h 308"/>
                <a:gd name="T28" fmla="*/ 42 w 308"/>
                <a:gd name="T29" fmla="*/ 42 h 308"/>
                <a:gd name="T30" fmla="*/ 97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1" y="12"/>
                  </a:lnTo>
                  <a:lnTo>
                    <a:pt x="259" y="42"/>
                  </a:lnTo>
                  <a:lnTo>
                    <a:pt x="296" y="90"/>
                  </a:lnTo>
                  <a:lnTo>
                    <a:pt x="308" y="151"/>
                  </a:lnTo>
                  <a:lnTo>
                    <a:pt x="296" y="211"/>
                  </a:lnTo>
                  <a:lnTo>
                    <a:pt x="259" y="259"/>
                  </a:lnTo>
                  <a:lnTo>
                    <a:pt x="211" y="296"/>
                  </a:lnTo>
                  <a:lnTo>
                    <a:pt x="151" y="308"/>
                  </a:lnTo>
                  <a:lnTo>
                    <a:pt x="97" y="296"/>
                  </a:lnTo>
                  <a:lnTo>
                    <a:pt x="42" y="259"/>
                  </a:lnTo>
                  <a:lnTo>
                    <a:pt x="12" y="211"/>
                  </a:lnTo>
                  <a:lnTo>
                    <a:pt x="0" y="151"/>
                  </a:lnTo>
                  <a:lnTo>
                    <a:pt x="12" y="90"/>
                  </a:lnTo>
                  <a:lnTo>
                    <a:pt x="42" y="42"/>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3" name="Freeform 1157"/>
            <p:cNvSpPr>
              <a:spLocks/>
            </p:cNvSpPr>
            <p:nvPr/>
          </p:nvSpPr>
          <p:spPr bwMode="auto">
            <a:xfrm>
              <a:off x="3429006" y="3539813"/>
              <a:ext cx="105542" cy="105542"/>
            </a:xfrm>
            <a:custGeom>
              <a:avLst/>
              <a:gdLst>
                <a:gd name="T0" fmla="*/ 157 w 308"/>
                <a:gd name="T1" fmla="*/ 0 h 308"/>
                <a:gd name="T2" fmla="*/ 217 w 308"/>
                <a:gd name="T3" fmla="*/ 12 h 308"/>
                <a:gd name="T4" fmla="*/ 265 w 308"/>
                <a:gd name="T5" fmla="*/ 42 h 308"/>
                <a:gd name="T6" fmla="*/ 296 w 308"/>
                <a:gd name="T7" fmla="*/ 90 h 308"/>
                <a:gd name="T8" fmla="*/ 308 w 308"/>
                <a:gd name="T9" fmla="*/ 151 h 308"/>
                <a:gd name="T10" fmla="*/ 296 w 308"/>
                <a:gd name="T11" fmla="*/ 211 h 308"/>
                <a:gd name="T12" fmla="*/ 265 w 308"/>
                <a:gd name="T13" fmla="*/ 259 h 308"/>
                <a:gd name="T14" fmla="*/ 217 w 308"/>
                <a:gd name="T15" fmla="*/ 296 h 308"/>
                <a:gd name="T16" fmla="*/ 157 w 308"/>
                <a:gd name="T17" fmla="*/ 308 h 308"/>
                <a:gd name="T18" fmla="*/ 97 w 308"/>
                <a:gd name="T19" fmla="*/ 296 h 308"/>
                <a:gd name="T20" fmla="*/ 48 w 308"/>
                <a:gd name="T21" fmla="*/ 259 h 308"/>
                <a:gd name="T22" fmla="*/ 12 w 308"/>
                <a:gd name="T23" fmla="*/ 211 h 308"/>
                <a:gd name="T24" fmla="*/ 0 w 308"/>
                <a:gd name="T25" fmla="*/ 151 h 308"/>
                <a:gd name="T26" fmla="*/ 12 w 308"/>
                <a:gd name="T27" fmla="*/ 90 h 308"/>
                <a:gd name="T28" fmla="*/ 48 w 308"/>
                <a:gd name="T29" fmla="*/ 42 h 308"/>
                <a:gd name="T30" fmla="*/ 97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7" y="12"/>
                  </a:lnTo>
                  <a:lnTo>
                    <a:pt x="265" y="42"/>
                  </a:lnTo>
                  <a:lnTo>
                    <a:pt x="296" y="90"/>
                  </a:lnTo>
                  <a:lnTo>
                    <a:pt x="308" y="151"/>
                  </a:lnTo>
                  <a:lnTo>
                    <a:pt x="296" y="211"/>
                  </a:lnTo>
                  <a:lnTo>
                    <a:pt x="265" y="259"/>
                  </a:lnTo>
                  <a:lnTo>
                    <a:pt x="217" y="296"/>
                  </a:lnTo>
                  <a:lnTo>
                    <a:pt x="157" y="308"/>
                  </a:lnTo>
                  <a:lnTo>
                    <a:pt x="97" y="296"/>
                  </a:lnTo>
                  <a:lnTo>
                    <a:pt x="48" y="259"/>
                  </a:lnTo>
                  <a:lnTo>
                    <a:pt x="12" y="211"/>
                  </a:lnTo>
                  <a:lnTo>
                    <a:pt x="0" y="151"/>
                  </a:lnTo>
                  <a:lnTo>
                    <a:pt x="12" y="90"/>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4" name="Freeform 1158"/>
            <p:cNvSpPr>
              <a:spLocks/>
            </p:cNvSpPr>
            <p:nvPr/>
          </p:nvSpPr>
          <p:spPr bwMode="auto">
            <a:xfrm>
              <a:off x="3555108" y="3539813"/>
              <a:ext cx="103486" cy="105542"/>
            </a:xfrm>
            <a:custGeom>
              <a:avLst/>
              <a:gdLst>
                <a:gd name="T0" fmla="*/ 151 w 302"/>
                <a:gd name="T1" fmla="*/ 0 h 308"/>
                <a:gd name="T2" fmla="*/ 211 w 302"/>
                <a:gd name="T3" fmla="*/ 12 h 308"/>
                <a:gd name="T4" fmla="*/ 259 w 302"/>
                <a:gd name="T5" fmla="*/ 42 h 308"/>
                <a:gd name="T6" fmla="*/ 289 w 302"/>
                <a:gd name="T7" fmla="*/ 90 h 308"/>
                <a:gd name="T8" fmla="*/ 302 w 302"/>
                <a:gd name="T9" fmla="*/ 151 h 308"/>
                <a:gd name="T10" fmla="*/ 289 w 302"/>
                <a:gd name="T11" fmla="*/ 211 h 308"/>
                <a:gd name="T12" fmla="*/ 259 w 302"/>
                <a:gd name="T13" fmla="*/ 259 h 308"/>
                <a:gd name="T14" fmla="*/ 211 w 302"/>
                <a:gd name="T15" fmla="*/ 296 h 308"/>
                <a:gd name="T16" fmla="*/ 151 w 302"/>
                <a:gd name="T17" fmla="*/ 308 h 308"/>
                <a:gd name="T18" fmla="*/ 90 w 302"/>
                <a:gd name="T19" fmla="*/ 296 h 308"/>
                <a:gd name="T20" fmla="*/ 42 w 302"/>
                <a:gd name="T21" fmla="*/ 259 h 308"/>
                <a:gd name="T22" fmla="*/ 12 w 302"/>
                <a:gd name="T23" fmla="*/ 211 h 308"/>
                <a:gd name="T24" fmla="*/ 0 w 302"/>
                <a:gd name="T25" fmla="*/ 151 h 308"/>
                <a:gd name="T26" fmla="*/ 12 w 302"/>
                <a:gd name="T27" fmla="*/ 90 h 308"/>
                <a:gd name="T28" fmla="*/ 42 w 302"/>
                <a:gd name="T29" fmla="*/ 42 h 308"/>
                <a:gd name="T30" fmla="*/ 90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59" y="42"/>
                  </a:lnTo>
                  <a:lnTo>
                    <a:pt x="289" y="90"/>
                  </a:lnTo>
                  <a:lnTo>
                    <a:pt x="302" y="151"/>
                  </a:lnTo>
                  <a:lnTo>
                    <a:pt x="289" y="211"/>
                  </a:lnTo>
                  <a:lnTo>
                    <a:pt x="259" y="259"/>
                  </a:lnTo>
                  <a:lnTo>
                    <a:pt x="211" y="296"/>
                  </a:lnTo>
                  <a:lnTo>
                    <a:pt x="151" y="308"/>
                  </a:lnTo>
                  <a:lnTo>
                    <a:pt x="90" y="296"/>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5" name="Freeform 1159"/>
            <p:cNvSpPr>
              <a:spLocks/>
            </p:cNvSpPr>
            <p:nvPr/>
          </p:nvSpPr>
          <p:spPr bwMode="auto">
            <a:xfrm>
              <a:off x="3679154" y="3539813"/>
              <a:ext cx="105542" cy="105542"/>
            </a:xfrm>
            <a:custGeom>
              <a:avLst/>
              <a:gdLst>
                <a:gd name="T0" fmla="*/ 151 w 308"/>
                <a:gd name="T1" fmla="*/ 0 h 308"/>
                <a:gd name="T2" fmla="*/ 211 w 308"/>
                <a:gd name="T3" fmla="*/ 12 h 308"/>
                <a:gd name="T4" fmla="*/ 259 w 308"/>
                <a:gd name="T5" fmla="*/ 42 h 308"/>
                <a:gd name="T6" fmla="*/ 295 w 308"/>
                <a:gd name="T7" fmla="*/ 90 h 308"/>
                <a:gd name="T8" fmla="*/ 308 w 308"/>
                <a:gd name="T9" fmla="*/ 151 h 308"/>
                <a:gd name="T10" fmla="*/ 295 w 308"/>
                <a:gd name="T11" fmla="*/ 211 h 308"/>
                <a:gd name="T12" fmla="*/ 259 w 308"/>
                <a:gd name="T13" fmla="*/ 259 h 308"/>
                <a:gd name="T14" fmla="*/ 211 w 308"/>
                <a:gd name="T15" fmla="*/ 296 h 308"/>
                <a:gd name="T16" fmla="*/ 151 w 308"/>
                <a:gd name="T17" fmla="*/ 308 h 308"/>
                <a:gd name="T18" fmla="*/ 96 w 308"/>
                <a:gd name="T19" fmla="*/ 296 h 308"/>
                <a:gd name="T20" fmla="*/ 48 w 308"/>
                <a:gd name="T21" fmla="*/ 259 h 308"/>
                <a:gd name="T22" fmla="*/ 12 w 308"/>
                <a:gd name="T23" fmla="*/ 211 h 308"/>
                <a:gd name="T24" fmla="*/ 0 w 308"/>
                <a:gd name="T25" fmla="*/ 151 h 308"/>
                <a:gd name="T26" fmla="*/ 12 w 308"/>
                <a:gd name="T27" fmla="*/ 90 h 308"/>
                <a:gd name="T28" fmla="*/ 48 w 308"/>
                <a:gd name="T29" fmla="*/ 42 h 308"/>
                <a:gd name="T30" fmla="*/ 96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1" y="12"/>
                  </a:lnTo>
                  <a:lnTo>
                    <a:pt x="259" y="42"/>
                  </a:lnTo>
                  <a:lnTo>
                    <a:pt x="295" y="90"/>
                  </a:lnTo>
                  <a:lnTo>
                    <a:pt x="308" y="151"/>
                  </a:lnTo>
                  <a:lnTo>
                    <a:pt x="295" y="211"/>
                  </a:lnTo>
                  <a:lnTo>
                    <a:pt x="259" y="259"/>
                  </a:lnTo>
                  <a:lnTo>
                    <a:pt x="211" y="296"/>
                  </a:lnTo>
                  <a:lnTo>
                    <a:pt x="151" y="308"/>
                  </a:lnTo>
                  <a:lnTo>
                    <a:pt x="96" y="296"/>
                  </a:lnTo>
                  <a:lnTo>
                    <a:pt x="48" y="259"/>
                  </a:lnTo>
                  <a:lnTo>
                    <a:pt x="12" y="211"/>
                  </a:lnTo>
                  <a:lnTo>
                    <a:pt x="0" y="151"/>
                  </a:lnTo>
                  <a:lnTo>
                    <a:pt x="12" y="90"/>
                  </a:lnTo>
                  <a:lnTo>
                    <a:pt x="48" y="42"/>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6" name="Freeform 1160"/>
            <p:cNvSpPr>
              <a:spLocks/>
            </p:cNvSpPr>
            <p:nvPr/>
          </p:nvSpPr>
          <p:spPr bwMode="auto">
            <a:xfrm>
              <a:off x="3803202" y="3539813"/>
              <a:ext cx="105200" cy="105542"/>
            </a:xfrm>
            <a:custGeom>
              <a:avLst/>
              <a:gdLst>
                <a:gd name="T0" fmla="*/ 157 w 307"/>
                <a:gd name="T1" fmla="*/ 0 h 308"/>
                <a:gd name="T2" fmla="*/ 217 w 307"/>
                <a:gd name="T3" fmla="*/ 12 h 308"/>
                <a:gd name="T4" fmla="*/ 265 w 307"/>
                <a:gd name="T5" fmla="*/ 42 h 308"/>
                <a:gd name="T6" fmla="*/ 295 w 307"/>
                <a:gd name="T7" fmla="*/ 90 h 308"/>
                <a:gd name="T8" fmla="*/ 307 w 307"/>
                <a:gd name="T9" fmla="*/ 151 h 308"/>
                <a:gd name="T10" fmla="*/ 295 w 307"/>
                <a:gd name="T11" fmla="*/ 211 h 308"/>
                <a:gd name="T12" fmla="*/ 265 w 307"/>
                <a:gd name="T13" fmla="*/ 259 h 308"/>
                <a:gd name="T14" fmla="*/ 217 w 307"/>
                <a:gd name="T15" fmla="*/ 296 h 308"/>
                <a:gd name="T16" fmla="*/ 157 w 307"/>
                <a:gd name="T17" fmla="*/ 308 h 308"/>
                <a:gd name="T18" fmla="*/ 96 w 307"/>
                <a:gd name="T19" fmla="*/ 296 h 308"/>
                <a:gd name="T20" fmla="*/ 48 w 307"/>
                <a:gd name="T21" fmla="*/ 259 h 308"/>
                <a:gd name="T22" fmla="*/ 12 w 307"/>
                <a:gd name="T23" fmla="*/ 211 h 308"/>
                <a:gd name="T24" fmla="*/ 0 w 307"/>
                <a:gd name="T25" fmla="*/ 151 h 308"/>
                <a:gd name="T26" fmla="*/ 12 w 307"/>
                <a:gd name="T27" fmla="*/ 90 h 308"/>
                <a:gd name="T28" fmla="*/ 48 w 307"/>
                <a:gd name="T29" fmla="*/ 42 h 308"/>
                <a:gd name="T30" fmla="*/ 96 w 307"/>
                <a:gd name="T31" fmla="*/ 12 h 308"/>
                <a:gd name="T32" fmla="*/ 157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7" y="0"/>
                  </a:moveTo>
                  <a:lnTo>
                    <a:pt x="217" y="12"/>
                  </a:lnTo>
                  <a:lnTo>
                    <a:pt x="265" y="42"/>
                  </a:lnTo>
                  <a:lnTo>
                    <a:pt x="295" y="90"/>
                  </a:lnTo>
                  <a:lnTo>
                    <a:pt x="307" y="151"/>
                  </a:lnTo>
                  <a:lnTo>
                    <a:pt x="295" y="211"/>
                  </a:lnTo>
                  <a:lnTo>
                    <a:pt x="265" y="259"/>
                  </a:lnTo>
                  <a:lnTo>
                    <a:pt x="217" y="296"/>
                  </a:lnTo>
                  <a:lnTo>
                    <a:pt x="157" y="308"/>
                  </a:lnTo>
                  <a:lnTo>
                    <a:pt x="96" y="296"/>
                  </a:lnTo>
                  <a:lnTo>
                    <a:pt x="48" y="259"/>
                  </a:lnTo>
                  <a:lnTo>
                    <a:pt x="12" y="211"/>
                  </a:lnTo>
                  <a:lnTo>
                    <a:pt x="0" y="151"/>
                  </a:lnTo>
                  <a:lnTo>
                    <a:pt x="12" y="90"/>
                  </a:lnTo>
                  <a:lnTo>
                    <a:pt x="48" y="42"/>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7" name="Freeform 1161"/>
            <p:cNvSpPr>
              <a:spLocks/>
            </p:cNvSpPr>
            <p:nvPr/>
          </p:nvSpPr>
          <p:spPr bwMode="auto">
            <a:xfrm>
              <a:off x="3054811" y="3678251"/>
              <a:ext cx="105542" cy="103486"/>
            </a:xfrm>
            <a:custGeom>
              <a:avLst/>
              <a:gdLst>
                <a:gd name="T0" fmla="*/ 157 w 308"/>
                <a:gd name="T1" fmla="*/ 0 h 302"/>
                <a:gd name="T2" fmla="*/ 217 w 308"/>
                <a:gd name="T3" fmla="*/ 12 h 302"/>
                <a:gd name="T4" fmla="*/ 266 w 308"/>
                <a:gd name="T5" fmla="*/ 42 h 302"/>
                <a:gd name="T6" fmla="*/ 296 w 308"/>
                <a:gd name="T7" fmla="*/ 91 h 302"/>
                <a:gd name="T8" fmla="*/ 308 w 308"/>
                <a:gd name="T9" fmla="*/ 151 h 302"/>
                <a:gd name="T10" fmla="*/ 296 w 308"/>
                <a:gd name="T11" fmla="*/ 211 h 302"/>
                <a:gd name="T12" fmla="*/ 266 w 308"/>
                <a:gd name="T13" fmla="*/ 260 h 302"/>
                <a:gd name="T14" fmla="*/ 217 w 308"/>
                <a:gd name="T15" fmla="*/ 290 h 302"/>
                <a:gd name="T16" fmla="*/ 157 w 308"/>
                <a:gd name="T17" fmla="*/ 302 h 302"/>
                <a:gd name="T18" fmla="*/ 97 w 308"/>
                <a:gd name="T19" fmla="*/ 290 h 302"/>
                <a:gd name="T20" fmla="*/ 48 w 308"/>
                <a:gd name="T21" fmla="*/ 260 h 302"/>
                <a:gd name="T22" fmla="*/ 12 w 308"/>
                <a:gd name="T23" fmla="*/ 211 h 302"/>
                <a:gd name="T24" fmla="*/ 0 w 308"/>
                <a:gd name="T25" fmla="*/ 151 h 302"/>
                <a:gd name="T26" fmla="*/ 12 w 308"/>
                <a:gd name="T27" fmla="*/ 91 h 302"/>
                <a:gd name="T28" fmla="*/ 48 w 308"/>
                <a:gd name="T29" fmla="*/ 42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7" y="12"/>
                  </a:lnTo>
                  <a:lnTo>
                    <a:pt x="266" y="42"/>
                  </a:lnTo>
                  <a:lnTo>
                    <a:pt x="296" y="91"/>
                  </a:lnTo>
                  <a:lnTo>
                    <a:pt x="308" y="151"/>
                  </a:lnTo>
                  <a:lnTo>
                    <a:pt x="296" y="211"/>
                  </a:lnTo>
                  <a:lnTo>
                    <a:pt x="266" y="260"/>
                  </a:lnTo>
                  <a:lnTo>
                    <a:pt x="217" y="290"/>
                  </a:lnTo>
                  <a:lnTo>
                    <a:pt x="157" y="302"/>
                  </a:lnTo>
                  <a:lnTo>
                    <a:pt x="97" y="290"/>
                  </a:lnTo>
                  <a:lnTo>
                    <a:pt x="48" y="260"/>
                  </a:lnTo>
                  <a:lnTo>
                    <a:pt x="12" y="211"/>
                  </a:lnTo>
                  <a:lnTo>
                    <a:pt x="0" y="151"/>
                  </a:lnTo>
                  <a:lnTo>
                    <a:pt x="12" y="91"/>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8" name="Freeform 1162"/>
            <p:cNvSpPr>
              <a:spLocks/>
            </p:cNvSpPr>
            <p:nvPr/>
          </p:nvSpPr>
          <p:spPr bwMode="auto">
            <a:xfrm>
              <a:off x="3180913" y="3678251"/>
              <a:ext cx="103486" cy="103486"/>
            </a:xfrm>
            <a:custGeom>
              <a:avLst/>
              <a:gdLst>
                <a:gd name="T0" fmla="*/ 151 w 302"/>
                <a:gd name="T1" fmla="*/ 0 h 302"/>
                <a:gd name="T2" fmla="*/ 211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60 h 302"/>
                <a:gd name="T14" fmla="*/ 211 w 302"/>
                <a:gd name="T15" fmla="*/ 290 h 302"/>
                <a:gd name="T16" fmla="*/ 151 w 302"/>
                <a:gd name="T17" fmla="*/ 302 h 302"/>
                <a:gd name="T18" fmla="*/ 91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2"/>
                  </a:lnTo>
                  <a:lnTo>
                    <a:pt x="290" y="91"/>
                  </a:lnTo>
                  <a:lnTo>
                    <a:pt x="302" y="151"/>
                  </a:lnTo>
                  <a:lnTo>
                    <a:pt x="290" y="211"/>
                  </a:lnTo>
                  <a:lnTo>
                    <a:pt x="260" y="260"/>
                  </a:lnTo>
                  <a:lnTo>
                    <a:pt x="211" y="290"/>
                  </a:lnTo>
                  <a:lnTo>
                    <a:pt x="151" y="302"/>
                  </a:lnTo>
                  <a:lnTo>
                    <a:pt x="91" y="290"/>
                  </a:lnTo>
                  <a:lnTo>
                    <a:pt x="42" y="260"/>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9" name="Freeform 1163"/>
            <p:cNvSpPr>
              <a:spLocks/>
            </p:cNvSpPr>
            <p:nvPr/>
          </p:nvSpPr>
          <p:spPr bwMode="auto">
            <a:xfrm>
              <a:off x="3304959" y="3678251"/>
              <a:ext cx="105542" cy="103486"/>
            </a:xfrm>
            <a:custGeom>
              <a:avLst/>
              <a:gdLst>
                <a:gd name="T0" fmla="*/ 151 w 308"/>
                <a:gd name="T1" fmla="*/ 0 h 302"/>
                <a:gd name="T2" fmla="*/ 211 w 308"/>
                <a:gd name="T3" fmla="*/ 12 h 302"/>
                <a:gd name="T4" fmla="*/ 259 w 308"/>
                <a:gd name="T5" fmla="*/ 42 h 302"/>
                <a:gd name="T6" fmla="*/ 296 w 308"/>
                <a:gd name="T7" fmla="*/ 91 h 302"/>
                <a:gd name="T8" fmla="*/ 308 w 308"/>
                <a:gd name="T9" fmla="*/ 151 h 302"/>
                <a:gd name="T10" fmla="*/ 296 w 308"/>
                <a:gd name="T11" fmla="*/ 211 h 302"/>
                <a:gd name="T12" fmla="*/ 259 w 308"/>
                <a:gd name="T13" fmla="*/ 260 h 302"/>
                <a:gd name="T14" fmla="*/ 211 w 308"/>
                <a:gd name="T15" fmla="*/ 290 h 302"/>
                <a:gd name="T16" fmla="*/ 151 w 308"/>
                <a:gd name="T17" fmla="*/ 302 h 302"/>
                <a:gd name="T18" fmla="*/ 97 w 308"/>
                <a:gd name="T19" fmla="*/ 290 h 302"/>
                <a:gd name="T20" fmla="*/ 42 w 308"/>
                <a:gd name="T21" fmla="*/ 260 h 302"/>
                <a:gd name="T22" fmla="*/ 12 w 308"/>
                <a:gd name="T23" fmla="*/ 211 h 302"/>
                <a:gd name="T24" fmla="*/ 0 w 308"/>
                <a:gd name="T25" fmla="*/ 151 h 302"/>
                <a:gd name="T26" fmla="*/ 12 w 308"/>
                <a:gd name="T27" fmla="*/ 91 h 302"/>
                <a:gd name="T28" fmla="*/ 42 w 308"/>
                <a:gd name="T29" fmla="*/ 42 h 302"/>
                <a:gd name="T30" fmla="*/ 97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1" y="12"/>
                  </a:lnTo>
                  <a:lnTo>
                    <a:pt x="259" y="42"/>
                  </a:lnTo>
                  <a:lnTo>
                    <a:pt x="296" y="91"/>
                  </a:lnTo>
                  <a:lnTo>
                    <a:pt x="308" y="151"/>
                  </a:lnTo>
                  <a:lnTo>
                    <a:pt x="296" y="211"/>
                  </a:lnTo>
                  <a:lnTo>
                    <a:pt x="259" y="260"/>
                  </a:lnTo>
                  <a:lnTo>
                    <a:pt x="211" y="290"/>
                  </a:lnTo>
                  <a:lnTo>
                    <a:pt x="151" y="302"/>
                  </a:lnTo>
                  <a:lnTo>
                    <a:pt x="97" y="290"/>
                  </a:lnTo>
                  <a:lnTo>
                    <a:pt x="42" y="260"/>
                  </a:lnTo>
                  <a:lnTo>
                    <a:pt x="12" y="211"/>
                  </a:lnTo>
                  <a:lnTo>
                    <a:pt x="0" y="151"/>
                  </a:lnTo>
                  <a:lnTo>
                    <a:pt x="12" y="91"/>
                  </a:lnTo>
                  <a:lnTo>
                    <a:pt x="42" y="42"/>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0" name="Freeform 1164"/>
            <p:cNvSpPr>
              <a:spLocks/>
            </p:cNvSpPr>
            <p:nvPr/>
          </p:nvSpPr>
          <p:spPr bwMode="auto">
            <a:xfrm>
              <a:off x="3429006" y="3678251"/>
              <a:ext cx="105542" cy="103486"/>
            </a:xfrm>
            <a:custGeom>
              <a:avLst/>
              <a:gdLst>
                <a:gd name="T0" fmla="*/ 157 w 308"/>
                <a:gd name="T1" fmla="*/ 0 h 302"/>
                <a:gd name="T2" fmla="*/ 217 w 308"/>
                <a:gd name="T3" fmla="*/ 12 h 302"/>
                <a:gd name="T4" fmla="*/ 265 w 308"/>
                <a:gd name="T5" fmla="*/ 42 h 302"/>
                <a:gd name="T6" fmla="*/ 296 w 308"/>
                <a:gd name="T7" fmla="*/ 91 h 302"/>
                <a:gd name="T8" fmla="*/ 308 w 308"/>
                <a:gd name="T9" fmla="*/ 151 h 302"/>
                <a:gd name="T10" fmla="*/ 296 w 308"/>
                <a:gd name="T11" fmla="*/ 211 h 302"/>
                <a:gd name="T12" fmla="*/ 265 w 308"/>
                <a:gd name="T13" fmla="*/ 260 h 302"/>
                <a:gd name="T14" fmla="*/ 217 w 308"/>
                <a:gd name="T15" fmla="*/ 290 h 302"/>
                <a:gd name="T16" fmla="*/ 157 w 308"/>
                <a:gd name="T17" fmla="*/ 302 h 302"/>
                <a:gd name="T18" fmla="*/ 97 w 308"/>
                <a:gd name="T19" fmla="*/ 290 h 302"/>
                <a:gd name="T20" fmla="*/ 48 w 308"/>
                <a:gd name="T21" fmla="*/ 260 h 302"/>
                <a:gd name="T22" fmla="*/ 12 w 308"/>
                <a:gd name="T23" fmla="*/ 211 h 302"/>
                <a:gd name="T24" fmla="*/ 0 w 308"/>
                <a:gd name="T25" fmla="*/ 151 h 302"/>
                <a:gd name="T26" fmla="*/ 12 w 308"/>
                <a:gd name="T27" fmla="*/ 91 h 302"/>
                <a:gd name="T28" fmla="*/ 48 w 308"/>
                <a:gd name="T29" fmla="*/ 42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7" y="12"/>
                  </a:lnTo>
                  <a:lnTo>
                    <a:pt x="265" y="42"/>
                  </a:lnTo>
                  <a:lnTo>
                    <a:pt x="296" y="91"/>
                  </a:lnTo>
                  <a:lnTo>
                    <a:pt x="308" y="151"/>
                  </a:lnTo>
                  <a:lnTo>
                    <a:pt x="296" y="211"/>
                  </a:lnTo>
                  <a:lnTo>
                    <a:pt x="265" y="260"/>
                  </a:lnTo>
                  <a:lnTo>
                    <a:pt x="217" y="290"/>
                  </a:lnTo>
                  <a:lnTo>
                    <a:pt x="157" y="302"/>
                  </a:lnTo>
                  <a:lnTo>
                    <a:pt x="97" y="290"/>
                  </a:lnTo>
                  <a:lnTo>
                    <a:pt x="48" y="260"/>
                  </a:lnTo>
                  <a:lnTo>
                    <a:pt x="12" y="211"/>
                  </a:lnTo>
                  <a:lnTo>
                    <a:pt x="0" y="151"/>
                  </a:lnTo>
                  <a:lnTo>
                    <a:pt x="12" y="91"/>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1" name="Freeform 1165"/>
            <p:cNvSpPr>
              <a:spLocks/>
            </p:cNvSpPr>
            <p:nvPr/>
          </p:nvSpPr>
          <p:spPr bwMode="auto">
            <a:xfrm>
              <a:off x="3555108" y="3678251"/>
              <a:ext cx="103486" cy="103486"/>
            </a:xfrm>
            <a:custGeom>
              <a:avLst/>
              <a:gdLst>
                <a:gd name="T0" fmla="*/ 151 w 302"/>
                <a:gd name="T1" fmla="*/ 0 h 302"/>
                <a:gd name="T2" fmla="*/ 211 w 302"/>
                <a:gd name="T3" fmla="*/ 12 h 302"/>
                <a:gd name="T4" fmla="*/ 259 w 302"/>
                <a:gd name="T5" fmla="*/ 42 h 302"/>
                <a:gd name="T6" fmla="*/ 289 w 302"/>
                <a:gd name="T7" fmla="*/ 91 h 302"/>
                <a:gd name="T8" fmla="*/ 302 w 302"/>
                <a:gd name="T9" fmla="*/ 151 h 302"/>
                <a:gd name="T10" fmla="*/ 289 w 302"/>
                <a:gd name="T11" fmla="*/ 211 h 302"/>
                <a:gd name="T12" fmla="*/ 259 w 302"/>
                <a:gd name="T13" fmla="*/ 260 h 302"/>
                <a:gd name="T14" fmla="*/ 211 w 302"/>
                <a:gd name="T15" fmla="*/ 290 h 302"/>
                <a:gd name="T16" fmla="*/ 151 w 302"/>
                <a:gd name="T17" fmla="*/ 302 h 302"/>
                <a:gd name="T18" fmla="*/ 90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2 h 302"/>
                <a:gd name="T30" fmla="*/ 90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2"/>
                  </a:lnTo>
                  <a:lnTo>
                    <a:pt x="289" y="91"/>
                  </a:lnTo>
                  <a:lnTo>
                    <a:pt x="302" y="151"/>
                  </a:lnTo>
                  <a:lnTo>
                    <a:pt x="289" y="211"/>
                  </a:lnTo>
                  <a:lnTo>
                    <a:pt x="259" y="260"/>
                  </a:lnTo>
                  <a:lnTo>
                    <a:pt x="211" y="290"/>
                  </a:lnTo>
                  <a:lnTo>
                    <a:pt x="151" y="302"/>
                  </a:lnTo>
                  <a:lnTo>
                    <a:pt x="90" y="290"/>
                  </a:lnTo>
                  <a:lnTo>
                    <a:pt x="42" y="260"/>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2" name="Freeform 1166"/>
            <p:cNvSpPr>
              <a:spLocks/>
            </p:cNvSpPr>
            <p:nvPr/>
          </p:nvSpPr>
          <p:spPr bwMode="auto">
            <a:xfrm>
              <a:off x="3679154" y="3678251"/>
              <a:ext cx="105542" cy="103486"/>
            </a:xfrm>
            <a:custGeom>
              <a:avLst/>
              <a:gdLst>
                <a:gd name="T0" fmla="*/ 151 w 308"/>
                <a:gd name="T1" fmla="*/ 0 h 302"/>
                <a:gd name="T2" fmla="*/ 211 w 308"/>
                <a:gd name="T3" fmla="*/ 12 h 302"/>
                <a:gd name="T4" fmla="*/ 259 w 308"/>
                <a:gd name="T5" fmla="*/ 42 h 302"/>
                <a:gd name="T6" fmla="*/ 295 w 308"/>
                <a:gd name="T7" fmla="*/ 91 h 302"/>
                <a:gd name="T8" fmla="*/ 308 w 308"/>
                <a:gd name="T9" fmla="*/ 151 h 302"/>
                <a:gd name="T10" fmla="*/ 295 w 308"/>
                <a:gd name="T11" fmla="*/ 211 h 302"/>
                <a:gd name="T12" fmla="*/ 259 w 308"/>
                <a:gd name="T13" fmla="*/ 260 h 302"/>
                <a:gd name="T14" fmla="*/ 211 w 308"/>
                <a:gd name="T15" fmla="*/ 290 h 302"/>
                <a:gd name="T16" fmla="*/ 151 w 308"/>
                <a:gd name="T17" fmla="*/ 302 h 302"/>
                <a:gd name="T18" fmla="*/ 96 w 308"/>
                <a:gd name="T19" fmla="*/ 290 h 302"/>
                <a:gd name="T20" fmla="*/ 48 w 308"/>
                <a:gd name="T21" fmla="*/ 260 h 302"/>
                <a:gd name="T22" fmla="*/ 12 w 308"/>
                <a:gd name="T23" fmla="*/ 211 h 302"/>
                <a:gd name="T24" fmla="*/ 0 w 308"/>
                <a:gd name="T25" fmla="*/ 151 h 302"/>
                <a:gd name="T26" fmla="*/ 12 w 308"/>
                <a:gd name="T27" fmla="*/ 91 h 302"/>
                <a:gd name="T28" fmla="*/ 48 w 308"/>
                <a:gd name="T29" fmla="*/ 42 h 302"/>
                <a:gd name="T30" fmla="*/ 96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1" y="12"/>
                  </a:lnTo>
                  <a:lnTo>
                    <a:pt x="259" y="42"/>
                  </a:lnTo>
                  <a:lnTo>
                    <a:pt x="295" y="91"/>
                  </a:lnTo>
                  <a:lnTo>
                    <a:pt x="308" y="151"/>
                  </a:lnTo>
                  <a:lnTo>
                    <a:pt x="295" y="211"/>
                  </a:lnTo>
                  <a:lnTo>
                    <a:pt x="259" y="260"/>
                  </a:lnTo>
                  <a:lnTo>
                    <a:pt x="211" y="290"/>
                  </a:lnTo>
                  <a:lnTo>
                    <a:pt x="151" y="302"/>
                  </a:lnTo>
                  <a:lnTo>
                    <a:pt x="96" y="290"/>
                  </a:lnTo>
                  <a:lnTo>
                    <a:pt x="48" y="260"/>
                  </a:lnTo>
                  <a:lnTo>
                    <a:pt x="12" y="211"/>
                  </a:lnTo>
                  <a:lnTo>
                    <a:pt x="0" y="151"/>
                  </a:lnTo>
                  <a:lnTo>
                    <a:pt x="12" y="91"/>
                  </a:lnTo>
                  <a:lnTo>
                    <a:pt x="48" y="42"/>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3" name="Freeform 1167"/>
            <p:cNvSpPr>
              <a:spLocks/>
            </p:cNvSpPr>
            <p:nvPr/>
          </p:nvSpPr>
          <p:spPr bwMode="auto">
            <a:xfrm>
              <a:off x="3803202" y="3678251"/>
              <a:ext cx="105200" cy="103486"/>
            </a:xfrm>
            <a:custGeom>
              <a:avLst/>
              <a:gdLst>
                <a:gd name="T0" fmla="*/ 157 w 307"/>
                <a:gd name="T1" fmla="*/ 0 h 302"/>
                <a:gd name="T2" fmla="*/ 217 w 307"/>
                <a:gd name="T3" fmla="*/ 12 h 302"/>
                <a:gd name="T4" fmla="*/ 265 w 307"/>
                <a:gd name="T5" fmla="*/ 42 h 302"/>
                <a:gd name="T6" fmla="*/ 295 w 307"/>
                <a:gd name="T7" fmla="*/ 91 h 302"/>
                <a:gd name="T8" fmla="*/ 307 w 307"/>
                <a:gd name="T9" fmla="*/ 151 h 302"/>
                <a:gd name="T10" fmla="*/ 295 w 307"/>
                <a:gd name="T11" fmla="*/ 211 h 302"/>
                <a:gd name="T12" fmla="*/ 265 w 307"/>
                <a:gd name="T13" fmla="*/ 260 h 302"/>
                <a:gd name="T14" fmla="*/ 217 w 307"/>
                <a:gd name="T15" fmla="*/ 290 h 302"/>
                <a:gd name="T16" fmla="*/ 157 w 307"/>
                <a:gd name="T17" fmla="*/ 302 h 302"/>
                <a:gd name="T18" fmla="*/ 96 w 307"/>
                <a:gd name="T19" fmla="*/ 290 h 302"/>
                <a:gd name="T20" fmla="*/ 48 w 307"/>
                <a:gd name="T21" fmla="*/ 260 h 302"/>
                <a:gd name="T22" fmla="*/ 12 w 307"/>
                <a:gd name="T23" fmla="*/ 211 h 302"/>
                <a:gd name="T24" fmla="*/ 0 w 307"/>
                <a:gd name="T25" fmla="*/ 151 h 302"/>
                <a:gd name="T26" fmla="*/ 12 w 307"/>
                <a:gd name="T27" fmla="*/ 91 h 302"/>
                <a:gd name="T28" fmla="*/ 48 w 307"/>
                <a:gd name="T29" fmla="*/ 42 h 302"/>
                <a:gd name="T30" fmla="*/ 96 w 307"/>
                <a:gd name="T31" fmla="*/ 12 h 302"/>
                <a:gd name="T32" fmla="*/ 157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7" y="0"/>
                  </a:moveTo>
                  <a:lnTo>
                    <a:pt x="217" y="12"/>
                  </a:lnTo>
                  <a:lnTo>
                    <a:pt x="265" y="42"/>
                  </a:lnTo>
                  <a:lnTo>
                    <a:pt x="295" y="91"/>
                  </a:lnTo>
                  <a:lnTo>
                    <a:pt x="307" y="151"/>
                  </a:lnTo>
                  <a:lnTo>
                    <a:pt x="295" y="211"/>
                  </a:lnTo>
                  <a:lnTo>
                    <a:pt x="265" y="260"/>
                  </a:lnTo>
                  <a:lnTo>
                    <a:pt x="217" y="290"/>
                  </a:lnTo>
                  <a:lnTo>
                    <a:pt x="157" y="302"/>
                  </a:lnTo>
                  <a:lnTo>
                    <a:pt x="96" y="290"/>
                  </a:lnTo>
                  <a:lnTo>
                    <a:pt x="48" y="260"/>
                  </a:lnTo>
                  <a:lnTo>
                    <a:pt x="12" y="211"/>
                  </a:lnTo>
                  <a:lnTo>
                    <a:pt x="0" y="151"/>
                  </a:lnTo>
                  <a:lnTo>
                    <a:pt x="12" y="91"/>
                  </a:lnTo>
                  <a:lnTo>
                    <a:pt x="48" y="42"/>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4" name="Freeform 1168"/>
            <p:cNvSpPr>
              <a:spLocks/>
            </p:cNvSpPr>
            <p:nvPr/>
          </p:nvSpPr>
          <p:spPr bwMode="auto">
            <a:xfrm>
              <a:off x="3054811" y="3816690"/>
              <a:ext cx="105542" cy="103486"/>
            </a:xfrm>
            <a:custGeom>
              <a:avLst/>
              <a:gdLst>
                <a:gd name="T0" fmla="*/ 157 w 308"/>
                <a:gd name="T1" fmla="*/ 0 h 302"/>
                <a:gd name="T2" fmla="*/ 217 w 308"/>
                <a:gd name="T3" fmla="*/ 12 h 302"/>
                <a:gd name="T4" fmla="*/ 266 w 308"/>
                <a:gd name="T5" fmla="*/ 43 h 302"/>
                <a:gd name="T6" fmla="*/ 296 w 308"/>
                <a:gd name="T7" fmla="*/ 91 h 302"/>
                <a:gd name="T8" fmla="*/ 308 w 308"/>
                <a:gd name="T9" fmla="*/ 151 h 302"/>
                <a:gd name="T10" fmla="*/ 296 w 308"/>
                <a:gd name="T11" fmla="*/ 211 h 302"/>
                <a:gd name="T12" fmla="*/ 266 w 308"/>
                <a:gd name="T13" fmla="*/ 260 h 302"/>
                <a:gd name="T14" fmla="*/ 217 w 308"/>
                <a:gd name="T15" fmla="*/ 290 h 302"/>
                <a:gd name="T16" fmla="*/ 157 w 308"/>
                <a:gd name="T17" fmla="*/ 302 h 302"/>
                <a:gd name="T18" fmla="*/ 97 w 308"/>
                <a:gd name="T19" fmla="*/ 290 h 302"/>
                <a:gd name="T20" fmla="*/ 48 w 308"/>
                <a:gd name="T21" fmla="*/ 260 h 302"/>
                <a:gd name="T22" fmla="*/ 12 w 308"/>
                <a:gd name="T23" fmla="*/ 211 h 302"/>
                <a:gd name="T24" fmla="*/ 0 w 308"/>
                <a:gd name="T25" fmla="*/ 151 h 302"/>
                <a:gd name="T26" fmla="*/ 12 w 308"/>
                <a:gd name="T27" fmla="*/ 91 h 302"/>
                <a:gd name="T28" fmla="*/ 48 w 308"/>
                <a:gd name="T29" fmla="*/ 43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7" y="12"/>
                  </a:lnTo>
                  <a:lnTo>
                    <a:pt x="266" y="43"/>
                  </a:lnTo>
                  <a:lnTo>
                    <a:pt x="296" y="91"/>
                  </a:lnTo>
                  <a:lnTo>
                    <a:pt x="308" y="151"/>
                  </a:lnTo>
                  <a:lnTo>
                    <a:pt x="296" y="211"/>
                  </a:lnTo>
                  <a:lnTo>
                    <a:pt x="266" y="260"/>
                  </a:lnTo>
                  <a:lnTo>
                    <a:pt x="217" y="290"/>
                  </a:lnTo>
                  <a:lnTo>
                    <a:pt x="157" y="302"/>
                  </a:lnTo>
                  <a:lnTo>
                    <a:pt x="97" y="290"/>
                  </a:lnTo>
                  <a:lnTo>
                    <a:pt x="48" y="260"/>
                  </a:lnTo>
                  <a:lnTo>
                    <a:pt x="12" y="211"/>
                  </a:lnTo>
                  <a:lnTo>
                    <a:pt x="0" y="151"/>
                  </a:lnTo>
                  <a:lnTo>
                    <a:pt x="12" y="91"/>
                  </a:lnTo>
                  <a:lnTo>
                    <a:pt x="48" y="43"/>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5" name="Freeform 1169"/>
            <p:cNvSpPr>
              <a:spLocks/>
            </p:cNvSpPr>
            <p:nvPr/>
          </p:nvSpPr>
          <p:spPr bwMode="auto">
            <a:xfrm>
              <a:off x="3180913" y="3816690"/>
              <a:ext cx="103486" cy="103486"/>
            </a:xfrm>
            <a:custGeom>
              <a:avLst/>
              <a:gdLst>
                <a:gd name="T0" fmla="*/ 151 w 302"/>
                <a:gd name="T1" fmla="*/ 0 h 302"/>
                <a:gd name="T2" fmla="*/ 211 w 302"/>
                <a:gd name="T3" fmla="*/ 12 h 302"/>
                <a:gd name="T4" fmla="*/ 260 w 302"/>
                <a:gd name="T5" fmla="*/ 43 h 302"/>
                <a:gd name="T6" fmla="*/ 290 w 302"/>
                <a:gd name="T7" fmla="*/ 91 h 302"/>
                <a:gd name="T8" fmla="*/ 302 w 302"/>
                <a:gd name="T9" fmla="*/ 151 h 302"/>
                <a:gd name="T10" fmla="*/ 290 w 302"/>
                <a:gd name="T11" fmla="*/ 211 h 302"/>
                <a:gd name="T12" fmla="*/ 260 w 302"/>
                <a:gd name="T13" fmla="*/ 260 h 302"/>
                <a:gd name="T14" fmla="*/ 211 w 302"/>
                <a:gd name="T15" fmla="*/ 290 h 302"/>
                <a:gd name="T16" fmla="*/ 151 w 302"/>
                <a:gd name="T17" fmla="*/ 302 h 302"/>
                <a:gd name="T18" fmla="*/ 91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3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3"/>
                  </a:lnTo>
                  <a:lnTo>
                    <a:pt x="290" y="91"/>
                  </a:lnTo>
                  <a:lnTo>
                    <a:pt x="302" y="151"/>
                  </a:lnTo>
                  <a:lnTo>
                    <a:pt x="290" y="211"/>
                  </a:lnTo>
                  <a:lnTo>
                    <a:pt x="260" y="260"/>
                  </a:lnTo>
                  <a:lnTo>
                    <a:pt x="211" y="290"/>
                  </a:lnTo>
                  <a:lnTo>
                    <a:pt x="151" y="302"/>
                  </a:lnTo>
                  <a:lnTo>
                    <a:pt x="91" y="290"/>
                  </a:lnTo>
                  <a:lnTo>
                    <a:pt x="42" y="260"/>
                  </a:lnTo>
                  <a:lnTo>
                    <a:pt x="12" y="211"/>
                  </a:lnTo>
                  <a:lnTo>
                    <a:pt x="0" y="151"/>
                  </a:lnTo>
                  <a:lnTo>
                    <a:pt x="12" y="91"/>
                  </a:lnTo>
                  <a:lnTo>
                    <a:pt x="42" y="43"/>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6" name="Freeform 1170"/>
            <p:cNvSpPr>
              <a:spLocks/>
            </p:cNvSpPr>
            <p:nvPr/>
          </p:nvSpPr>
          <p:spPr bwMode="auto">
            <a:xfrm>
              <a:off x="3304959" y="3816690"/>
              <a:ext cx="105542" cy="103486"/>
            </a:xfrm>
            <a:custGeom>
              <a:avLst/>
              <a:gdLst>
                <a:gd name="T0" fmla="*/ 151 w 308"/>
                <a:gd name="T1" fmla="*/ 0 h 302"/>
                <a:gd name="T2" fmla="*/ 211 w 308"/>
                <a:gd name="T3" fmla="*/ 12 h 302"/>
                <a:gd name="T4" fmla="*/ 259 w 308"/>
                <a:gd name="T5" fmla="*/ 43 h 302"/>
                <a:gd name="T6" fmla="*/ 296 w 308"/>
                <a:gd name="T7" fmla="*/ 91 h 302"/>
                <a:gd name="T8" fmla="*/ 308 w 308"/>
                <a:gd name="T9" fmla="*/ 151 h 302"/>
                <a:gd name="T10" fmla="*/ 296 w 308"/>
                <a:gd name="T11" fmla="*/ 211 h 302"/>
                <a:gd name="T12" fmla="*/ 259 w 308"/>
                <a:gd name="T13" fmla="*/ 260 h 302"/>
                <a:gd name="T14" fmla="*/ 211 w 308"/>
                <a:gd name="T15" fmla="*/ 290 h 302"/>
                <a:gd name="T16" fmla="*/ 151 w 308"/>
                <a:gd name="T17" fmla="*/ 302 h 302"/>
                <a:gd name="T18" fmla="*/ 97 w 308"/>
                <a:gd name="T19" fmla="*/ 290 h 302"/>
                <a:gd name="T20" fmla="*/ 42 w 308"/>
                <a:gd name="T21" fmla="*/ 260 h 302"/>
                <a:gd name="T22" fmla="*/ 12 w 308"/>
                <a:gd name="T23" fmla="*/ 211 h 302"/>
                <a:gd name="T24" fmla="*/ 0 w 308"/>
                <a:gd name="T25" fmla="*/ 151 h 302"/>
                <a:gd name="T26" fmla="*/ 12 w 308"/>
                <a:gd name="T27" fmla="*/ 91 h 302"/>
                <a:gd name="T28" fmla="*/ 42 w 308"/>
                <a:gd name="T29" fmla="*/ 43 h 302"/>
                <a:gd name="T30" fmla="*/ 97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1" y="12"/>
                  </a:lnTo>
                  <a:lnTo>
                    <a:pt x="259" y="43"/>
                  </a:lnTo>
                  <a:lnTo>
                    <a:pt x="296" y="91"/>
                  </a:lnTo>
                  <a:lnTo>
                    <a:pt x="308" y="151"/>
                  </a:lnTo>
                  <a:lnTo>
                    <a:pt x="296" y="211"/>
                  </a:lnTo>
                  <a:lnTo>
                    <a:pt x="259" y="260"/>
                  </a:lnTo>
                  <a:lnTo>
                    <a:pt x="211" y="290"/>
                  </a:lnTo>
                  <a:lnTo>
                    <a:pt x="151" y="302"/>
                  </a:lnTo>
                  <a:lnTo>
                    <a:pt x="97" y="290"/>
                  </a:lnTo>
                  <a:lnTo>
                    <a:pt x="42" y="260"/>
                  </a:lnTo>
                  <a:lnTo>
                    <a:pt x="12" y="211"/>
                  </a:lnTo>
                  <a:lnTo>
                    <a:pt x="0" y="151"/>
                  </a:lnTo>
                  <a:lnTo>
                    <a:pt x="12" y="91"/>
                  </a:lnTo>
                  <a:lnTo>
                    <a:pt x="42" y="43"/>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7" name="Freeform 1171"/>
            <p:cNvSpPr>
              <a:spLocks/>
            </p:cNvSpPr>
            <p:nvPr/>
          </p:nvSpPr>
          <p:spPr bwMode="auto">
            <a:xfrm>
              <a:off x="3429006" y="3816690"/>
              <a:ext cx="105542" cy="103486"/>
            </a:xfrm>
            <a:custGeom>
              <a:avLst/>
              <a:gdLst>
                <a:gd name="T0" fmla="*/ 157 w 308"/>
                <a:gd name="T1" fmla="*/ 0 h 302"/>
                <a:gd name="T2" fmla="*/ 217 w 308"/>
                <a:gd name="T3" fmla="*/ 12 h 302"/>
                <a:gd name="T4" fmla="*/ 265 w 308"/>
                <a:gd name="T5" fmla="*/ 43 h 302"/>
                <a:gd name="T6" fmla="*/ 296 w 308"/>
                <a:gd name="T7" fmla="*/ 91 h 302"/>
                <a:gd name="T8" fmla="*/ 308 w 308"/>
                <a:gd name="T9" fmla="*/ 151 h 302"/>
                <a:gd name="T10" fmla="*/ 296 w 308"/>
                <a:gd name="T11" fmla="*/ 211 h 302"/>
                <a:gd name="T12" fmla="*/ 265 w 308"/>
                <a:gd name="T13" fmla="*/ 260 h 302"/>
                <a:gd name="T14" fmla="*/ 217 w 308"/>
                <a:gd name="T15" fmla="*/ 290 h 302"/>
                <a:gd name="T16" fmla="*/ 157 w 308"/>
                <a:gd name="T17" fmla="*/ 302 h 302"/>
                <a:gd name="T18" fmla="*/ 97 w 308"/>
                <a:gd name="T19" fmla="*/ 290 h 302"/>
                <a:gd name="T20" fmla="*/ 48 w 308"/>
                <a:gd name="T21" fmla="*/ 260 h 302"/>
                <a:gd name="T22" fmla="*/ 12 w 308"/>
                <a:gd name="T23" fmla="*/ 211 h 302"/>
                <a:gd name="T24" fmla="*/ 0 w 308"/>
                <a:gd name="T25" fmla="*/ 151 h 302"/>
                <a:gd name="T26" fmla="*/ 12 w 308"/>
                <a:gd name="T27" fmla="*/ 91 h 302"/>
                <a:gd name="T28" fmla="*/ 48 w 308"/>
                <a:gd name="T29" fmla="*/ 43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7" y="12"/>
                  </a:lnTo>
                  <a:lnTo>
                    <a:pt x="265" y="43"/>
                  </a:lnTo>
                  <a:lnTo>
                    <a:pt x="296" y="91"/>
                  </a:lnTo>
                  <a:lnTo>
                    <a:pt x="308" y="151"/>
                  </a:lnTo>
                  <a:lnTo>
                    <a:pt x="296" y="211"/>
                  </a:lnTo>
                  <a:lnTo>
                    <a:pt x="265" y="260"/>
                  </a:lnTo>
                  <a:lnTo>
                    <a:pt x="217" y="290"/>
                  </a:lnTo>
                  <a:lnTo>
                    <a:pt x="157" y="302"/>
                  </a:lnTo>
                  <a:lnTo>
                    <a:pt x="97" y="290"/>
                  </a:lnTo>
                  <a:lnTo>
                    <a:pt x="48" y="260"/>
                  </a:lnTo>
                  <a:lnTo>
                    <a:pt x="12" y="211"/>
                  </a:lnTo>
                  <a:lnTo>
                    <a:pt x="0" y="151"/>
                  </a:lnTo>
                  <a:lnTo>
                    <a:pt x="12" y="91"/>
                  </a:lnTo>
                  <a:lnTo>
                    <a:pt x="48" y="43"/>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8" name="Freeform 1172"/>
            <p:cNvSpPr>
              <a:spLocks/>
            </p:cNvSpPr>
            <p:nvPr/>
          </p:nvSpPr>
          <p:spPr bwMode="auto">
            <a:xfrm>
              <a:off x="3555108" y="3816690"/>
              <a:ext cx="103486" cy="103486"/>
            </a:xfrm>
            <a:custGeom>
              <a:avLst/>
              <a:gdLst>
                <a:gd name="T0" fmla="*/ 151 w 302"/>
                <a:gd name="T1" fmla="*/ 0 h 302"/>
                <a:gd name="T2" fmla="*/ 211 w 302"/>
                <a:gd name="T3" fmla="*/ 12 h 302"/>
                <a:gd name="T4" fmla="*/ 259 w 302"/>
                <a:gd name="T5" fmla="*/ 43 h 302"/>
                <a:gd name="T6" fmla="*/ 289 w 302"/>
                <a:gd name="T7" fmla="*/ 91 h 302"/>
                <a:gd name="T8" fmla="*/ 302 w 302"/>
                <a:gd name="T9" fmla="*/ 151 h 302"/>
                <a:gd name="T10" fmla="*/ 289 w 302"/>
                <a:gd name="T11" fmla="*/ 211 h 302"/>
                <a:gd name="T12" fmla="*/ 259 w 302"/>
                <a:gd name="T13" fmla="*/ 260 h 302"/>
                <a:gd name="T14" fmla="*/ 211 w 302"/>
                <a:gd name="T15" fmla="*/ 290 h 302"/>
                <a:gd name="T16" fmla="*/ 151 w 302"/>
                <a:gd name="T17" fmla="*/ 302 h 302"/>
                <a:gd name="T18" fmla="*/ 90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3 h 302"/>
                <a:gd name="T30" fmla="*/ 90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3"/>
                  </a:lnTo>
                  <a:lnTo>
                    <a:pt x="289" y="91"/>
                  </a:lnTo>
                  <a:lnTo>
                    <a:pt x="302" y="151"/>
                  </a:lnTo>
                  <a:lnTo>
                    <a:pt x="289" y="211"/>
                  </a:lnTo>
                  <a:lnTo>
                    <a:pt x="259" y="260"/>
                  </a:lnTo>
                  <a:lnTo>
                    <a:pt x="211" y="290"/>
                  </a:lnTo>
                  <a:lnTo>
                    <a:pt x="151" y="302"/>
                  </a:lnTo>
                  <a:lnTo>
                    <a:pt x="90" y="290"/>
                  </a:lnTo>
                  <a:lnTo>
                    <a:pt x="42" y="260"/>
                  </a:lnTo>
                  <a:lnTo>
                    <a:pt x="12" y="211"/>
                  </a:lnTo>
                  <a:lnTo>
                    <a:pt x="0" y="151"/>
                  </a:lnTo>
                  <a:lnTo>
                    <a:pt x="12" y="91"/>
                  </a:lnTo>
                  <a:lnTo>
                    <a:pt x="42" y="43"/>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9" name="Freeform 1173"/>
            <p:cNvSpPr>
              <a:spLocks/>
            </p:cNvSpPr>
            <p:nvPr/>
          </p:nvSpPr>
          <p:spPr bwMode="auto">
            <a:xfrm>
              <a:off x="3679154" y="3816690"/>
              <a:ext cx="105542" cy="103486"/>
            </a:xfrm>
            <a:custGeom>
              <a:avLst/>
              <a:gdLst>
                <a:gd name="T0" fmla="*/ 151 w 308"/>
                <a:gd name="T1" fmla="*/ 0 h 302"/>
                <a:gd name="T2" fmla="*/ 211 w 308"/>
                <a:gd name="T3" fmla="*/ 12 h 302"/>
                <a:gd name="T4" fmla="*/ 259 w 308"/>
                <a:gd name="T5" fmla="*/ 43 h 302"/>
                <a:gd name="T6" fmla="*/ 295 w 308"/>
                <a:gd name="T7" fmla="*/ 91 h 302"/>
                <a:gd name="T8" fmla="*/ 308 w 308"/>
                <a:gd name="T9" fmla="*/ 151 h 302"/>
                <a:gd name="T10" fmla="*/ 295 w 308"/>
                <a:gd name="T11" fmla="*/ 211 h 302"/>
                <a:gd name="T12" fmla="*/ 259 w 308"/>
                <a:gd name="T13" fmla="*/ 260 h 302"/>
                <a:gd name="T14" fmla="*/ 211 w 308"/>
                <a:gd name="T15" fmla="*/ 290 h 302"/>
                <a:gd name="T16" fmla="*/ 151 w 308"/>
                <a:gd name="T17" fmla="*/ 302 h 302"/>
                <a:gd name="T18" fmla="*/ 96 w 308"/>
                <a:gd name="T19" fmla="*/ 290 h 302"/>
                <a:gd name="T20" fmla="*/ 48 w 308"/>
                <a:gd name="T21" fmla="*/ 260 h 302"/>
                <a:gd name="T22" fmla="*/ 12 w 308"/>
                <a:gd name="T23" fmla="*/ 211 h 302"/>
                <a:gd name="T24" fmla="*/ 0 w 308"/>
                <a:gd name="T25" fmla="*/ 151 h 302"/>
                <a:gd name="T26" fmla="*/ 12 w 308"/>
                <a:gd name="T27" fmla="*/ 91 h 302"/>
                <a:gd name="T28" fmla="*/ 48 w 308"/>
                <a:gd name="T29" fmla="*/ 43 h 302"/>
                <a:gd name="T30" fmla="*/ 96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1" y="12"/>
                  </a:lnTo>
                  <a:lnTo>
                    <a:pt x="259" y="43"/>
                  </a:lnTo>
                  <a:lnTo>
                    <a:pt x="295" y="91"/>
                  </a:lnTo>
                  <a:lnTo>
                    <a:pt x="308" y="151"/>
                  </a:lnTo>
                  <a:lnTo>
                    <a:pt x="295" y="211"/>
                  </a:lnTo>
                  <a:lnTo>
                    <a:pt x="259" y="260"/>
                  </a:lnTo>
                  <a:lnTo>
                    <a:pt x="211" y="290"/>
                  </a:lnTo>
                  <a:lnTo>
                    <a:pt x="151" y="302"/>
                  </a:lnTo>
                  <a:lnTo>
                    <a:pt x="96" y="290"/>
                  </a:lnTo>
                  <a:lnTo>
                    <a:pt x="48" y="260"/>
                  </a:lnTo>
                  <a:lnTo>
                    <a:pt x="12" y="211"/>
                  </a:lnTo>
                  <a:lnTo>
                    <a:pt x="0" y="151"/>
                  </a:lnTo>
                  <a:lnTo>
                    <a:pt x="12" y="91"/>
                  </a:lnTo>
                  <a:lnTo>
                    <a:pt x="48" y="43"/>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0" name="Freeform 1174"/>
            <p:cNvSpPr>
              <a:spLocks/>
            </p:cNvSpPr>
            <p:nvPr/>
          </p:nvSpPr>
          <p:spPr bwMode="auto">
            <a:xfrm>
              <a:off x="3054811" y="3953073"/>
              <a:ext cx="105542" cy="105542"/>
            </a:xfrm>
            <a:custGeom>
              <a:avLst/>
              <a:gdLst>
                <a:gd name="T0" fmla="*/ 157 w 308"/>
                <a:gd name="T1" fmla="*/ 0 h 308"/>
                <a:gd name="T2" fmla="*/ 217 w 308"/>
                <a:gd name="T3" fmla="*/ 12 h 308"/>
                <a:gd name="T4" fmla="*/ 266 w 308"/>
                <a:gd name="T5" fmla="*/ 49 h 308"/>
                <a:gd name="T6" fmla="*/ 296 w 308"/>
                <a:gd name="T7" fmla="*/ 97 h 308"/>
                <a:gd name="T8" fmla="*/ 308 w 308"/>
                <a:gd name="T9" fmla="*/ 157 h 308"/>
                <a:gd name="T10" fmla="*/ 296 w 308"/>
                <a:gd name="T11" fmla="*/ 212 h 308"/>
                <a:gd name="T12" fmla="*/ 266 w 308"/>
                <a:gd name="T13" fmla="*/ 266 h 308"/>
                <a:gd name="T14" fmla="*/ 217 w 308"/>
                <a:gd name="T15" fmla="*/ 296 h 308"/>
                <a:gd name="T16" fmla="*/ 157 w 308"/>
                <a:gd name="T17" fmla="*/ 308 h 308"/>
                <a:gd name="T18" fmla="*/ 97 w 308"/>
                <a:gd name="T19" fmla="*/ 296 h 308"/>
                <a:gd name="T20" fmla="*/ 48 w 308"/>
                <a:gd name="T21" fmla="*/ 266 h 308"/>
                <a:gd name="T22" fmla="*/ 12 w 308"/>
                <a:gd name="T23" fmla="*/ 212 h 308"/>
                <a:gd name="T24" fmla="*/ 0 w 308"/>
                <a:gd name="T25" fmla="*/ 157 h 308"/>
                <a:gd name="T26" fmla="*/ 12 w 308"/>
                <a:gd name="T27" fmla="*/ 97 h 308"/>
                <a:gd name="T28" fmla="*/ 48 w 308"/>
                <a:gd name="T29" fmla="*/ 49 h 308"/>
                <a:gd name="T30" fmla="*/ 97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7" y="12"/>
                  </a:lnTo>
                  <a:lnTo>
                    <a:pt x="266" y="49"/>
                  </a:lnTo>
                  <a:lnTo>
                    <a:pt x="296" y="97"/>
                  </a:lnTo>
                  <a:lnTo>
                    <a:pt x="308" y="157"/>
                  </a:lnTo>
                  <a:lnTo>
                    <a:pt x="296" y="212"/>
                  </a:lnTo>
                  <a:lnTo>
                    <a:pt x="266" y="266"/>
                  </a:lnTo>
                  <a:lnTo>
                    <a:pt x="217" y="296"/>
                  </a:lnTo>
                  <a:lnTo>
                    <a:pt x="157" y="308"/>
                  </a:lnTo>
                  <a:lnTo>
                    <a:pt x="97" y="296"/>
                  </a:lnTo>
                  <a:lnTo>
                    <a:pt x="48" y="266"/>
                  </a:lnTo>
                  <a:lnTo>
                    <a:pt x="12" y="212"/>
                  </a:lnTo>
                  <a:lnTo>
                    <a:pt x="0" y="157"/>
                  </a:lnTo>
                  <a:lnTo>
                    <a:pt x="12" y="97"/>
                  </a:lnTo>
                  <a:lnTo>
                    <a:pt x="48" y="49"/>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1" name="Freeform 1175"/>
            <p:cNvSpPr>
              <a:spLocks/>
            </p:cNvSpPr>
            <p:nvPr/>
          </p:nvSpPr>
          <p:spPr bwMode="auto">
            <a:xfrm>
              <a:off x="3180913" y="3953073"/>
              <a:ext cx="103486" cy="105542"/>
            </a:xfrm>
            <a:custGeom>
              <a:avLst/>
              <a:gdLst>
                <a:gd name="T0" fmla="*/ 151 w 302"/>
                <a:gd name="T1" fmla="*/ 0 h 308"/>
                <a:gd name="T2" fmla="*/ 211 w 302"/>
                <a:gd name="T3" fmla="*/ 12 h 308"/>
                <a:gd name="T4" fmla="*/ 260 w 302"/>
                <a:gd name="T5" fmla="*/ 49 h 308"/>
                <a:gd name="T6" fmla="*/ 290 w 302"/>
                <a:gd name="T7" fmla="*/ 97 h 308"/>
                <a:gd name="T8" fmla="*/ 302 w 302"/>
                <a:gd name="T9" fmla="*/ 157 h 308"/>
                <a:gd name="T10" fmla="*/ 290 w 302"/>
                <a:gd name="T11" fmla="*/ 212 h 308"/>
                <a:gd name="T12" fmla="*/ 260 w 302"/>
                <a:gd name="T13" fmla="*/ 266 h 308"/>
                <a:gd name="T14" fmla="*/ 211 w 302"/>
                <a:gd name="T15" fmla="*/ 296 h 308"/>
                <a:gd name="T16" fmla="*/ 151 w 302"/>
                <a:gd name="T17" fmla="*/ 308 h 308"/>
                <a:gd name="T18" fmla="*/ 91 w 302"/>
                <a:gd name="T19" fmla="*/ 296 h 308"/>
                <a:gd name="T20" fmla="*/ 42 w 302"/>
                <a:gd name="T21" fmla="*/ 266 h 308"/>
                <a:gd name="T22" fmla="*/ 12 w 302"/>
                <a:gd name="T23" fmla="*/ 212 h 308"/>
                <a:gd name="T24" fmla="*/ 0 w 302"/>
                <a:gd name="T25" fmla="*/ 157 h 308"/>
                <a:gd name="T26" fmla="*/ 12 w 302"/>
                <a:gd name="T27" fmla="*/ 97 h 308"/>
                <a:gd name="T28" fmla="*/ 42 w 302"/>
                <a:gd name="T29" fmla="*/ 49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9"/>
                  </a:lnTo>
                  <a:lnTo>
                    <a:pt x="290" y="97"/>
                  </a:lnTo>
                  <a:lnTo>
                    <a:pt x="302" y="157"/>
                  </a:lnTo>
                  <a:lnTo>
                    <a:pt x="290" y="212"/>
                  </a:lnTo>
                  <a:lnTo>
                    <a:pt x="260" y="266"/>
                  </a:lnTo>
                  <a:lnTo>
                    <a:pt x="211" y="296"/>
                  </a:lnTo>
                  <a:lnTo>
                    <a:pt x="151" y="308"/>
                  </a:lnTo>
                  <a:lnTo>
                    <a:pt x="91" y="296"/>
                  </a:lnTo>
                  <a:lnTo>
                    <a:pt x="42" y="266"/>
                  </a:lnTo>
                  <a:lnTo>
                    <a:pt x="12" y="212"/>
                  </a:lnTo>
                  <a:lnTo>
                    <a:pt x="0" y="157"/>
                  </a:lnTo>
                  <a:lnTo>
                    <a:pt x="12" y="97"/>
                  </a:lnTo>
                  <a:lnTo>
                    <a:pt x="42" y="49"/>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2" name="Freeform 1176"/>
            <p:cNvSpPr>
              <a:spLocks/>
            </p:cNvSpPr>
            <p:nvPr/>
          </p:nvSpPr>
          <p:spPr bwMode="auto">
            <a:xfrm>
              <a:off x="3304959" y="3953073"/>
              <a:ext cx="105542" cy="105542"/>
            </a:xfrm>
            <a:custGeom>
              <a:avLst/>
              <a:gdLst>
                <a:gd name="T0" fmla="*/ 151 w 308"/>
                <a:gd name="T1" fmla="*/ 0 h 308"/>
                <a:gd name="T2" fmla="*/ 211 w 308"/>
                <a:gd name="T3" fmla="*/ 12 h 308"/>
                <a:gd name="T4" fmla="*/ 259 w 308"/>
                <a:gd name="T5" fmla="*/ 49 h 308"/>
                <a:gd name="T6" fmla="*/ 296 w 308"/>
                <a:gd name="T7" fmla="*/ 97 h 308"/>
                <a:gd name="T8" fmla="*/ 308 w 308"/>
                <a:gd name="T9" fmla="*/ 157 h 308"/>
                <a:gd name="T10" fmla="*/ 296 w 308"/>
                <a:gd name="T11" fmla="*/ 212 h 308"/>
                <a:gd name="T12" fmla="*/ 259 w 308"/>
                <a:gd name="T13" fmla="*/ 266 h 308"/>
                <a:gd name="T14" fmla="*/ 211 w 308"/>
                <a:gd name="T15" fmla="*/ 296 h 308"/>
                <a:gd name="T16" fmla="*/ 151 w 308"/>
                <a:gd name="T17" fmla="*/ 308 h 308"/>
                <a:gd name="T18" fmla="*/ 97 w 308"/>
                <a:gd name="T19" fmla="*/ 296 h 308"/>
                <a:gd name="T20" fmla="*/ 42 w 308"/>
                <a:gd name="T21" fmla="*/ 266 h 308"/>
                <a:gd name="T22" fmla="*/ 12 w 308"/>
                <a:gd name="T23" fmla="*/ 212 h 308"/>
                <a:gd name="T24" fmla="*/ 0 w 308"/>
                <a:gd name="T25" fmla="*/ 157 h 308"/>
                <a:gd name="T26" fmla="*/ 12 w 308"/>
                <a:gd name="T27" fmla="*/ 97 h 308"/>
                <a:gd name="T28" fmla="*/ 42 w 308"/>
                <a:gd name="T29" fmla="*/ 49 h 308"/>
                <a:gd name="T30" fmla="*/ 97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1" y="12"/>
                  </a:lnTo>
                  <a:lnTo>
                    <a:pt x="259" y="49"/>
                  </a:lnTo>
                  <a:lnTo>
                    <a:pt x="296" y="97"/>
                  </a:lnTo>
                  <a:lnTo>
                    <a:pt x="308" y="157"/>
                  </a:lnTo>
                  <a:lnTo>
                    <a:pt x="296" y="212"/>
                  </a:lnTo>
                  <a:lnTo>
                    <a:pt x="259" y="266"/>
                  </a:lnTo>
                  <a:lnTo>
                    <a:pt x="211" y="296"/>
                  </a:lnTo>
                  <a:lnTo>
                    <a:pt x="151" y="308"/>
                  </a:lnTo>
                  <a:lnTo>
                    <a:pt x="97" y="296"/>
                  </a:lnTo>
                  <a:lnTo>
                    <a:pt x="42" y="266"/>
                  </a:lnTo>
                  <a:lnTo>
                    <a:pt x="12" y="212"/>
                  </a:lnTo>
                  <a:lnTo>
                    <a:pt x="0" y="157"/>
                  </a:lnTo>
                  <a:lnTo>
                    <a:pt x="12" y="97"/>
                  </a:lnTo>
                  <a:lnTo>
                    <a:pt x="42" y="49"/>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3" name="Freeform 1177"/>
            <p:cNvSpPr>
              <a:spLocks/>
            </p:cNvSpPr>
            <p:nvPr/>
          </p:nvSpPr>
          <p:spPr bwMode="auto">
            <a:xfrm>
              <a:off x="3429006" y="3953073"/>
              <a:ext cx="105542" cy="105542"/>
            </a:xfrm>
            <a:custGeom>
              <a:avLst/>
              <a:gdLst>
                <a:gd name="T0" fmla="*/ 157 w 308"/>
                <a:gd name="T1" fmla="*/ 0 h 308"/>
                <a:gd name="T2" fmla="*/ 217 w 308"/>
                <a:gd name="T3" fmla="*/ 12 h 308"/>
                <a:gd name="T4" fmla="*/ 265 w 308"/>
                <a:gd name="T5" fmla="*/ 49 h 308"/>
                <a:gd name="T6" fmla="*/ 296 w 308"/>
                <a:gd name="T7" fmla="*/ 97 h 308"/>
                <a:gd name="T8" fmla="*/ 308 w 308"/>
                <a:gd name="T9" fmla="*/ 157 h 308"/>
                <a:gd name="T10" fmla="*/ 296 w 308"/>
                <a:gd name="T11" fmla="*/ 212 h 308"/>
                <a:gd name="T12" fmla="*/ 265 w 308"/>
                <a:gd name="T13" fmla="*/ 266 h 308"/>
                <a:gd name="T14" fmla="*/ 217 w 308"/>
                <a:gd name="T15" fmla="*/ 296 h 308"/>
                <a:gd name="T16" fmla="*/ 157 w 308"/>
                <a:gd name="T17" fmla="*/ 308 h 308"/>
                <a:gd name="T18" fmla="*/ 97 w 308"/>
                <a:gd name="T19" fmla="*/ 296 h 308"/>
                <a:gd name="T20" fmla="*/ 48 w 308"/>
                <a:gd name="T21" fmla="*/ 266 h 308"/>
                <a:gd name="T22" fmla="*/ 12 w 308"/>
                <a:gd name="T23" fmla="*/ 212 h 308"/>
                <a:gd name="T24" fmla="*/ 0 w 308"/>
                <a:gd name="T25" fmla="*/ 157 h 308"/>
                <a:gd name="T26" fmla="*/ 12 w 308"/>
                <a:gd name="T27" fmla="*/ 97 h 308"/>
                <a:gd name="T28" fmla="*/ 48 w 308"/>
                <a:gd name="T29" fmla="*/ 49 h 308"/>
                <a:gd name="T30" fmla="*/ 97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7" y="12"/>
                  </a:lnTo>
                  <a:lnTo>
                    <a:pt x="265" y="49"/>
                  </a:lnTo>
                  <a:lnTo>
                    <a:pt x="296" y="97"/>
                  </a:lnTo>
                  <a:lnTo>
                    <a:pt x="308" y="157"/>
                  </a:lnTo>
                  <a:lnTo>
                    <a:pt x="296" y="212"/>
                  </a:lnTo>
                  <a:lnTo>
                    <a:pt x="265" y="266"/>
                  </a:lnTo>
                  <a:lnTo>
                    <a:pt x="217" y="296"/>
                  </a:lnTo>
                  <a:lnTo>
                    <a:pt x="157" y="308"/>
                  </a:lnTo>
                  <a:lnTo>
                    <a:pt x="97" y="296"/>
                  </a:lnTo>
                  <a:lnTo>
                    <a:pt x="48" y="266"/>
                  </a:lnTo>
                  <a:lnTo>
                    <a:pt x="12" y="212"/>
                  </a:lnTo>
                  <a:lnTo>
                    <a:pt x="0" y="157"/>
                  </a:lnTo>
                  <a:lnTo>
                    <a:pt x="12" y="97"/>
                  </a:lnTo>
                  <a:lnTo>
                    <a:pt x="48" y="49"/>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4" name="Freeform 1178"/>
            <p:cNvSpPr>
              <a:spLocks/>
            </p:cNvSpPr>
            <p:nvPr/>
          </p:nvSpPr>
          <p:spPr bwMode="auto">
            <a:xfrm>
              <a:off x="3555108" y="3953073"/>
              <a:ext cx="103486" cy="105542"/>
            </a:xfrm>
            <a:custGeom>
              <a:avLst/>
              <a:gdLst>
                <a:gd name="T0" fmla="*/ 151 w 302"/>
                <a:gd name="T1" fmla="*/ 0 h 308"/>
                <a:gd name="T2" fmla="*/ 211 w 302"/>
                <a:gd name="T3" fmla="*/ 12 h 308"/>
                <a:gd name="T4" fmla="*/ 259 w 302"/>
                <a:gd name="T5" fmla="*/ 49 h 308"/>
                <a:gd name="T6" fmla="*/ 289 w 302"/>
                <a:gd name="T7" fmla="*/ 97 h 308"/>
                <a:gd name="T8" fmla="*/ 302 w 302"/>
                <a:gd name="T9" fmla="*/ 157 h 308"/>
                <a:gd name="T10" fmla="*/ 289 w 302"/>
                <a:gd name="T11" fmla="*/ 212 h 308"/>
                <a:gd name="T12" fmla="*/ 259 w 302"/>
                <a:gd name="T13" fmla="*/ 266 h 308"/>
                <a:gd name="T14" fmla="*/ 211 w 302"/>
                <a:gd name="T15" fmla="*/ 296 h 308"/>
                <a:gd name="T16" fmla="*/ 151 w 302"/>
                <a:gd name="T17" fmla="*/ 308 h 308"/>
                <a:gd name="T18" fmla="*/ 90 w 302"/>
                <a:gd name="T19" fmla="*/ 296 h 308"/>
                <a:gd name="T20" fmla="*/ 42 w 302"/>
                <a:gd name="T21" fmla="*/ 266 h 308"/>
                <a:gd name="T22" fmla="*/ 12 w 302"/>
                <a:gd name="T23" fmla="*/ 212 h 308"/>
                <a:gd name="T24" fmla="*/ 0 w 302"/>
                <a:gd name="T25" fmla="*/ 157 h 308"/>
                <a:gd name="T26" fmla="*/ 12 w 302"/>
                <a:gd name="T27" fmla="*/ 97 h 308"/>
                <a:gd name="T28" fmla="*/ 42 w 302"/>
                <a:gd name="T29" fmla="*/ 49 h 308"/>
                <a:gd name="T30" fmla="*/ 90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59" y="49"/>
                  </a:lnTo>
                  <a:lnTo>
                    <a:pt x="289" y="97"/>
                  </a:lnTo>
                  <a:lnTo>
                    <a:pt x="302" y="157"/>
                  </a:lnTo>
                  <a:lnTo>
                    <a:pt x="289" y="212"/>
                  </a:lnTo>
                  <a:lnTo>
                    <a:pt x="259" y="266"/>
                  </a:lnTo>
                  <a:lnTo>
                    <a:pt x="211" y="296"/>
                  </a:lnTo>
                  <a:lnTo>
                    <a:pt x="151" y="308"/>
                  </a:lnTo>
                  <a:lnTo>
                    <a:pt x="90" y="296"/>
                  </a:lnTo>
                  <a:lnTo>
                    <a:pt x="42" y="266"/>
                  </a:lnTo>
                  <a:lnTo>
                    <a:pt x="12" y="212"/>
                  </a:lnTo>
                  <a:lnTo>
                    <a:pt x="0" y="157"/>
                  </a:lnTo>
                  <a:lnTo>
                    <a:pt x="12" y="97"/>
                  </a:lnTo>
                  <a:lnTo>
                    <a:pt x="42" y="49"/>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5" name="Freeform 1179"/>
            <p:cNvSpPr>
              <a:spLocks/>
            </p:cNvSpPr>
            <p:nvPr/>
          </p:nvSpPr>
          <p:spPr bwMode="auto">
            <a:xfrm>
              <a:off x="3679154" y="3953073"/>
              <a:ext cx="105542" cy="105542"/>
            </a:xfrm>
            <a:custGeom>
              <a:avLst/>
              <a:gdLst>
                <a:gd name="T0" fmla="*/ 151 w 308"/>
                <a:gd name="T1" fmla="*/ 0 h 308"/>
                <a:gd name="T2" fmla="*/ 211 w 308"/>
                <a:gd name="T3" fmla="*/ 12 h 308"/>
                <a:gd name="T4" fmla="*/ 259 w 308"/>
                <a:gd name="T5" fmla="*/ 49 h 308"/>
                <a:gd name="T6" fmla="*/ 295 w 308"/>
                <a:gd name="T7" fmla="*/ 97 h 308"/>
                <a:gd name="T8" fmla="*/ 308 w 308"/>
                <a:gd name="T9" fmla="*/ 157 h 308"/>
                <a:gd name="T10" fmla="*/ 295 w 308"/>
                <a:gd name="T11" fmla="*/ 212 h 308"/>
                <a:gd name="T12" fmla="*/ 259 w 308"/>
                <a:gd name="T13" fmla="*/ 266 h 308"/>
                <a:gd name="T14" fmla="*/ 211 w 308"/>
                <a:gd name="T15" fmla="*/ 296 h 308"/>
                <a:gd name="T16" fmla="*/ 151 w 308"/>
                <a:gd name="T17" fmla="*/ 308 h 308"/>
                <a:gd name="T18" fmla="*/ 96 w 308"/>
                <a:gd name="T19" fmla="*/ 296 h 308"/>
                <a:gd name="T20" fmla="*/ 48 w 308"/>
                <a:gd name="T21" fmla="*/ 266 h 308"/>
                <a:gd name="T22" fmla="*/ 12 w 308"/>
                <a:gd name="T23" fmla="*/ 212 h 308"/>
                <a:gd name="T24" fmla="*/ 0 w 308"/>
                <a:gd name="T25" fmla="*/ 157 h 308"/>
                <a:gd name="T26" fmla="*/ 12 w 308"/>
                <a:gd name="T27" fmla="*/ 97 h 308"/>
                <a:gd name="T28" fmla="*/ 48 w 308"/>
                <a:gd name="T29" fmla="*/ 49 h 308"/>
                <a:gd name="T30" fmla="*/ 96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1" y="12"/>
                  </a:lnTo>
                  <a:lnTo>
                    <a:pt x="259" y="49"/>
                  </a:lnTo>
                  <a:lnTo>
                    <a:pt x="295" y="97"/>
                  </a:lnTo>
                  <a:lnTo>
                    <a:pt x="308" y="157"/>
                  </a:lnTo>
                  <a:lnTo>
                    <a:pt x="295" y="212"/>
                  </a:lnTo>
                  <a:lnTo>
                    <a:pt x="259" y="266"/>
                  </a:lnTo>
                  <a:lnTo>
                    <a:pt x="211" y="296"/>
                  </a:lnTo>
                  <a:lnTo>
                    <a:pt x="151" y="308"/>
                  </a:lnTo>
                  <a:lnTo>
                    <a:pt x="96" y="296"/>
                  </a:lnTo>
                  <a:lnTo>
                    <a:pt x="48" y="266"/>
                  </a:lnTo>
                  <a:lnTo>
                    <a:pt x="12" y="212"/>
                  </a:lnTo>
                  <a:lnTo>
                    <a:pt x="0" y="157"/>
                  </a:lnTo>
                  <a:lnTo>
                    <a:pt x="12" y="97"/>
                  </a:lnTo>
                  <a:lnTo>
                    <a:pt x="48" y="49"/>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6" name="Freeform 1180"/>
            <p:cNvSpPr>
              <a:spLocks/>
            </p:cNvSpPr>
            <p:nvPr/>
          </p:nvSpPr>
          <p:spPr bwMode="auto">
            <a:xfrm>
              <a:off x="3054811" y="4091854"/>
              <a:ext cx="105542" cy="105200"/>
            </a:xfrm>
            <a:custGeom>
              <a:avLst/>
              <a:gdLst>
                <a:gd name="T0" fmla="*/ 157 w 308"/>
                <a:gd name="T1" fmla="*/ 0 h 307"/>
                <a:gd name="T2" fmla="*/ 217 w 308"/>
                <a:gd name="T3" fmla="*/ 12 h 307"/>
                <a:gd name="T4" fmla="*/ 266 w 308"/>
                <a:gd name="T5" fmla="*/ 48 h 307"/>
                <a:gd name="T6" fmla="*/ 296 w 308"/>
                <a:gd name="T7" fmla="*/ 96 h 307"/>
                <a:gd name="T8" fmla="*/ 308 w 308"/>
                <a:gd name="T9" fmla="*/ 150 h 307"/>
                <a:gd name="T10" fmla="*/ 296 w 308"/>
                <a:gd name="T11" fmla="*/ 211 h 307"/>
                <a:gd name="T12" fmla="*/ 266 w 308"/>
                <a:gd name="T13" fmla="*/ 259 h 307"/>
                <a:gd name="T14" fmla="*/ 217 w 308"/>
                <a:gd name="T15" fmla="*/ 295 h 307"/>
                <a:gd name="T16" fmla="*/ 157 w 308"/>
                <a:gd name="T17" fmla="*/ 307 h 307"/>
                <a:gd name="T18" fmla="*/ 97 w 308"/>
                <a:gd name="T19" fmla="*/ 295 h 307"/>
                <a:gd name="T20" fmla="*/ 48 w 308"/>
                <a:gd name="T21" fmla="*/ 259 h 307"/>
                <a:gd name="T22" fmla="*/ 12 w 308"/>
                <a:gd name="T23" fmla="*/ 211 h 307"/>
                <a:gd name="T24" fmla="*/ 0 w 308"/>
                <a:gd name="T25" fmla="*/ 150 h 307"/>
                <a:gd name="T26" fmla="*/ 12 w 308"/>
                <a:gd name="T27" fmla="*/ 96 h 307"/>
                <a:gd name="T28" fmla="*/ 48 w 308"/>
                <a:gd name="T29" fmla="*/ 48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7" y="12"/>
                  </a:lnTo>
                  <a:lnTo>
                    <a:pt x="266" y="48"/>
                  </a:lnTo>
                  <a:lnTo>
                    <a:pt x="296" y="96"/>
                  </a:lnTo>
                  <a:lnTo>
                    <a:pt x="308" y="150"/>
                  </a:lnTo>
                  <a:lnTo>
                    <a:pt x="296" y="211"/>
                  </a:lnTo>
                  <a:lnTo>
                    <a:pt x="266" y="259"/>
                  </a:lnTo>
                  <a:lnTo>
                    <a:pt x="217" y="295"/>
                  </a:lnTo>
                  <a:lnTo>
                    <a:pt x="157" y="307"/>
                  </a:lnTo>
                  <a:lnTo>
                    <a:pt x="97" y="295"/>
                  </a:lnTo>
                  <a:lnTo>
                    <a:pt x="48" y="259"/>
                  </a:lnTo>
                  <a:lnTo>
                    <a:pt x="12" y="211"/>
                  </a:lnTo>
                  <a:lnTo>
                    <a:pt x="0" y="150"/>
                  </a:lnTo>
                  <a:lnTo>
                    <a:pt x="12" y="96"/>
                  </a:lnTo>
                  <a:lnTo>
                    <a:pt x="48"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7" name="Freeform 1181"/>
            <p:cNvSpPr>
              <a:spLocks/>
            </p:cNvSpPr>
            <p:nvPr/>
          </p:nvSpPr>
          <p:spPr bwMode="auto">
            <a:xfrm>
              <a:off x="3180913" y="4091854"/>
              <a:ext cx="103486" cy="105200"/>
            </a:xfrm>
            <a:custGeom>
              <a:avLst/>
              <a:gdLst>
                <a:gd name="T0" fmla="*/ 151 w 302"/>
                <a:gd name="T1" fmla="*/ 0 h 307"/>
                <a:gd name="T2" fmla="*/ 211 w 302"/>
                <a:gd name="T3" fmla="*/ 12 h 307"/>
                <a:gd name="T4" fmla="*/ 260 w 302"/>
                <a:gd name="T5" fmla="*/ 48 h 307"/>
                <a:gd name="T6" fmla="*/ 290 w 302"/>
                <a:gd name="T7" fmla="*/ 96 h 307"/>
                <a:gd name="T8" fmla="*/ 302 w 302"/>
                <a:gd name="T9" fmla="*/ 150 h 307"/>
                <a:gd name="T10" fmla="*/ 290 w 302"/>
                <a:gd name="T11" fmla="*/ 211 h 307"/>
                <a:gd name="T12" fmla="*/ 260 w 302"/>
                <a:gd name="T13" fmla="*/ 259 h 307"/>
                <a:gd name="T14" fmla="*/ 211 w 302"/>
                <a:gd name="T15" fmla="*/ 295 h 307"/>
                <a:gd name="T16" fmla="*/ 151 w 302"/>
                <a:gd name="T17" fmla="*/ 307 h 307"/>
                <a:gd name="T18" fmla="*/ 91 w 302"/>
                <a:gd name="T19" fmla="*/ 295 h 307"/>
                <a:gd name="T20" fmla="*/ 42 w 302"/>
                <a:gd name="T21" fmla="*/ 259 h 307"/>
                <a:gd name="T22" fmla="*/ 12 w 302"/>
                <a:gd name="T23" fmla="*/ 211 h 307"/>
                <a:gd name="T24" fmla="*/ 0 w 302"/>
                <a:gd name="T25" fmla="*/ 150 h 307"/>
                <a:gd name="T26" fmla="*/ 12 w 302"/>
                <a:gd name="T27" fmla="*/ 96 h 307"/>
                <a:gd name="T28" fmla="*/ 42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60" y="48"/>
                  </a:lnTo>
                  <a:lnTo>
                    <a:pt x="290" y="96"/>
                  </a:lnTo>
                  <a:lnTo>
                    <a:pt x="302" y="150"/>
                  </a:lnTo>
                  <a:lnTo>
                    <a:pt x="290" y="211"/>
                  </a:lnTo>
                  <a:lnTo>
                    <a:pt x="260" y="259"/>
                  </a:lnTo>
                  <a:lnTo>
                    <a:pt x="211" y="295"/>
                  </a:lnTo>
                  <a:lnTo>
                    <a:pt x="151" y="307"/>
                  </a:lnTo>
                  <a:lnTo>
                    <a:pt x="91" y="295"/>
                  </a:lnTo>
                  <a:lnTo>
                    <a:pt x="42" y="259"/>
                  </a:lnTo>
                  <a:lnTo>
                    <a:pt x="12" y="211"/>
                  </a:lnTo>
                  <a:lnTo>
                    <a:pt x="0" y="150"/>
                  </a:lnTo>
                  <a:lnTo>
                    <a:pt x="12" y="96"/>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8" name="Freeform 1182"/>
            <p:cNvSpPr>
              <a:spLocks/>
            </p:cNvSpPr>
            <p:nvPr/>
          </p:nvSpPr>
          <p:spPr bwMode="auto">
            <a:xfrm>
              <a:off x="3304959" y="4091854"/>
              <a:ext cx="105542" cy="105200"/>
            </a:xfrm>
            <a:custGeom>
              <a:avLst/>
              <a:gdLst>
                <a:gd name="T0" fmla="*/ 151 w 308"/>
                <a:gd name="T1" fmla="*/ 0 h 307"/>
                <a:gd name="T2" fmla="*/ 211 w 308"/>
                <a:gd name="T3" fmla="*/ 12 h 307"/>
                <a:gd name="T4" fmla="*/ 259 w 308"/>
                <a:gd name="T5" fmla="*/ 48 h 307"/>
                <a:gd name="T6" fmla="*/ 296 w 308"/>
                <a:gd name="T7" fmla="*/ 96 h 307"/>
                <a:gd name="T8" fmla="*/ 308 w 308"/>
                <a:gd name="T9" fmla="*/ 150 h 307"/>
                <a:gd name="T10" fmla="*/ 296 w 308"/>
                <a:gd name="T11" fmla="*/ 211 h 307"/>
                <a:gd name="T12" fmla="*/ 259 w 308"/>
                <a:gd name="T13" fmla="*/ 259 h 307"/>
                <a:gd name="T14" fmla="*/ 211 w 308"/>
                <a:gd name="T15" fmla="*/ 295 h 307"/>
                <a:gd name="T16" fmla="*/ 151 w 308"/>
                <a:gd name="T17" fmla="*/ 307 h 307"/>
                <a:gd name="T18" fmla="*/ 97 w 308"/>
                <a:gd name="T19" fmla="*/ 295 h 307"/>
                <a:gd name="T20" fmla="*/ 42 w 308"/>
                <a:gd name="T21" fmla="*/ 259 h 307"/>
                <a:gd name="T22" fmla="*/ 12 w 308"/>
                <a:gd name="T23" fmla="*/ 211 h 307"/>
                <a:gd name="T24" fmla="*/ 0 w 308"/>
                <a:gd name="T25" fmla="*/ 150 h 307"/>
                <a:gd name="T26" fmla="*/ 12 w 308"/>
                <a:gd name="T27" fmla="*/ 96 h 307"/>
                <a:gd name="T28" fmla="*/ 42 w 308"/>
                <a:gd name="T29" fmla="*/ 48 h 307"/>
                <a:gd name="T30" fmla="*/ 97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1" y="12"/>
                  </a:lnTo>
                  <a:lnTo>
                    <a:pt x="259" y="48"/>
                  </a:lnTo>
                  <a:lnTo>
                    <a:pt x="296" y="96"/>
                  </a:lnTo>
                  <a:lnTo>
                    <a:pt x="308" y="150"/>
                  </a:lnTo>
                  <a:lnTo>
                    <a:pt x="296" y="211"/>
                  </a:lnTo>
                  <a:lnTo>
                    <a:pt x="259" y="259"/>
                  </a:lnTo>
                  <a:lnTo>
                    <a:pt x="211" y="295"/>
                  </a:lnTo>
                  <a:lnTo>
                    <a:pt x="151" y="307"/>
                  </a:lnTo>
                  <a:lnTo>
                    <a:pt x="97" y="295"/>
                  </a:lnTo>
                  <a:lnTo>
                    <a:pt x="42" y="259"/>
                  </a:lnTo>
                  <a:lnTo>
                    <a:pt x="12" y="211"/>
                  </a:lnTo>
                  <a:lnTo>
                    <a:pt x="0" y="150"/>
                  </a:lnTo>
                  <a:lnTo>
                    <a:pt x="12" y="96"/>
                  </a:lnTo>
                  <a:lnTo>
                    <a:pt x="42" y="48"/>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9" name="Freeform 1183"/>
            <p:cNvSpPr>
              <a:spLocks/>
            </p:cNvSpPr>
            <p:nvPr/>
          </p:nvSpPr>
          <p:spPr bwMode="auto">
            <a:xfrm>
              <a:off x="3429006" y="4091854"/>
              <a:ext cx="105542" cy="105200"/>
            </a:xfrm>
            <a:custGeom>
              <a:avLst/>
              <a:gdLst>
                <a:gd name="T0" fmla="*/ 157 w 308"/>
                <a:gd name="T1" fmla="*/ 0 h 307"/>
                <a:gd name="T2" fmla="*/ 217 w 308"/>
                <a:gd name="T3" fmla="*/ 12 h 307"/>
                <a:gd name="T4" fmla="*/ 265 w 308"/>
                <a:gd name="T5" fmla="*/ 48 h 307"/>
                <a:gd name="T6" fmla="*/ 296 w 308"/>
                <a:gd name="T7" fmla="*/ 96 h 307"/>
                <a:gd name="T8" fmla="*/ 308 w 308"/>
                <a:gd name="T9" fmla="*/ 150 h 307"/>
                <a:gd name="T10" fmla="*/ 296 w 308"/>
                <a:gd name="T11" fmla="*/ 211 h 307"/>
                <a:gd name="T12" fmla="*/ 265 w 308"/>
                <a:gd name="T13" fmla="*/ 259 h 307"/>
                <a:gd name="T14" fmla="*/ 217 w 308"/>
                <a:gd name="T15" fmla="*/ 295 h 307"/>
                <a:gd name="T16" fmla="*/ 157 w 308"/>
                <a:gd name="T17" fmla="*/ 307 h 307"/>
                <a:gd name="T18" fmla="*/ 97 w 308"/>
                <a:gd name="T19" fmla="*/ 295 h 307"/>
                <a:gd name="T20" fmla="*/ 48 w 308"/>
                <a:gd name="T21" fmla="*/ 259 h 307"/>
                <a:gd name="T22" fmla="*/ 12 w 308"/>
                <a:gd name="T23" fmla="*/ 211 h 307"/>
                <a:gd name="T24" fmla="*/ 0 w 308"/>
                <a:gd name="T25" fmla="*/ 150 h 307"/>
                <a:gd name="T26" fmla="*/ 12 w 308"/>
                <a:gd name="T27" fmla="*/ 96 h 307"/>
                <a:gd name="T28" fmla="*/ 48 w 308"/>
                <a:gd name="T29" fmla="*/ 48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7" y="12"/>
                  </a:lnTo>
                  <a:lnTo>
                    <a:pt x="265" y="48"/>
                  </a:lnTo>
                  <a:lnTo>
                    <a:pt x="296" y="96"/>
                  </a:lnTo>
                  <a:lnTo>
                    <a:pt x="308" y="150"/>
                  </a:lnTo>
                  <a:lnTo>
                    <a:pt x="296" y="211"/>
                  </a:lnTo>
                  <a:lnTo>
                    <a:pt x="265" y="259"/>
                  </a:lnTo>
                  <a:lnTo>
                    <a:pt x="217" y="295"/>
                  </a:lnTo>
                  <a:lnTo>
                    <a:pt x="157" y="307"/>
                  </a:lnTo>
                  <a:lnTo>
                    <a:pt x="97" y="295"/>
                  </a:lnTo>
                  <a:lnTo>
                    <a:pt x="48" y="259"/>
                  </a:lnTo>
                  <a:lnTo>
                    <a:pt x="12" y="211"/>
                  </a:lnTo>
                  <a:lnTo>
                    <a:pt x="0" y="150"/>
                  </a:lnTo>
                  <a:lnTo>
                    <a:pt x="12" y="96"/>
                  </a:lnTo>
                  <a:lnTo>
                    <a:pt x="48" y="48"/>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60" name="Freeform 1184"/>
            <p:cNvSpPr>
              <a:spLocks/>
            </p:cNvSpPr>
            <p:nvPr/>
          </p:nvSpPr>
          <p:spPr bwMode="auto">
            <a:xfrm>
              <a:off x="3555108" y="4091854"/>
              <a:ext cx="103486" cy="105200"/>
            </a:xfrm>
            <a:custGeom>
              <a:avLst/>
              <a:gdLst>
                <a:gd name="T0" fmla="*/ 151 w 302"/>
                <a:gd name="T1" fmla="*/ 0 h 307"/>
                <a:gd name="T2" fmla="*/ 211 w 302"/>
                <a:gd name="T3" fmla="*/ 12 h 307"/>
                <a:gd name="T4" fmla="*/ 259 w 302"/>
                <a:gd name="T5" fmla="*/ 48 h 307"/>
                <a:gd name="T6" fmla="*/ 289 w 302"/>
                <a:gd name="T7" fmla="*/ 96 h 307"/>
                <a:gd name="T8" fmla="*/ 302 w 302"/>
                <a:gd name="T9" fmla="*/ 150 h 307"/>
                <a:gd name="T10" fmla="*/ 289 w 302"/>
                <a:gd name="T11" fmla="*/ 211 h 307"/>
                <a:gd name="T12" fmla="*/ 259 w 302"/>
                <a:gd name="T13" fmla="*/ 259 h 307"/>
                <a:gd name="T14" fmla="*/ 211 w 302"/>
                <a:gd name="T15" fmla="*/ 295 h 307"/>
                <a:gd name="T16" fmla="*/ 151 w 302"/>
                <a:gd name="T17" fmla="*/ 307 h 307"/>
                <a:gd name="T18" fmla="*/ 90 w 302"/>
                <a:gd name="T19" fmla="*/ 295 h 307"/>
                <a:gd name="T20" fmla="*/ 42 w 302"/>
                <a:gd name="T21" fmla="*/ 259 h 307"/>
                <a:gd name="T22" fmla="*/ 12 w 302"/>
                <a:gd name="T23" fmla="*/ 211 h 307"/>
                <a:gd name="T24" fmla="*/ 0 w 302"/>
                <a:gd name="T25" fmla="*/ 150 h 307"/>
                <a:gd name="T26" fmla="*/ 12 w 302"/>
                <a:gd name="T27" fmla="*/ 96 h 307"/>
                <a:gd name="T28" fmla="*/ 42 w 302"/>
                <a:gd name="T29" fmla="*/ 48 h 307"/>
                <a:gd name="T30" fmla="*/ 90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89" y="96"/>
                  </a:lnTo>
                  <a:lnTo>
                    <a:pt x="302" y="150"/>
                  </a:lnTo>
                  <a:lnTo>
                    <a:pt x="289" y="211"/>
                  </a:lnTo>
                  <a:lnTo>
                    <a:pt x="259" y="259"/>
                  </a:lnTo>
                  <a:lnTo>
                    <a:pt x="211" y="295"/>
                  </a:lnTo>
                  <a:lnTo>
                    <a:pt x="151" y="307"/>
                  </a:lnTo>
                  <a:lnTo>
                    <a:pt x="90" y="295"/>
                  </a:lnTo>
                  <a:lnTo>
                    <a:pt x="42" y="259"/>
                  </a:lnTo>
                  <a:lnTo>
                    <a:pt x="12" y="211"/>
                  </a:lnTo>
                  <a:lnTo>
                    <a:pt x="0" y="150"/>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61" name="Freeform 1185"/>
            <p:cNvSpPr>
              <a:spLocks/>
            </p:cNvSpPr>
            <p:nvPr/>
          </p:nvSpPr>
          <p:spPr bwMode="auto">
            <a:xfrm>
              <a:off x="3054811" y="4230292"/>
              <a:ext cx="105542" cy="105200"/>
            </a:xfrm>
            <a:custGeom>
              <a:avLst/>
              <a:gdLst>
                <a:gd name="T0" fmla="*/ 157 w 308"/>
                <a:gd name="T1" fmla="*/ 0 h 307"/>
                <a:gd name="T2" fmla="*/ 217 w 308"/>
                <a:gd name="T3" fmla="*/ 12 h 307"/>
                <a:gd name="T4" fmla="*/ 266 w 308"/>
                <a:gd name="T5" fmla="*/ 42 h 307"/>
                <a:gd name="T6" fmla="*/ 296 w 308"/>
                <a:gd name="T7" fmla="*/ 90 h 307"/>
                <a:gd name="T8" fmla="*/ 308 w 308"/>
                <a:gd name="T9" fmla="*/ 151 h 307"/>
                <a:gd name="T10" fmla="*/ 296 w 308"/>
                <a:gd name="T11" fmla="*/ 211 h 307"/>
                <a:gd name="T12" fmla="*/ 266 w 308"/>
                <a:gd name="T13" fmla="*/ 259 h 307"/>
                <a:gd name="T14" fmla="*/ 217 w 308"/>
                <a:gd name="T15" fmla="*/ 295 h 307"/>
                <a:gd name="T16" fmla="*/ 157 w 308"/>
                <a:gd name="T17" fmla="*/ 307 h 307"/>
                <a:gd name="T18" fmla="*/ 97 w 308"/>
                <a:gd name="T19" fmla="*/ 295 h 307"/>
                <a:gd name="T20" fmla="*/ 48 w 308"/>
                <a:gd name="T21" fmla="*/ 259 h 307"/>
                <a:gd name="T22" fmla="*/ 12 w 308"/>
                <a:gd name="T23" fmla="*/ 211 h 307"/>
                <a:gd name="T24" fmla="*/ 0 w 308"/>
                <a:gd name="T25" fmla="*/ 151 h 307"/>
                <a:gd name="T26" fmla="*/ 12 w 308"/>
                <a:gd name="T27" fmla="*/ 90 h 307"/>
                <a:gd name="T28" fmla="*/ 48 w 308"/>
                <a:gd name="T29" fmla="*/ 42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7" y="12"/>
                  </a:lnTo>
                  <a:lnTo>
                    <a:pt x="266" y="42"/>
                  </a:lnTo>
                  <a:lnTo>
                    <a:pt x="296" y="90"/>
                  </a:lnTo>
                  <a:lnTo>
                    <a:pt x="308" y="151"/>
                  </a:lnTo>
                  <a:lnTo>
                    <a:pt x="296" y="211"/>
                  </a:lnTo>
                  <a:lnTo>
                    <a:pt x="266" y="259"/>
                  </a:lnTo>
                  <a:lnTo>
                    <a:pt x="217" y="295"/>
                  </a:lnTo>
                  <a:lnTo>
                    <a:pt x="157" y="307"/>
                  </a:lnTo>
                  <a:lnTo>
                    <a:pt x="97" y="295"/>
                  </a:lnTo>
                  <a:lnTo>
                    <a:pt x="48" y="259"/>
                  </a:lnTo>
                  <a:lnTo>
                    <a:pt x="12" y="211"/>
                  </a:lnTo>
                  <a:lnTo>
                    <a:pt x="0" y="151"/>
                  </a:lnTo>
                  <a:lnTo>
                    <a:pt x="12" y="90"/>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62" name="Freeform 1186"/>
            <p:cNvSpPr>
              <a:spLocks/>
            </p:cNvSpPr>
            <p:nvPr/>
          </p:nvSpPr>
          <p:spPr bwMode="auto">
            <a:xfrm>
              <a:off x="3180913" y="4230292"/>
              <a:ext cx="103486" cy="105200"/>
            </a:xfrm>
            <a:custGeom>
              <a:avLst/>
              <a:gdLst>
                <a:gd name="T0" fmla="*/ 151 w 302"/>
                <a:gd name="T1" fmla="*/ 0 h 307"/>
                <a:gd name="T2" fmla="*/ 211 w 302"/>
                <a:gd name="T3" fmla="*/ 12 h 307"/>
                <a:gd name="T4" fmla="*/ 260 w 302"/>
                <a:gd name="T5" fmla="*/ 42 h 307"/>
                <a:gd name="T6" fmla="*/ 290 w 302"/>
                <a:gd name="T7" fmla="*/ 90 h 307"/>
                <a:gd name="T8" fmla="*/ 302 w 302"/>
                <a:gd name="T9" fmla="*/ 151 h 307"/>
                <a:gd name="T10" fmla="*/ 290 w 302"/>
                <a:gd name="T11" fmla="*/ 211 h 307"/>
                <a:gd name="T12" fmla="*/ 260 w 302"/>
                <a:gd name="T13" fmla="*/ 259 h 307"/>
                <a:gd name="T14" fmla="*/ 211 w 302"/>
                <a:gd name="T15" fmla="*/ 295 h 307"/>
                <a:gd name="T16" fmla="*/ 151 w 302"/>
                <a:gd name="T17" fmla="*/ 307 h 307"/>
                <a:gd name="T18" fmla="*/ 91 w 302"/>
                <a:gd name="T19" fmla="*/ 295 h 307"/>
                <a:gd name="T20" fmla="*/ 42 w 302"/>
                <a:gd name="T21" fmla="*/ 259 h 307"/>
                <a:gd name="T22" fmla="*/ 12 w 302"/>
                <a:gd name="T23" fmla="*/ 211 h 307"/>
                <a:gd name="T24" fmla="*/ 0 w 302"/>
                <a:gd name="T25" fmla="*/ 151 h 307"/>
                <a:gd name="T26" fmla="*/ 12 w 302"/>
                <a:gd name="T27" fmla="*/ 90 h 307"/>
                <a:gd name="T28" fmla="*/ 42 w 302"/>
                <a:gd name="T29" fmla="*/ 42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60" y="42"/>
                  </a:lnTo>
                  <a:lnTo>
                    <a:pt x="290" y="90"/>
                  </a:lnTo>
                  <a:lnTo>
                    <a:pt x="302" y="151"/>
                  </a:lnTo>
                  <a:lnTo>
                    <a:pt x="290" y="211"/>
                  </a:lnTo>
                  <a:lnTo>
                    <a:pt x="260" y="259"/>
                  </a:lnTo>
                  <a:lnTo>
                    <a:pt x="211" y="295"/>
                  </a:lnTo>
                  <a:lnTo>
                    <a:pt x="151" y="307"/>
                  </a:lnTo>
                  <a:lnTo>
                    <a:pt x="91" y="295"/>
                  </a:lnTo>
                  <a:lnTo>
                    <a:pt x="42" y="259"/>
                  </a:lnTo>
                  <a:lnTo>
                    <a:pt x="12" y="211"/>
                  </a:lnTo>
                  <a:lnTo>
                    <a:pt x="0" y="151"/>
                  </a:lnTo>
                  <a:lnTo>
                    <a:pt x="12" y="90"/>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63" name="Freeform 1187"/>
            <p:cNvSpPr>
              <a:spLocks/>
            </p:cNvSpPr>
            <p:nvPr/>
          </p:nvSpPr>
          <p:spPr bwMode="auto">
            <a:xfrm>
              <a:off x="3304959" y="4230292"/>
              <a:ext cx="105542" cy="105200"/>
            </a:xfrm>
            <a:custGeom>
              <a:avLst/>
              <a:gdLst>
                <a:gd name="T0" fmla="*/ 151 w 308"/>
                <a:gd name="T1" fmla="*/ 0 h 307"/>
                <a:gd name="T2" fmla="*/ 211 w 308"/>
                <a:gd name="T3" fmla="*/ 12 h 307"/>
                <a:gd name="T4" fmla="*/ 259 w 308"/>
                <a:gd name="T5" fmla="*/ 42 h 307"/>
                <a:gd name="T6" fmla="*/ 296 w 308"/>
                <a:gd name="T7" fmla="*/ 90 h 307"/>
                <a:gd name="T8" fmla="*/ 308 w 308"/>
                <a:gd name="T9" fmla="*/ 151 h 307"/>
                <a:gd name="T10" fmla="*/ 296 w 308"/>
                <a:gd name="T11" fmla="*/ 211 h 307"/>
                <a:gd name="T12" fmla="*/ 259 w 308"/>
                <a:gd name="T13" fmla="*/ 259 h 307"/>
                <a:gd name="T14" fmla="*/ 211 w 308"/>
                <a:gd name="T15" fmla="*/ 295 h 307"/>
                <a:gd name="T16" fmla="*/ 151 w 308"/>
                <a:gd name="T17" fmla="*/ 307 h 307"/>
                <a:gd name="T18" fmla="*/ 97 w 308"/>
                <a:gd name="T19" fmla="*/ 295 h 307"/>
                <a:gd name="T20" fmla="*/ 42 w 308"/>
                <a:gd name="T21" fmla="*/ 259 h 307"/>
                <a:gd name="T22" fmla="*/ 12 w 308"/>
                <a:gd name="T23" fmla="*/ 211 h 307"/>
                <a:gd name="T24" fmla="*/ 0 w 308"/>
                <a:gd name="T25" fmla="*/ 151 h 307"/>
                <a:gd name="T26" fmla="*/ 12 w 308"/>
                <a:gd name="T27" fmla="*/ 90 h 307"/>
                <a:gd name="T28" fmla="*/ 42 w 308"/>
                <a:gd name="T29" fmla="*/ 42 h 307"/>
                <a:gd name="T30" fmla="*/ 97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1" y="12"/>
                  </a:lnTo>
                  <a:lnTo>
                    <a:pt x="259" y="42"/>
                  </a:lnTo>
                  <a:lnTo>
                    <a:pt x="296" y="90"/>
                  </a:lnTo>
                  <a:lnTo>
                    <a:pt x="308" y="151"/>
                  </a:lnTo>
                  <a:lnTo>
                    <a:pt x="296" y="211"/>
                  </a:lnTo>
                  <a:lnTo>
                    <a:pt x="259" y="259"/>
                  </a:lnTo>
                  <a:lnTo>
                    <a:pt x="211" y="295"/>
                  </a:lnTo>
                  <a:lnTo>
                    <a:pt x="151" y="307"/>
                  </a:lnTo>
                  <a:lnTo>
                    <a:pt x="97" y="295"/>
                  </a:lnTo>
                  <a:lnTo>
                    <a:pt x="42" y="259"/>
                  </a:lnTo>
                  <a:lnTo>
                    <a:pt x="12" y="211"/>
                  </a:lnTo>
                  <a:lnTo>
                    <a:pt x="0" y="151"/>
                  </a:lnTo>
                  <a:lnTo>
                    <a:pt x="12" y="90"/>
                  </a:lnTo>
                  <a:lnTo>
                    <a:pt x="42" y="42"/>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64" name="Freeform 1188"/>
            <p:cNvSpPr>
              <a:spLocks/>
            </p:cNvSpPr>
            <p:nvPr/>
          </p:nvSpPr>
          <p:spPr bwMode="auto">
            <a:xfrm>
              <a:off x="3429006" y="4230292"/>
              <a:ext cx="105542" cy="105200"/>
            </a:xfrm>
            <a:custGeom>
              <a:avLst/>
              <a:gdLst>
                <a:gd name="T0" fmla="*/ 157 w 308"/>
                <a:gd name="T1" fmla="*/ 0 h 307"/>
                <a:gd name="T2" fmla="*/ 217 w 308"/>
                <a:gd name="T3" fmla="*/ 12 h 307"/>
                <a:gd name="T4" fmla="*/ 265 w 308"/>
                <a:gd name="T5" fmla="*/ 42 h 307"/>
                <a:gd name="T6" fmla="*/ 296 w 308"/>
                <a:gd name="T7" fmla="*/ 90 h 307"/>
                <a:gd name="T8" fmla="*/ 308 w 308"/>
                <a:gd name="T9" fmla="*/ 151 h 307"/>
                <a:gd name="T10" fmla="*/ 296 w 308"/>
                <a:gd name="T11" fmla="*/ 211 h 307"/>
                <a:gd name="T12" fmla="*/ 265 w 308"/>
                <a:gd name="T13" fmla="*/ 259 h 307"/>
                <a:gd name="T14" fmla="*/ 217 w 308"/>
                <a:gd name="T15" fmla="*/ 295 h 307"/>
                <a:gd name="T16" fmla="*/ 157 w 308"/>
                <a:gd name="T17" fmla="*/ 307 h 307"/>
                <a:gd name="T18" fmla="*/ 97 w 308"/>
                <a:gd name="T19" fmla="*/ 295 h 307"/>
                <a:gd name="T20" fmla="*/ 48 w 308"/>
                <a:gd name="T21" fmla="*/ 259 h 307"/>
                <a:gd name="T22" fmla="*/ 12 w 308"/>
                <a:gd name="T23" fmla="*/ 211 h 307"/>
                <a:gd name="T24" fmla="*/ 0 w 308"/>
                <a:gd name="T25" fmla="*/ 151 h 307"/>
                <a:gd name="T26" fmla="*/ 12 w 308"/>
                <a:gd name="T27" fmla="*/ 90 h 307"/>
                <a:gd name="T28" fmla="*/ 48 w 308"/>
                <a:gd name="T29" fmla="*/ 42 h 307"/>
                <a:gd name="T30" fmla="*/ 97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7" y="12"/>
                  </a:lnTo>
                  <a:lnTo>
                    <a:pt x="265" y="42"/>
                  </a:lnTo>
                  <a:lnTo>
                    <a:pt x="296" y="90"/>
                  </a:lnTo>
                  <a:lnTo>
                    <a:pt x="308" y="151"/>
                  </a:lnTo>
                  <a:lnTo>
                    <a:pt x="296" y="211"/>
                  </a:lnTo>
                  <a:lnTo>
                    <a:pt x="265" y="259"/>
                  </a:lnTo>
                  <a:lnTo>
                    <a:pt x="217" y="295"/>
                  </a:lnTo>
                  <a:lnTo>
                    <a:pt x="157" y="307"/>
                  </a:lnTo>
                  <a:lnTo>
                    <a:pt x="97" y="295"/>
                  </a:lnTo>
                  <a:lnTo>
                    <a:pt x="48" y="259"/>
                  </a:lnTo>
                  <a:lnTo>
                    <a:pt x="12" y="211"/>
                  </a:lnTo>
                  <a:lnTo>
                    <a:pt x="0" y="151"/>
                  </a:lnTo>
                  <a:lnTo>
                    <a:pt x="12" y="90"/>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65" name="Freeform 1189"/>
            <p:cNvSpPr>
              <a:spLocks/>
            </p:cNvSpPr>
            <p:nvPr/>
          </p:nvSpPr>
          <p:spPr bwMode="auto">
            <a:xfrm>
              <a:off x="3054811" y="4368731"/>
              <a:ext cx="105542" cy="103486"/>
            </a:xfrm>
            <a:custGeom>
              <a:avLst/>
              <a:gdLst>
                <a:gd name="T0" fmla="*/ 157 w 308"/>
                <a:gd name="T1" fmla="*/ 0 h 302"/>
                <a:gd name="T2" fmla="*/ 217 w 308"/>
                <a:gd name="T3" fmla="*/ 12 h 302"/>
                <a:gd name="T4" fmla="*/ 266 w 308"/>
                <a:gd name="T5" fmla="*/ 42 h 302"/>
                <a:gd name="T6" fmla="*/ 296 w 308"/>
                <a:gd name="T7" fmla="*/ 90 h 302"/>
                <a:gd name="T8" fmla="*/ 308 w 308"/>
                <a:gd name="T9" fmla="*/ 151 h 302"/>
                <a:gd name="T10" fmla="*/ 296 w 308"/>
                <a:gd name="T11" fmla="*/ 211 h 302"/>
                <a:gd name="T12" fmla="*/ 266 w 308"/>
                <a:gd name="T13" fmla="*/ 259 h 302"/>
                <a:gd name="T14" fmla="*/ 217 w 308"/>
                <a:gd name="T15" fmla="*/ 289 h 302"/>
                <a:gd name="T16" fmla="*/ 157 w 308"/>
                <a:gd name="T17" fmla="*/ 302 h 302"/>
                <a:gd name="T18" fmla="*/ 97 w 308"/>
                <a:gd name="T19" fmla="*/ 289 h 302"/>
                <a:gd name="T20" fmla="*/ 48 w 308"/>
                <a:gd name="T21" fmla="*/ 259 h 302"/>
                <a:gd name="T22" fmla="*/ 12 w 308"/>
                <a:gd name="T23" fmla="*/ 211 h 302"/>
                <a:gd name="T24" fmla="*/ 0 w 308"/>
                <a:gd name="T25" fmla="*/ 151 h 302"/>
                <a:gd name="T26" fmla="*/ 12 w 308"/>
                <a:gd name="T27" fmla="*/ 90 h 302"/>
                <a:gd name="T28" fmla="*/ 48 w 308"/>
                <a:gd name="T29" fmla="*/ 42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7" y="12"/>
                  </a:lnTo>
                  <a:lnTo>
                    <a:pt x="266" y="42"/>
                  </a:lnTo>
                  <a:lnTo>
                    <a:pt x="296" y="90"/>
                  </a:lnTo>
                  <a:lnTo>
                    <a:pt x="308" y="151"/>
                  </a:lnTo>
                  <a:lnTo>
                    <a:pt x="296" y="211"/>
                  </a:lnTo>
                  <a:lnTo>
                    <a:pt x="266" y="259"/>
                  </a:lnTo>
                  <a:lnTo>
                    <a:pt x="217" y="289"/>
                  </a:lnTo>
                  <a:lnTo>
                    <a:pt x="157" y="302"/>
                  </a:lnTo>
                  <a:lnTo>
                    <a:pt x="97" y="289"/>
                  </a:lnTo>
                  <a:lnTo>
                    <a:pt x="48" y="259"/>
                  </a:lnTo>
                  <a:lnTo>
                    <a:pt x="12" y="211"/>
                  </a:lnTo>
                  <a:lnTo>
                    <a:pt x="0" y="151"/>
                  </a:lnTo>
                  <a:lnTo>
                    <a:pt x="12" y="90"/>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66" name="Freeform 1190"/>
            <p:cNvSpPr>
              <a:spLocks/>
            </p:cNvSpPr>
            <p:nvPr/>
          </p:nvSpPr>
          <p:spPr bwMode="auto">
            <a:xfrm>
              <a:off x="3180913" y="4368731"/>
              <a:ext cx="103486" cy="103486"/>
            </a:xfrm>
            <a:custGeom>
              <a:avLst/>
              <a:gdLst>
                <a:gd name="T0" fmla="*/ 151 w 302"/>
                <a:gd name="T1" fmla="*/ 0 h 302"/>
                <a:gd name="T2" fmla="*/ 211 w 302"/>
                <a:gd name="T3" fmla="*/ 12 h 302"/>
                <a:gd name="T4" fmla="*/ 260 w 302"/>
                <a:gd name="T5" fmla="*/ 42 h 302"/>
                <a:gd name="T6" fmla="*/ 290 w 302"/>
                <a:gd name="T7" fmla="*/ 90 h 302"/>
                <a:gd name="T8" fmla="*/ 302 w 302"/>
                <a:gd name="T9" fmla="*/ 151 h 302"/>
                <a:gd name="T10" fmla="*/ 290 w 302"/>
                <a:gd name="T11" fmla="*/ 211 h 302"/>
                <a:gd name="T12" fmla="*/ 260 w 302"/>
                <a:gd name="T13" fmla="*/ 259 h 302"/>
                <a:gd name="T14" fmla="*/ 211 w 302"/>
                <a:gd name="T15" fmla="*/ 289 h 302"/>
                <a:gd name="T16" fmla="*/ 151 w 302"/>
                <a:gd name="T17" fmla="*/ 302 h 302"/>
                <a:gd name="T18" fmla="*/ 91 w 302"/>
                <a:gd name="T19" fmla="*/ 289 h 302"/>
                <a:gd name="T20" fmla="*/ 42 w 302"/>
                <a:gd name="T21" fmla="*/ 259 h 302"/>
                <a:gd name="T22" fmla="*/ 12 w 302"/>
                <a:gd name="T23" fmla="*/ 211 h 302"/>
                <a:gd name="T24" fmla="*/ 0 w 302"/>
                <a:gd name="T25" fmla="*/ 151 h 302"/>
                <a:gd name="T26" fmla="*/ 12 w 302"/>
                <a:gd name="T27" fmla="*/ 90 h 302"/>
                <a:gd name="T28" fmla="*/ 42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2"/>
                  </a:lnTo>
                  <a:lnTo>
                    <a:pt x="290" y="90"/>
                  </a:lnTo>
                  <a:lnTo>
                    <a:pt x="302" y="151"/>
                  </a:lnTo>
                  <a:lnTo>
                    <a:pt x="290" y="211"/>
                  </a:lnTo>
                  <a:lnTo>
                    <a:pt x="260" y="259"/>
                  </a:lnTo>
                  <a:lnTo>
                    <a:pt x="211" y="289"/>
                  </a:lnTo>
                  <a:lnTo>
                    <a:pt x="151" y="302"/>
                  </a:lnTo>
                  <a:lnTo>
                    <a:pt x="91" y="289"/>
                  </a:lnTo>
                  <a:lnTo>
                    <a:pt x="42" y="259"/>
                  </a:lnTo>
                  <a:lnTo>
                    <a:pt x="12" y="211"/>
                  </a:lnTo>
                  <a:lnTo>
                    <a:pt x="0" y="151"/>
                  </a:lnTo>
                  <a:lnTo>
                    <a:pt x="12" y="90"/>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67" name="Freeform 1191"/>
            <p:cNvSpPr>
              <a:spLocks/>
            </p:cNvSpPr>
            <p:nvPr/>
          </p:nvSpPr>
          <p:spPr bwMode="auto">
            <a:xfrm>
              <a:off x="3304959" y="4368731"/>
              <a:ext cx="105542" cy="103486"/>
            </a:xfrm>
            <a:custGeom>
              <a:avLst/>
              <a:gdLst>
                <a:gd name="T0" fmla="*/ 151 w 308"/>
                <a:gd name="T1" fmla="*/ 0 h 302"/>
                <a:gd name="T2" fmla="*/ 211 w 308"/>
                <a:gd name="T3" fmla="*/ 12 h 302"/>
                <a:gd name="T4" fmla="*/ 259 w 308"/>
                <a:gd name="T5" fmla="*/ 42 h 302"/>
                <a:gd name="T6" fmla="*/ 296 w 308"/>
                <a:gd name="T7" fmla="*/ 90 h 302"/>
                <a:gd name="T8" fmla="*/ 308 w 308"/>
                <a:gd name="T9" fmla="*/ 151 h 302"/>
                <a:gd name="T10" fmla="*/ 296 w 308"/>
                <a:gd name="T11" fmla="*/ 211 h 302"/>
                <a:gd name="T12" fmla="*/ 259 w 308"/>
                <a:gd name="T13" fmla="*/ 259 h 302"/>
                <a:gd name="T14" fmla="*/ 211 w 308"/>
                <a:gd name="T15" fmla="*/ 289 h 302"/>
                <a:gd name="T16" fmla="*/ 151 w 308"/>
                <a:gd name="T17" fmla="*/ 302 h 302"/>
                <a:gd name="T18" fmla="*/ 97 w 308"/>
                <a:gd name="T19" fmla="*/ 289 h 302"/>
                <a:gd name="T20" fmla="*/ 42 w 308"/>
                <a:gd name="T21" fmla="*/ 259 h 302"/>
                <a:gd name="T22" fmla="*/ 12 w 308"/>
                <a:gd name="T23" fmla="*/ 211 h 302"/>
                <a:gd name="T24" fmla="*/ 0 w 308"/>
                <a:gd name="T25" fmla="*/ 151 h 302"/>
                <a:gd name="T26" fmla="*/ 12 w 308"/>
                <a:gd name="T27" fmla="*/ 90 h 302"/>
                <a:gd name="T28" fmla="*/ 42 w 308"/>
                <a:gd name="T29" fmla="*/ 42 h 302"/>
                <a:gd name="T30" fmla="*/ 97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1" y="12"/>
                  </a:lnTo>
                  <a:lnTo>
                    <a:pt x="259" y="42"/>
                  </a:lnTo>
                  <a:lnTo>
                    <a:pt x="296" y="90"/>
                  </a:lnTo>
                  <a:lnTo>
                    <a:pt x="308" y="151"/>
                  </a:lnTo>
                  <a:lnTo>
                    <a:pt x="296" y="211"/>
                  </a:lnTo>
                  <a:lnTo>
                    <a:pt x="259" y="259"/>
                  </a:lnTo>
                  <a:lnTo>
                    <a:pt x="211" y="289"/>
                  </a:lnTo>
                  <a:lnTo>
                    <a:pt x="151" y="302"/>
                  </a:lnTo>
                  <a:lnTo>
                    <a:pt x="97" y="289"/>
                  </a:lnTo>
                  <a:lnTo>
                    <a:pt x="42" y="259"/>
                  </a:lnTo>
                  <a:lnTo>
                    <a:pt x="12" y="211"/>
                  </a:lnTo>
                  <a:lnTo>
                    <a:pt x="0" y="151"/>
                  </a:lnTo>
                  <a:lnTo>
                    <a:pt x="12" y="90"/>
                  </a:lnTo>
                  <a:lnTo>
                    <a:pt x="42" y="42"/>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68" name="Freeform 1192"/>
            <p:cNvSpPr>
              <a:spLocks/>
            </p:cNvSpPr>
            <p:nvPr/>
          </p:nvSpPr>
          <p:spPr bwMode="auto">
            <a:xfrm>
              <a:off x="3180913" y="4507169"/>
              <a:ext cx="103486" cy="103486"/>
            </a:xfrm>
            <a:custGeom>
              <a:avLst/>
              <a:gdLst>
                <a:gd name="T0" fmla="*/ 151 w 302"/>
                <a:gd name="T1" fmla="*/ 0 h 302"/>
                <a:gd name="T2" fmla="*/ 211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59 h 302"/>
                <a:gd name="T14" fmla="*/ 211 w 302"/>
                <a:gd name="T15" fmla="*/ 290 h 302"/>
                <a:gd name="T16" fmla="*/ 151 w 302"/>
                <a:gd name="T17" fmla="*/ 302 h 302"/>
                <a:gd name="T18" fmla="*/ 91 w 302"/>
                <a:gd name="T19" fmla="*/ 290 h 302"/>
                <a:gd name="T20" fmla="*/ 42 w 302"/>
                <a:gd name="T21" fmla="*/ 259 h 302"/>
                <a:gd name="T22" fmla="*/ 12 w 302"/>
                <a:gd name="T23" fmla="*/ 211 h 302"/>
                <a:gd name="T24" fmla="*/ 0 w 302"/>
                <a:gd name="T25" fmla="*/ 151 h 302"/>
                <a:gd name="T26" fmla="*/ 12 w 302"/>
                <a:gd name="T27" fmla="*/ 91 h 302"/>
                <a:gd name="T28" fmla="*/ 42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2"/>
                  </a:lnTo>
                  <a:lnTo>
                    <a:pt x="290" y="91"/>
                  </a:lnTo>
                  <a:lnTo>
                    <a:pt x="302" y="151"/>
                  </a:lnTo>
                  <a:lnTo>
                    <a:pt x="290" y="211"/>
                  </a:lnTo>
                  <a:lnTo>
                    <a:pt x="260" y="259"/>
                  </a:lnTo>
                  <a:lnTo>
                    <a:pt x="211" y="290"/>
                  </a:lnTo>
                  <a:lnTo>
                    <a:pt x="151" y="302"/>
                  </a:lnTo>
                  <a:lnTo>
                    <a:pt x="91" y="290"/>
                  </a:lnTo>
                  <a:lnTo>
                    <a:pt x="42" y="259"/>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69" name="Freeform 1193"/>
            <p:cNvSpPr>
              <a:spLocks/>
            </p:cNvSpPr>
            <p:nvPr/>
          </p:nvSpPr>
          <p:spPr bwMode="auto">
            <a:xfrm>
              <a:off x="3060978" y="4507169"/>
              <a:ext cx="103486" cy="103486"/>
            </a:xfrm>
            <a:custGeom>
              <a:avLst/>
              <a:gdLst>
                <a:gd name="T0" fmla="*/ 151 w 302"/>
                <a:gd name="T1" fmla="*/ 0 h 302"/>
                <a:gd name="T2" fmla="*/ 211 w 302"/>
                <a:gd name="T3" fmla="*/ 12 h 302"/>
                <a:gd name="T4" fmla="*/ 260 w 302"/>
                <a:gd name="T5" fmla="*/ 42 h 302"/>
                <a:gd name="T6" fmla="*/ 290 w 302"/>
                <a:gd name="T7" fmla="*/ 91 h 302"/>
                <a:gd name="T8" fmla="*/ 302 w 302"/>
                <a:gd name="T9" fmla="*/ 151 h 302"/>
                <a:gd name="T10" fmla="*/ 290 w 302"/>
                <a:gd name="T11" fmla="*/ 211 h 302"/>
                <a:gd name="T12" fmla="*/ 260 w 302"/>
                <a:gd name="T13" fmla="*/ 259 h 302"/>
                <a:gd name="T14" fmla="*/ 211 w 302"/>
                <a:gd name="T15" fmla="*/ 290 h 302"/>
                <a:gd name="T16" fmla="*/ 151 w 302"/>
                <a:gd name="T17" fmla="*/ 302 h 302"/>
                <a:gd name="T18" fmla="*/ 91 w 302"/>
                <a:gd name="T19" fmla="*/ 290 h 302"/>
                <a:gd name="T20" fmla="*/ 43 w 302"/>
                <a:gd name="T21" fmla="*/ 259 h 302"/>
                <a:gd name="T22" fmla="*/ 6 w 302"/>
                <a:gd name="T23" fmla="*/ 211 h 302"/>
                <a:gd name="T24" fmla="*/ 0 w 302"/>
                <a:gd name="T25" fmla="*/ 151 h 302"/>
                <a:gd name="T26" fmla="*/ 6 w 302"/>
                <a:gd name="T27" fmla="*/ 91 h 302"/>
                <a:gd name="T28" fmla="*/ 43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2"/>
                  </a:lnTo>
                  <a:lnTo>
                    <a:pt x="290" y="91"/>
                  </a:lnTo>
                  <a:lnTo>
                    <a:pt x="302" y="151"/>
                  </a:lnTo>
                  <a:lnTo>
                    <a:pt x="290" y="211"/>
                  </a:lnTo>
                  <a:lnTo>
                    <a:pt x="260" y="259"/>
                  </a:lnTo>
                  <a:lnTo>
                    <a:pt x="211" y="290"/>
                  </a:lnTo>
                  <a:lnTo>
                    <a:pt x="151" y="302"/>
                  </a:lnTo>
                  <a:lnTo>
                    <a:pt x="91" y="290"/>
                  </a:lnTo>
                  <a:lnTo>
                    <a:pt x="43" y="259"/>
                  </a:lnTo>
                  <a:lnTo>
                    <a:pt x="6" y="211"/>
                  </a:lnTo>
                  <a:lnTo>
                    <a:pt x="0" y="151"/>
                  </a:lnTo>
                  <a:lnTo>
                    <a:pt x="6"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0" name="Freeform 1194"/>
            <p:cNvSpPr>
              <a:spLocks/>
            </p:cNvSpPr>
            <p:nvPr/>
          </p:nvSpPr>
          <p:spPr bwMode="auto">
            <a:xfrm>
              <a:off x="3304959" y="4507169"/>
              <a:ext cx="105542" cy="103486"/>
            </a:xfrm>
            <a:custGeom>
              <a:avLst/>
              <a:gdLst>
                <a:gd name="T0" fmla="*/ 151 w 308"/>
                <a:gd name="T1" fmla="*/ 0 h 302"/>
                <a:gd name="T2" fmla="*/ 211 w 308"/>
                <a:gd name="T3" fmla="*/ 12 h 302"/>
                <a:gd name="T4" fmla="*/ 259 w 308"/>
                <a:gd name="T5" fmla="*/ 42 h 302"/>
                <a:gd name="T6" fmla="*/ 296 w 308"/>
                <a:gd name="T7" fmla="*/ 91 h 302"/>
                <a:gd name="T8" fmla="*/ 308 w 308"/>
                <a:gd name="T9" fmla="*/ 151 h 302"/>
                <a:gd name="T10" fmla="*/ 296 w 308"/>
                <a:gd name="T11" fmla="*/ 211 h 302"/>
                <a:gd name="T12" fmla="*/ 259 w 308"/>
                <a:gd name="T13" fmla="*/ 259 h 302"/>
                <a:gd name="T14" fmla="*/ 211 w 308"/>
                <a:gd name="T15" fmla="*/ 290 h 302"/>
                <a:gd name="T16" fmla="*/ 151 w 308"/>
                <a:gd name="T17" fmla="*/ 302 h 302"/>
                <a:gd name="T18" fmla="*/ 97 w 308"/>
                <a:gd name="T19" fmla="*/ 290 h 302"/>
                <a:gd name="T20" fmla="*/ 42 w 308"/>
                <a:gd name="T21" fmla="*/ 259 h 302"/>
                <a:gd name="T22" fmla="*/ 12 w 308"/>
                <a:gd name="T23" fmla="*/ 211 h 302"/>
                <a:gd name="T24" fmla="*/ 0 w 308"/>
                <a:gd name="T25" fmla="*/ 151 h 302"/>
                <a:gd name="T26" fmla="*/ 12 w 308"/>
                <a:gd name="T27" fmla="*/ 91 h 302"/>
                <a:gd name="T28" fmla="*/ 42 w 308"/>
                <a:gd name="T29" fmla="*/ 42 h 302"/>
                <a:gd name="T30" fmla="*/ 97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1" y="12"/>
                  </a:lnTo>
                  <a:lnTo>
                    <a:pt x="259" y="42"/>
                  </a:lnTo>
                  <a:lnTo>
                    <a:pt x="296" y="91"/>
                  </a:lnTo>
                  <a:lnTo>
                    <a:pt x="308" y="151"/>
                  </a:lnTo>
                  <a:lnTo>
                    <a:pt x="296" y="211"/>
                  </a:lnTo>
                  <a:lnTo>
                    <a:pt x="259" y="259"/>
                  </a:lnTo>
                  <a:lnTo>
                    <a:pt x="211" y="290"/>
                  </a:lnTo>
                  <a:lnTo>
                    <a:pt x="151" y="302"/>
                  </a:lnTo>
                  <a:lnTo>
                    <a:pt x="97" y="290"/>
                  </a:lnTo>
                  <a:lnTo>
                    <a:pt x="42" y="259"/>
                  </a:lnTo>
                  <a:lnTo>
                    <a:pt x="12" y="211"/>
                  </a:lnTo>
                  <a:lnTo>
                    <a:pt x="0" y="151"/>
                  </a:lnTo>
                  <a:lnTo>
                    <a:pt x="12" y="91"/>
                  </a:lnTo>
                  <a:lnTo>
                    <a:pt x="42" y="42"/>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1" name="Freeform 1195"/>
            <p:cNvSpPr>
              <a:spLocks/>
            </p:cNvSpPr>
            <p:nvPr/>
          </p:nvSpPr>
          <p:spPr bwMode="auto">
            <a:xfrm>
              <a:off x="3180913" y="4643552"/>
              <a:ext cx="103486" cy="105542"/>
            </a:xfrm>
            <a:custGeom>
              <a:avLst/>
              <a:gdLst>
                <a:gd name="T0" fmla="*/ 151 w 302"/>
                <a:gd name="T1" fmla="*/ 0 h 308"/>
                <a:gd name="T2" fmla="*/ 211 w 302"/>
                <a:gd name="T3" fmla="*/ 12 h 308"/>
                <a:gd name="T4" fmla="*/ 260 w 302"/>
                <a:gd name="T5" fmla="*/ 48 h 308"/>
                <a:gd name="T6" fmla="*/ 290 w 302"/>
                <a:gd name="T7" fmla="*/ 97 h 308"/>
                <a:gd name="T8" fmla="*/ 302 w 302"/>
                <a:gd name="T9" fmla="*/ 157 h 308"/>
                <a:gd name="T10" fmla="*/ 290 w 302"/>
                <a:gd name="T11" fmla="*/ 217 h 308"/>
                <a:gd name="T12" fmla="*/ 260 w 302"/>
                <a:gd name="T13" fmla="*/ 266 h 308"/>
                <a:gd name="T14" fmla="*/ 211 w 302"/>
                <a:gd name="T15" fmla="*/ 296 h 308"/>
                <a:gd name="T16" fmla="*/ 151 w 302"/>
                <a:gd name="T17" fmla="*/ 308 h 308"/>
                <a:gd name="T18" fmla="*/ 91 w 302"/>
                <a:gd name="T19" fmla="*/ 296 h 308"/>
                <a:gd name="T20" fmla="*/ 42 w 302"/>
                <a:gd name="T21" fmla="*/ 266 h 308"/>
                <a:gd name="T22" fmla="*/ 12 w 302"/>
                <a:gd name="T23" fmla="*/ 217 h 308"/>
                <a:gd name="T24" fmla="*/ 0 w 302"/>
                <a:gd name="T25" fmla="*/ 157 h 308"/>
                <a:gd name="T26" fmla="*/ 12 w 302"/>
                <a:gd name="T27" fmla="*/ 97 h 308"/>
                <a:gd name="T28" fmla="*/ 42 w 302"/>
                <a:gd name="T29" fmla="*/ 48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8"/>
                  </a:lnTo>
                  <a:lnTo>
                    <a:pt x="290" y="97"/>
                  </a:lnTo>
                  <a:lnTo>
                    <a:pt x="302" y="157"/>
                  </a:lnTo>
                  <a:lnTo>
                    <a:pt x="290" y="217"/>
                  </a:lnTo>
                  <a:lnTo>
                    <a:pt x="260" y="266"/>
                  </a:lnTo>
                  <a:lnTo>
                    <a:pt x="211" y="296"/>
                  </a:lnTo>
                  <a:lnTo>
                    <a:pt x="151" y="308"/>
                  </a:lnTo>
                  <a:lnTo>
                    <a:pt x="91" y="296"/>
                  </a:lnTo>
                  <a:lnTo>
                    <a:pt x="42" y="266"/>
                  </a:lnTo>
                  <a:lnTo>
                    <a:pt x="12" y="217"/>
                  </a:lnTo>
                  <a:lnTo>
                    <a:pt x="0" y="157"/>
                  </a:lnTo>
                  <a:lnTo>
                    <a:pt x="12" y="97"/>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2" name="Freeform 1196"/>
            <p:cNvSpPr>
              <a:spLocks/>
            </p:cNvSpPr>
            <p:nvPr/>
          </p:nvSpPr>
          <p:spPr bwMode="auto">
            <a:xfrm>
              <a:off x="3060978" y="4643552"/>
              <a:ext cx="103486" cy="105542"/>
            </a:xfrm>
            <a:custGeom>
              <a:avLst/>
              <a:gdLst>
                <a:gd name="T0" fmla="*/ 151 w 302"/>
                <a:gd name="T1" fmla="*/ 0 h 308"/>
                <a:gd name="T2" fmla="*/ 211 w 302"/>
                <a:gd name="T3" fmla="*/ 12 h 308"/>
                <a:gd name="T4" fmla="*/ 260 w 302"/>
                <a:gd name="T5" fmla="*/ 48 h 308"/>
                <a:gd name="T6" fmla="*/ 290 w 302"/>
                <a:gd name="T7" fmla="*/ 97 h 308"/>
                <a:gd name="T8" fmla="*/ 302 w 302"/>
                <a:gd name="T9" fmla="*/ 157 h 308"/>
                <a:gd name="T10" fmla="*/ 290 w 302"/>
                <a:gd name="T11" fmla="*/ 217 h 308"/>
                <a:gd name="T12" fmla="*/ 260 w 302"/>
                <a:gd name="T13" fmla="*/ 266 h 308"/>
                <a:gd name="T14" fmla="*/ 211 w 302"/>
                <a:gd name="T15" fmla="*/ 296 h 308"/>
                <a:gd name="T16" fmla="*/ 151 w 302"/>
                <a:gd name="T17" fmla="*/ 308 h 308"/>
                <a:gd name="T18" fmla="*/ 91 w 302"/>
                <a:gd name="T19" fmla="*/ 296 h 308"/>
                <a:gd name="T20" fmla="*/ 43 w 302"/>
                <a:gd name="T21" fmla="*/ 266 h 308"/>
                <a:gd name="T22" fmla="*/ 6 w 302"/>
                <a:gd name="T23" fmla="*/ 217 h 308"/>
                <a:gd name="T24" fmla="*/ 0 w 302"/>
                <a:gd name="T25" fmla="*/ 157 h 308"/>
                <a:gd name="T26" fmla="*/ 6 w 302"/>
                <a:gd name="T27" fmla="*/ 97 h 308"/>
                <a:gd name="T28" fmla="*/ 43 w 302"/>
                <a:gd name="T29" fmla="*/ 48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8"/>
                  </a:lnTo>
                  <a:lnTo>
                    <a:pt x="290" y="97"/>
                  </a:lnTo>
                  <a:lnTo>
                    <a:pt x="302" y="157"/>
                  </a:lnTo>
                  <a:lnTo>
                    <a:pt x="290" y="217"/>
                  </a:lnTo>
                  <a:lnTo>
                    <a:pt x="260" y="266"/>
                  </a:lnTo>
                  <a:lnTo>
                    <a:pt x="211" y="296"/>
                  </a:lnTo>
                  <a:lnTo>
                    <a:pt x="151" y="308"/>
                  </a:lnTo>
                  <a:lnTo>
                    <a:pt x="91" y="296"/>
                  </a:lnTo>
                  <a:lnTo>
                    <a:pt x="43" y="266"/>
                  </a:lnTo>
                  <a:lnTo>
                    <a:pt x="6" y="217"/>
                  </a:lnTo>
                  <a:lnTo>
                    <a:pt x="0" y="157"/>
                  </a:lnTo>
                  <a:lnTo>
                    <a:pt x="6" y="97"/>
                  </a:lnTo>
                  <a:lnTo>
                    <a:pt x="43"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3" name="Freeform 1197"/>
            <p:cNvSpPr>
              <a:spLocks/>
            </p:cNvSpPr>
            <p:nvPr/>
          </p:nvSpPr>
          <p:spPr bwMode="auto">
            <a:xfrm>
              <a:off x="3304959" y="4643552"/>
              <a:ext cx="105542" cy="105542"/>
            </a:xfrm>
            <a:custGeom>
              <a:avLst/>
              <a:gdLst>
                <a:gd name="T0" fmla="*/ 151 w 308"/>
                <a:gd name="T1" fmla="*/ 0 h 308"/>
                <a:gd name="T2" fmla="*/ 211 w 308"/>
                <a:gd name="T3" fmla="*/ 12 h 308"/>
                <a:gd name="T4" fmla="*/ 259 w 308"/>
                <a:gd name="T5" fmla="*/ 48 h 308"/>
                <a:gd name="T6" fmla="*/ 296 w 308"/>
                <a:gd name="T7" fmla="*/ 97 h 308"/>
                <a:gd name="T8" fmla="*/ 308 w 308"/>
                <a:gd name="T9" fmla="*/ 157 h 308"/>
                <a:gd name="T10" fmla="*/ 296 w 308"/>
                <a:gd name="T11" fmla="*/ 217 h 308"/>
                <a:gd name="T12" fmla="*/ 259 w 308"/>
                <a:gd name="T13" fmla="*/ 266 h 308"/>
                <a:gd name="T14" fmla="*/ 211 w 308"/>
                <a:gd name="T15" fmla="*/ 296 h 308"/>
                <a:gd name="T16" fmla="*/ 151 w 308"/>
                <a:gd name="T17" fmla="*/ 308 h 308"/>
                <a:gd name="T18" fmla="*/ 97 w 308"/>
                <a:gd name="T19" fmla="*/ 296 h 308"/>
                <a:gd name="T20" fmla="*/ 42 w 308"/>
                <a:gd name="T21" fmla="*/ 266 h 308"/>
                <a:gd name="T22" fmla="*/ 12 w 308"/>
                <a:gd name="T23" fmla="*/ 217 h 308"/>
                <a:gd name="T24" fmla="*/ 0 w 308"/>
                <a:gd name="T25" fmla="*/ 157 h 308"/>
                <a:gd name="T26" fmla="*/ 12 w 308"/>
                <a:gd name="T27" fmla="*/ 97 h 308"/>
                <a:gd name="T28" fmla="*/ 42 w 308"/>
                <a:gd name="T29" fmla="*/ 48 h 308"/>
                <a:gd name="T30" fmla="*/ 97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1" y="12"/>
                  </a:lnTo>
                  <a:lnTo>
                    <a:pt x="259" y="48"/>
                  </a:lnTo>
                  <a:lnTo>
                    <a:pt x="296" y="97"/>
                  </a:lnTo>
                  <a:lnTo>
                    <a:pt x="308" y="157"/>
                  </a:lnTo>
                  <a:lnTo>
                    <a:pt x="296" y="217"/>
                  </a:lnTo>
                  <a:lnTo>
                    <a:pt x="259" y="266"/>
                  </a:lnTo>
                  <a:lnTo>
                    <a:pt x="211" y="296"/>
                  </a:lnTo>
                  <a:lnTo>
                    <a:pt x="151" y="308"/>
                  </a:lnTo>
                  <a:lnTo>
                    <a:pt x="97" y="296"/>
                  </a:lnTo>
                  <a:lnTo>
                    <a:pt x="42" y="266"/>
                  </a:lnTo>
                  <a:lnTo>
                    <a:pt x="12" y="217"/>
                  </a:lnTo>
                  <a:lnTo>
                    <a:pt x="0" y="157"/>
                  </a:lnTo>
                  <a:lnTo>
                    <a:pt x="12" y="97"/>
                  </a:lnTo>
                  <a:lnTo>
                    <a:pt x="42" y="48"/>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4" name="Freeform 1198"/>
            <p:cNvSpPr>
              <a:spLocks/>
            </p:cNvSpPr>
            <p:nvPr/>
          </p:nvSpPr>
          <p:spPr bwMode="auto">
            <a:xfrm>
              <a:off x="3180913" y="4781991"/>
              <a:ext cx="103486" cy="105542"/>
            </a:xfrm>
            <a:custGeom>
              <a:avLst/>
              <a:gdLst>
                <a:gd name="T0" fmla="*/ 151 w 302"/>
                <a:gd name="T1" fmla="*/ 0 h 308"/>
                <a:gd name="T2" fmla="*/ 211 w 302"/>
                <a:gd name="T3" fmla="*/ 12 h 308"/>
                <a:gd name="T4" fmla="*/ 260 w 302"/>
                <a:gd name="T5" fmla="*/ 49 h 308"/>
                <a:gd name="T6" fmla="*/ 290 w 302"/>
                <a:gd name="T7" fmla="*/ 97 h 308"/>
                <a:gd name="T8" fmla="*/ 302 w 302"/>
                <a:gd name="T9" fmla="*/ 151 h 308"/>
                <a:gd name="T10" fmla="*/ 290 w 302"/>
                <a:gd name="T11" fmla="*/ 211 h 308"/>
                <a:gd name="T12" fmla="*/ 260 w 302"/>
                <a:gd name="T13" fmla="*/ 260 h 308"/>
                <a:gd name="T14" fmla="*/ 211 w 302"/>
                <a:gd name="T15" fmla="*/ 296 h 308"/>
                <a:gd name="T16" fmla="*/ 151 w 302"/>
                <a:gd name="T17" fmla="*/ 308 h 308"/>
                <a:gd name="T18" fmla="*/ 91 w 302"/>
                <a:gd name="T19" fmla="*/ 296 h 308"/>
                <a:gd name="T20" fmla="*/ 42 w 302"/>
                <a:gd name="T21" fmla="*/ 260 h 308"/>
                <a:gd name="T22" fmla="*/ 12 w 302"/>
                <a:gd name="T23" fmla="*/ 211 h 308"/>
                <a:gd name="T24" fmla="*/ 0 w 302"/>
                <a:gd name="T25" fmla="*/ 151 h 308"/>
                <a:gd name="T26" fmla="*/ 12 w 302"/>
                <a:gd name="T27" fmla="*/ 97 h 308"/>
                <a:gd name="T28" fmla="*/ 42 w 302"/>
                <a:gd name="T29" fmla="*/ 49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9"/>
                  </a:lnTo>
                  <a:lnTo>
                    <a:pt x="290" y="97"/>
                  </a:lnTo>
                  <a:lnTo>
                    <a:pt x="302" y="151"/>
                  </a:lnTo>
                  <a:lnTo>
                    <a:pt x="290" y="211"/>
                  </a:lnTo>
                  <a:lnTo>
                    <a:pt x="260" y="260"/>
                  </a:lnTo>
                  <a:lnTo>
                    <a:pt x="211" y="296"/>
                  </a:lnTo>
                  <a:lnTo>
                    <a:pt x="151" y="308"/>
                  </a:lnTo>
                  <a:lnTo>
                    <a:pt x="91" y="296"/>
                  </a:lnTo>
                  <a:lnTo>
                    <a:pt x="42" y="260"/>
                  </a:lnTo>
                  <a:lnTo>
                    <a:pt x="12" y="211"/>
                  </a:lnTo>
                  <a:lnTo>
                    <a:pt x="0" y="151"/>
                  </a:lnTo>
                  <a:lnTo>
                    <a:pt x="12" y="97"/>
                  </a:lnTo>
                  <a:lnTo>
                    <a:pt x="42" y="49"/>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5" name="Freeform 1199"/>
            <p:cNvSpPr>
              <a:spLocks/>
            </p:cNvSpPr>
            <p:nvPr/>
          </p:nvSpPr>
          <p:spPr bwMode="auto">
            <a:xfrm>
              <a:off x="3304959" y="4781991"/>
              <a:ext cx="105542" cy="105542"/>
            </a:xfrm>
            <a:custGeom>
              <a:avLst/>
              <a:gdLst>
                <a:gd name="T0" fmla="*/ 151 w 308"/>
                <a:gd name="T1" fmla="*/ 0 h 308"/>
                <a:gd name="T2" fmla="*/ 211 w 308"/>
                <a:gd name="T3" fmla="*/ 12 h 308"/>
                <a:gd name="T4" fmla="*/ 259 w 308"/>
                <a:gd name="T5" fmla="*/ 49 h 308"/>
                <a:gd name="T6" fmla="*/ 296 w 308"/>
                <a:gd name="T7" fmla="*/ 97 h 308"/>
                <a:gd name="T8" fmla="*/ 308 w 308"/>
                <a:gd name="T9" fmla="*/ 151 h 308"/>
                <a:gd name="T10" fmla="*/ 296 w 308"/>
                <a:gd name="T11" fmla="*/ 211 h 308"/>
                <a:gd name="T12" fmla="*/ 259 w 308"/>
                <a:gd name="T13" fmla="*/ 260 h 308"/>
                <a:gd name="T14" fmla="*/ 211 w 308"/>
                <a:gd name="T15" fmla="*/ 296 h 308"/>
                <a:gd name="T16" fmla="*/ 151 w 308"/>
                <a:gd name="T17" fmla="*/ 308 h 308"/>
                <a:gd name="T18" fmla="*/ 97 w 308"/>
                <a:gd name="T19" fmla="*/ 296 h 308"/>
                <a:gd name="T20" fmla="*/ 42 w 308"/>
                <a:gd name="T21" fmla="*/ 260 h 308"/>
                <a:gd name="T22" fmla="*/ 12 w 308"/>
                <a:gd name="T23" fmla="*/ 211 h 308"/>
                <a:gd name="T24" fmla="*/ 0 w 308"/>
                <a:gd name="T25" fmla="*/ 151 h 308"/>
                <a:gd name="T26" fmla="*/ 12 w 308"/>
                <a:gd name="T27" fmla="*/ 97 h 308"/>
                <a:gd name="T28" fmla="*/ 42 w 308"/>
                <a:gd name="T29" fmla="*/ 49 h 308"/>
                <a:gd name="T30" fmla="*/ 97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1" y="12"/>
                  </a:lnTo>
                  <a:lnTo>
                    <a:pt x="259" y="49"/>
                  </a:lnTo>
                  <a:lnTo>
                    <a:pt x="296" y="97"/>
                  </a:lnTo>
                  <a:lnTo>
                    <a:pt x="308" y="151"/>
                  </a:lnTo>
                  <a:lnTo>
                    <a:pt x="296" y="211"/>
                  </a:lnTo>
                  <a:lnTo>
                    <a:pt x="259" y="260"/>
                  </a:lnTo>
                  <a:lnTo>
                    <a:pt x="211" y="296"/>
                  </a:lnTo>
                  <a:lnTo>
                    <a:pt x="151" y="308"/>
                  </a:lnTo>
                  <a:lnTo>
                    <a:pt x="97" y="296"/>
                  </a:lnTo>
                  <a:lnTo>
                    <a:pt x="42" y="260"/>
                  </a:lnTo>
                  <a:lnTo>
                    <a:pt x="12" y="211"/>
                  </a:lnTo>
                  <a:lnTo>
                    <a:pt x="0" y="151"/>
                  </a:lnTo>
                  <a:lnTo>
                    <a:pt x="12" y="97"/>
                  </a:lnTo>
                  <a:lnTo>
                    <a:pt x="42" y="49"/>
                  </a:lnTo>
                  <a:lnTo>
                    <a:pt x="97"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6" name="Freeform 1200"/>
            <p:cNvSpPr>
              <a:spLocks/>
            </p:cNvSpPr>
            <p:nvPr/>
          </p:nvSpPr>
          <p:spPr bwMode="auto">
            <a:xfrm>
              <a:off x="4782894" y="2849333"/>
              <a:ext cx="103486" cy="105542"/>
            </a:xfrm>
            <a:custGeom>
              <a:avLst/>
              <a:gdLst>
                <a:gd name="T0" fmla="*/ 151 w 302"/>
                <a:gd name="T1" fmla="*/ 0 h 308"/>
                <a:gd name="T2" fmla="*/ 211 w 302"/>
                <a:gd name="T3" fmla="*/ 12 h 308"/>
                <a:gd name="T4" fmla="*/ 259 w 302"/>
                <a:gd name="T5" fmla="*/ 42 h 308"/>
                <a:gd name="T6" fmla="*/ 290 w 302"/>
                <a:gd name="T7" fmla="*/ 91 h 308"/>
                <a:gd name="T8" fmla="*/ 302 w 302"/>
                <a:gd name="T9" fmla="*/ 151 h 308"/>
                <a:gd name="T10" fmla="*/ 290 w 302"/>
                <a:gd name="T11" fmla="*/ 211 h 308"/>
                <a:gd name="T12" fmla="*/ 259 w 302"/>
                <a:gd name="T13" fmla="*/ 260 h 308"/>
                <a:gd name="T14" fmla="*/ 211 w 302"/>
                <a:gd name="T15" fmla="*/ 296 h 308"/>
                <a:gd name="T16" fmla="*/ 151 w 302"/>
                <a:gd name="T17" fmla="*/ 308 h 308"/>
                <a:gd name="T18" fmla="*/ 91 w 302"/>
                <a:gd name="T19" fmla="*/ 296 h 308"/>
                <a:gd name="T20" fmla="*/ 42 w 302"/>
                <a:gd name="T21" fmla="*/ 260 h 308"/>
                <a:gd name="T22" fmla="*/ 12 w 302"/>
                <a:gd name="T23" fmla="*/ 211 h 308"/>
                <a:gd name="T24" fmla="*/ 0 w 302"/>
                <a:gd name="T25" fmla="*/ 151 h 308"/>
                <a:gd name="T26" fmla="*/ 12 w 302"/>
                <a:gd name="T27" fmla="*/ 91 h 308"/>
                <a:gd name="T28" fmla="*/ 42 w 302"/>
                <a:gd name="T29" fmla="*/ 42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59" y="42"/>
                  </a:lnTo>
                  <a:lnTo>
                    <a:pt x="290" y="91"/>
                  </a:lnTo>
                  <a:lnTo>
                    <a:pt x="302" y="151"/>
                  </a:lnTo>
                  <a:lnTo>
                    <a:pt x="290" y="211"/>
                  </a:lnTo>
                  <a:lnTo>
                    <a:pt x="259" y="260"/>
                  </a:lnTo>
                  <a:lnTo>
                    <a:pt x="211" y="296"/>
                  </a:lnTo>
                  <a:lnTo>
                    <a:pt x="151" y="308"/>
                  </a:lnTo>
                  <a:lnTo>
                    <a:pt x="91" y="296"/>
                  </a:lnTo>
                  <a:lnTo>
                    <a:pt x="42" y="260"/>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7" name="Freeform 1201"/>
            <p:cNvSpPr>
              <a:spLocks/>
            </p:cNvSpPr>
            <p:nvPr/>
          </p:nvSpPr>
          <p:spPr bwMode="auto">
            <a:xfrm>
              <a:off x="4906941" y="2849333"/>
              <a:ext cx="103486" cy="105542"/>
            </a:xfrm>
            <a:custGeom>
              <a:avLst/>
              <a:gdLst>
                <a:gd name="T0" fmla="*/ 151 w 302"/>
                <a:gd name="T1" fmla="*/ 0 h 308"/>
                <a:gd name="T2" fmla="*/ 211 w 302"/>
                <a:gd name="T3" fmla="*/ 12 h 308"/>
                <a:gd name="T4" fmla="*/ 259 w 302"/>
                <a:gd name="T5" fmla="*/ 42 h 308"/>
                <a:gd name="T6" fmla="*/ 290 w 302"/>
                <a:gd name="T7" fmla="*/ 91 h 308"/>
                <a:gd name="T8" fmla="*/ 302 w 302"/>
                <a:gd name="T9" fmla="*/ 151 h 308"/>
                <a:gd name="T10" fmla="*/ 290 w 302"/>
                <a:gd name="T11" fmla="*/ 211 h 308"/>
                <a:gd name="T12" fmla="*/ 259 w 302"/>
                <a:gd name="T13" fmla="*/ 260 h 308"/>
                <a:gd name="T14" fmla="*/ 211 w 302"/>
                <a:gd name="T15" fmla="*/ 296 h 308"/>
                <a:gd name="T16" fmla="*/ 151 w 302"/>
                <a:gd name="T17" fmla="*/ 308 h 308"/>
                <a:gd name="T18" fmla="*/ 90 w 302"/>
                <a:gd name="T19" fmla="*/ 296 h 308"/>
                <a:gd name="T20" fmla="*/ 42 w 302"/>
                <a:gd name="T21" fmla="*/ 260 h 308"/>
                <a:gd name="T22" fmla="*/ 12 w 302"/>
                <a:gd name="T23" fmla="*/ 211 h 308"/>
                <a:gd name="T24" fmla="*/ 0 w 302"/>
                <a:gd name="T25" fmla="*/ 151 h 308"/>
                <a:gd name="T26" fmla="*/ 12 w 302"/>
                <a:gd name="T27" fmla="*/ 91 h 308"/>
                <a:gd name="T28" fmla="*/ 42 w 302"/>
                <a:gd name="T29" fmla="*/ 42 h 308"/>
                <a:gd name="T30" fmla="*/ 90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59" y="42"/>
                  </a:lnTo>
                  <a:lnTo>
                    <a:pt x="290" y="91"/>
                  </a:lnTo>
                  <a:lnTo>
                    <a:pt x="302" y="151"/>
                  </a:lnTo>
                  <a:lnTo>
                    <a:pt x="290" y="211"/>
                  </a:lnTo>
                  <a:lnTo>
                    <a:pt x="259" y="260"/>
                  </a:lnTo>
                  <a:lnTo>
                    <a:pt x="211" y="296"/>
                  </a:lnTo>
                  <a:lnTo>
                    <a:pt x="151" y="308"/>
                  </a:lnTo>
                  <a:lnTo>
                    <a:pt x="90" y="296"/>
                  </a:lnTo>
                  <a:lnTo>
                    <a:pt x="42" y="260"/>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8" name="Freeform 1202"/>
            <p:cNvSpPr>
              <a:spLocks/>
            </p:cNvSpPr>
            <p:nvPr/>
          </p:nvSpPr>
          <p:spPr bwMode="auto">
            <a:xfrm>
              <a:off x="5030987" y="2849333"/>
              <a:ext cx="105542" cy="105542"/>
            </a:xfrm>
            <a:custGeom>
              <a:avLst/>
              <a:gdLst>
                <a:gd name="T0" fmla="*/ 151 w 308"/>
                <a:gd name="T1" fmla="*/ 0 h 308"/>
                <a:gd name="T2" fmla="*/ 211 w 308"/>
                <a:gd name="T3" fmla="*/ 12 h 308"/>
                <a:gd name="T4" fmla="*/ 259 w 308"/>
                <a:gd name="T5" fmla="*/ 42 h 308"/>
                <a:gd name="T6" fmla="*/ 295 w 308"/>
                <a:gd name="T7" fmla="*/ 91 h 308"/>
                <a:gd name="T8" fmla="*/ 308 w 308"/>
                <a:gd name="T9" fmla="*/ 151 h 308"/>
                <a:gd name="T10" fmla="*/ 295 w 308"/>
                <a:gd name="T11" fmla="*/ 211 h 308"/>
                <a:gd name="T12" fmla="*/ 259 w 308"/>
                <a:gd name="T13" fmla="*/ 260 h 308"/>
                <a:gd name="T14" fmla="*/ 211 w 308"/>
                <a:gd name="T15" fmla="*/ 296 h 308"/>
                <a:gd name="T16" fmla="*/ 151 w 308"/>
                <a:gd name="T17" fmla="*/ 308 h 308"/>
                <a:gd name="T18" fmla="*/ 96 w 308"/>
                <a:gd name="T19" fmla="*/ 296 h 308"/>
                <a:gd name="T20" fmla="*/ 48 w 308"/>
                <a:gd name="T21" fmla="*/ 260 h 308"/>
                <a:gd name="T22" fmla="*/ 12 w 308"/>
                <a:gd name="T23" fmla="*/ 211 h 308"/>
                <a:gd name="T24" fmla="*/ 0 w 308"/>
                <a:gd name="T25" fmla="*/ 151 h 308"/>
                <a:gd name="T26" fmla="*/ 12 w 308"/>
                <a:gd name="T27" fmla="*/ 91 h 308"/>
                <a:gd name="T28" fmla="*/ 48 w 308"/>
                <a:gd name="T29" fmla="*/ 42 h 308"/>
                <a:gd name="T30" fmla="*/ 96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1" y="12"/>
                  </a:lnTo>
                  <a:lnTo>
                    <a:pt x="259" y="42"/>
                  </a:lnTo>
                  <a:lnTo>
                    <a:pt x="295" y="91"/>
                  </a:lnTo>
                  <a:lnTo>
                    <a:pt x="308" y="151"/>
                  </a:lnTo>
                  <a:lnTo>
                    <a:pt x="295" y="211"/>
                  </a:lnTo>
                  <a:lnTo>
                    <a:pt x="259" y="260"/>
                  </a:lnTo>
                  <a:lnTo>
                    <a:pt x="211" y="296"/>
                  </a:lnTo>
                  <a:lnTo>
                    <a:pt x="151" y="308"/>
                  </a:lnTo>
                  <a:lnTo>
                    <a:pt x="96" y="296"/>
                  </a:lnTo>
                  <a:lnTo>
                    <a:pt x="48" y="260"/>
                  </a:lnTo>
                  <a:lnTo>
                    <a:pt x="12" y="211"/>
                  </a:lnTo>
                  <a:lnTo>
                    <a:pt x="0" y="151"/>
                  </a:lnTo>
                  <a:lnTo>
                    <a:pt x="12" y="91"/>
                  </a:lnTo>
                  <a:lnTo>
                    <a:pt x="48" y="42"/>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9" name="Freeform 1203"/>
            <p:cNvSpPr>
              <a:spLocks/>
            </p:cNvSpPr>
            <p:nvPr/>
          </p:nvSpPr>
          <p:spPr bwMode="auto">
            <a:xfrm>
              <a:off x="5157090" y="2849333"/>
              <a:ext cx="103144" cy="105542"/>
            </a:xfrm>
            <a:custGeom>
              <a:avLst/>
              <a:gdLst>
                <a:gd name="T0" fmla="*/ 151 w 301"/>
                <a:gd name="T1" fmla="*/ 0 h 308"/>
                <a:gd name="T2" fmla="*/ 211 w 301"/>
                <a:gd name="T3" fmla="*/ 12 h 308"/>
                <a:gd name="T4" fmla="*/ 259 w 301"/>
                <a:gd name="T5" fmla="*/ 42 h 308"/>
                <a:gd name="T6" fmla="*/ 289 w 301"/>
                <a:gd name="T7" fmla="*/ 91 h 308"/>
                <a:gd name="T8" fmla="*/ 301 w 301"/>
                <a:gd name="T9" fmla="*/ 151 h 308"/>
                <a:gd name="T10" fmla="*/ 289 w 301"/>
                <a:gd name="T11" fmla="*/ 211 h 308"/>
                <a:gd name="T12" fmla="*/ 259 w 301"/>
                <a:gd name="T13" fmla="*/ 260 h 308"/>
                <a:gd name="T14" fmla="*/ 211 w 301"/>
                <a:gd name="T15" fmla="*/ 296 h 308"/>
                <a:gd name="T16" fmla="*/ 151 w 301"/>
                <a:gd name="T17" fmla="*/ 308 h 308"/>
                <a:gd name="T18" fmla="*/ 90 w 301"/>
                <a:gd name="T19" fmla="*/ 296 h 308"/>
                <a:gd name="T20" fmla="*/ 42 w 301"/>
                <a:gd name="T21" fmla="*/ 260 h 308"/>
                <a:gd name="T22" fmla="*/ 12 w 301"/>
                <a:gd name="T23" fmla="*/ 211 h 308"/>
                <a:gd name="T24" fmla="*/ 0 w 301"/>
                <a:gd name="T25" fmla="*/ 151 h 308"/>
                <a:gd name="T26" fmla="*/ 12 w 301"/>
                <a:gd name="T27" fmla="*/ 91 h 308"/>
                <a:gd name="T28" fmla="*/ 42 w 301"/>
                <a:gd name="T29" fmla="*/ 42 h 308"/>
                <a:gd name="T30" fmla="*/ 90 w 301"/>
                <a:gd name="T31" fmla="*/ 12 h 308"/>
                <a:gd name="T32" fmla="*/ 151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1" y="0"/>
                  </a:moveTo>
                  <a:lnTo>
                    <a:pt x="211" y="12"/>
                  </a:lnTo>
                  <a:lnTo>
                    <a:pt x="259" y="42"/>
                  </a:lnTo>
                  <a:lnTo>
                    <a:pt x="289" y="91"/>
                  </a:lnTo>
                  <a:lnTo>
                    <a:pt x="301" y="151"/>
                  </a:lnTo>
                  <a:lnTo>
                    <a:pt x="289" y="211"/>
                  </a:lnTo>
                  <a:lnTo>
                    <a:pt x="259" y="260"/>
                  </a:lnTo>
                  <a:lnTo>
                    <a:pt x="211" y="296"/>
                  </a:lnTo>
                  <a:lnTo>
                    <a:pt x="151" y="308"/>
                  </a:lnTo>
                  <a:lnTo>
                    <a:pt x="90" y="296"/>
                  </a:lnTo>
                  <a:lnTo>
                    <a:pt x="42" y="260"/>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0" name="Freeform 1204"/>
            <p:cNvSpPr>
              <a:spLocks/>
            </p:cNvSpPr>
            <p:nvPr/>
          </p:nvSpPr>
          <p:spPr bwMode="auto">
            <a:xfrm>
              <a:off x="5281137" y="2849333"/>
              <a:ext cx="103144" cy="105542"/>
            </a:xfrm>
            <a:custGeom>
              <a:avLst/>
              <a:gdLst>
                <a:gd name="T0" fmla="*/ 151 w 301"/>
                <a:gd name="T1" fmla="*/ 0 h 308"/>
                <a:gd name="T2" fmla="*/ 211 w 301"/>
                <a:gd name="T3" fmla="*/ 12 h 308"/>
                <a:gd name="T4" fmla="*/ 259 w 301"/>
                <a:gd name="T5" fmla="*/ 42 h 308"/>
                <a:gd name="T6" fmla="*/ 289 w 301"/>
                <a:gd name="T7" fmla="*/ 91 h 308"/>
                <a:gd name="T8" fmla="*/ 301 w 301"/>
                <a:gd name="T9" fmla="*/ 151 h 308"/>
                <a:gd name="T10" fmla="*/ 289 w 301"/>
                <a:gd name="T11" fmla="*/ 211 h 308"/>
                <a:gd name="T12" fmla="*/ 259 w 301"/>
                <a:gd name="T13" fmla="*/ 260 h 308"/>
                <a:gd name="T14" fmla="*/ 211 w 301"/>
                <a:gd name="T15" fmla="*/ 296 h 308"/>
                <a:gd name="T16" fmla="*/ 151 w 301"/>
                <a:gd name="T17" fmla="*/ 308 h 308"/>
                <a:gd name="T18" fmla="*/ 90 w 301"/>
                <a:gd name="T19" fmla="*/ 296 h 308"/>
                <a:gd name="T20" fmla="*/ 42 w 301"/>
                <a:gd name="T21" fmla="*/ 260 h 308"/>
                <a:gd name="T22" fmla="*/ 12 w 301"/>
                <a:gd name="T23" fmla="*/ 211 h 308"/>
                <a:gd name="T24" fmla="*/ 0 w 301"/>
                <a:gd name="T25" fmla="*/ 151 h 308"/>
                <a:gd name="T26" fmla="*/ 12 w 301"/>
                <a:gd name="T27" fmla="*/ 91 h 308"/>
                <a:gd name="T28" fmla="*/ 42 w 301"/>
                <a:gd name="T29" fmla="*/ 42 h 308"/>
                <a:gd name="T30" fmla="*/ 90 w 301"/>
                <a:gd name="T31" fmla="*/ 12 h 308"/>
                <a:gd name="T32" fmla="*/ 151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1" y="0"/>
                  </a:moveTo>
                  <a:lnTo>
                    <a:pt x="211" y="12"/>
                  </a:lnTo>
                  <a:lnTo>
                    <a:pt x="259" y="42"/>
                  </a:lnTo>
                  <a:lnTo>
                    <a:pt x="289" y="91"/>
                  </a:lnTo>
                  <a:lnTo>
                    <a:pt x="301" y="151"/>
                  </a:lnTo>
                  <a:lnTo>
                    <a:pt x="289" y="211"/>
                  </a:lnTo>
                  <a:lnTo>
                    <a:pt x="259" y="260"/>
                  </a:lnTo>
                  <a:lnTo>
                    <a:pt x="211" y="296"/>
                  </a:lnTo>
                  <a:lnTo>
                    <a:pt x="151" y="308"/>
                  </a:lnTo>
                  <a:lnTo>
                    <a:pt x="90" y="296"/>
                  </a:lnTo>
                  <a:lnTo>
                    <a:pt x="42" y="260"/>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1" name="Freeform 1205"/>
            <p:cNvSpPr>
              <a:spLocks/>
            </p:cNvSpPr>
            <p:nvPr/>
          </p:nvSpPr>
          <p:spPr bwMode="auto">
            <a:xfrm>
              <a:off x="5405183" y="2849333"/>
              <a:ext cx="105200" cy="105542"/>
            </a:xfrm>
            <a:custGeom>
              <a:avLst/>
              <a:gdLst>
                <a:gd name="T0" fmla="*/ 151 w 307"/>
                <a:gd name="T1" fmla="*/ 0 h 308"/>
                <a:gd name="T2" fmla="*/ 211 w 307"/>
                <a:gd name="T3" fmla="*/ 12 h 308"/>
                <a:gd name="T4" fmla="*/ 259 w 307"/>
                <a:gd name="T5" fmla="*/ 42 h 308"/>
                <a:gd name="T6" fmla="*/ 295 w 307"/>
                <a:gd name="T7" fmla="*/ 91 h 308"/>
                <a:gd name="T8" fmla="*/ 307 w 307"/>
                <a:gd name="T9" fmla="*/ 151 h 308"/>
                <a:gd name="T10" fmla="*/ 295 w 307"/>
                <a:gd name="T11" fmla="*/ 211 h 308"/>
                <a:gd name="T12" fmla="*/ 259 w 307"/>
                <a:gd name="T13" fmla="*/ 260 h 308"/>
                <a:gd name="T14" fmla="*/ 211 w 307"/>
                <a:gd name="T15" fmla="*/ 296 h 308"/>
                <a:gd name="T16" fmla="*/ 151 w 307"/>
                <a:gd name="T17" fmla="*/ 308 h 308"/>
                <a:gd name="T18" fmla="*/ 96 w 307"/>
                <a:gd name="T19" fmla="*/ 296 h 308"/>
                <a:gd name="T20" fmla="*/ 48 w 307"/>
                <a:gd name="T21" fmla="*/ 260 h 308"/>
                <a:gd name="T22" fmla="*/ 12 w 307"/>
                <a:gd name="T23" fmla="*/ 211 h 308"/>
                <a:gd name="T24" fmla="*/ 0 w 307"/>
                <a:gd name="T25" fmla="*/ 151 h 308"/>
                <a:gd name="T26" fmla="*/ 12 w 307"/>
                <a:gd name="T27" fmla="*/ 91 h 308"/>
                <a:gd name="T28" fmla="*/ 48 w 307"/>
                <a:gd name="T29" fmla="*/ 42 h 308"/>
                <a:gd name="T30" fmla="*/ 96 w 307"/>
                <a:gd name="T31" fmla="*/ 12 h 308"/>
                <a:gd name="T32" fmla="*/ 151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1" y="0"/>
                  </a:moveTo>
                  <a:lnTo>
                    <a:pt x="211" y="12"/>
                  </a:lnTo>
                  <a:lnTo>
                    <a:pt x="259" y="42"/>
                  </a:lnTo>
                  <a:lnTo>
                    <a:pt x="295" y="91"/>
                  </a:lnTo>
                  <a:lnTo>
                    <a:pt x="307" y="151"/>
                  </a:lnTo>
                  <a:lnTo>
                    <a:pt x="295" y="211"/>
                  </a:lnTo>
                  <a:lnTo>
                    <a:pt x="259" y="260"/>
                  </a:lnTo>
                  <a:lnTo>
                    <a:pt x="211" y="296"/>
                  </a:lnTo>
                  <a:lnTo>
                    <a:pt x="151" y="308"/>
                  </a:lnTo>
                  <a:lnTo>
                    <a:pt x="96" y="296"/>
                  </a:lnTo>
                  <a:lnTo>
                    <a:pt x="48" y="260"/>
                  </a:lnTo>
                  <a:lnTo>
                    <a:pt x="12" y="211"/>
                  </a:lnTo>
                  <a:lnTo>
                    <a:pt x="0" y="151"/>
                  </a:lnTo>
                  <a:lnTo>
                    <a:pt x="12" y="91"/>
                  </a:lnTo>
                  <a:lnTo>
                    <a:pt x="48" y="42"/>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2" name="Freeform 1206"/>
            <p:cNvSpPr>
              <a:spLocks/>
            </p:cNvSpPr>
            <p:nvPr/>
          </p:nvSpPr>
          <p:spPr bwMode="auto">
            <a:xfrm>
              <a:off x="5655332" y="2849333"/>
              <a:ext cx="103144" cy="105542"/>
            </a:xfrm>
            <a:custGeom>
              <a:avLst/>
              <a:gdLst>
                <a:gd name="T0" fmla="*/ 150 w 301"/>
                <a:gd name="T1" fmla="*/ 0 h 308"/>
                <a:gd name="T2" fmla="*/ 211 w 301"/>
                <a:gd name="T3" fmla="*/ 12 h 308"/>
                <a:gd name="T4" fmla="*/ 259 w 301"/>
                <a:gd name="T5" fmla="*/ 42 h 308"/>
                <a:gd name="T6" fmla="*/ 289 w 301"/>
                <a:gd name="T7" fmla="*/ 91 h 308"/>
                <a:gd name="T8" fmla="*/ 301 w 301"/>
                <a:gd name="T9" fmla="*/ 151 h 308"/>
                <a:gd name="T10" fmla="*/ 289 w 301"/>
                <a:gd name="T11" fmla="*/ 211 h 308"/>
                <a:gd name="T12" fmla="*/ 259 w 301"/>
                <a:gd name="T13" fmla="*/ 260 h 308"/>
                <a:gd name="T14" fmla="*/ 211 w 301"/>
                <a:gd name="T15" fmla="*/ 296 h 308"/>
                <a:gd name="T16" fmla="*/ 150 w 301"/>
                <a:gd name="T17" fmla="*/ 308 h 308"/>
                <a:gd name="T18" fmla="*/ 90 w 301"/>
                <a:gd name="T19" fmla="*/ 296 h 308"/>
                <a:gd name="T20" fmla="*/ 42 w 301"/>
                <a:gd name="T21" fmla="*/ 260 h 308"/>
                <a:gd name="T22" fmla="*/ 12 w 301"/>
                <a:gd name="T23" fmla="*/ 211 h 308"/>
                <a:gd name="T24" fmla="*/ 0 w 301"/>
                <a:gd name="T25" fmla="*/ 151 h 308"/>
                <a:gd name="T26" fmla="*/ 12 w 301"/>
                <a:gd name="T27" fmla="*/ 91 h 308"/>
                <a:gd name="T28" fmla="*/ 42 w 301"/>
                <a:gd name="T29" fmla="*/ 42 h 308"/>
                <a:gd name="T30" fmla="*/ 90 w 301"/>
                <a:gd name="T31" fmla="*/ 12 h 308"/>
                <a:gd name="T32" fmla="*/ 150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0" y="0"/>
                  </a:moveTo>
                  <a:lnTo>
                    <a:pt x="211" y="12"/>
                  </a:lnTo>
                  <a:lnTo>
                    <a:pt x="259" y="42"/>
                  </a:lnTo>
                  <a:lnTo>
                    <a:pt x="289" y="91"/>
                  </a:lnTo>
                  <a:lnTo>
                    <a:pt x="301" y="151"/>
                  </a:lnTo>
                  <a:lnTo>
                    <a:pt x="289" y="211"/>
                  </a:lnTo>
                  <a:lnTo>
                    <a:pt x="259" y="260"/>
                  </a:lnTo>
                  <a:lnTo>
                    <a:pt x="211" y="296"/>
                  </a:lnTo>
                  <a:lnTo>
                    <a:pt x="150" y="308"/>
                  </a:lnTo>
                  <a:lnTo>
                    <a:pt x="90" y="296"/>
                  </a:lnTo>
                  <a:lnTo>
                    <a:pt x="42" y="260"/>
                  </a:lnTo>
                  <a:lnTo>
                    <a:pt x="12" y="211"/>
                  </a:lnTo>
                  <a:lnTo>
                    <a:pt x="0" y="151"/>
                  </a:lnTo>
                  <a:lnTo>
                    <a:pt x="12" y="91"/>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3" name="Freeform 1207"/>
            <p:cNvSpPr>
              <a:spLocks/>
            </p:cNvSpPr>
            <p:nvPr/>
          </p:nvSpPr>
          <p:spPr bwMode="auto">
            <a:xfrm>
              <a:off x="5779378" y="2849333"/>
              <a:ext cx="105200" cy="105542"/>
            </a:xfrm>
            <a:custGeom>
              <a:avLst/>
              <a:gdLst>
                <a:gd name="T0" fmla="*/ 156 w 307"/>
                <a:gd name="T1" fmla="*/ 0 h 308"/>
                <a:gd name="T2" fmla="*/ 211 w 307"/>
                <a:gd name="T3" fmla="*/ 12 h 308"/>
                <a:gd name="T4" fmla="*/ 259 w 307"/>
                <a:gd name="T5" fmla="*/ 42 h 308"/>
                <a:gd name="T6" fmla="*/ 295 w 307"/>
                <a:gd name="T7" fmla="*/ 91 h 308"/>
                <a:gd name="T8" fmla="*/ 307 w 307"/>
                <a:gd name="T9" fmla="*/ 151 h 308"/>
                <a:gd name="T10" fmla="*/ 295 w 307"/>
                <a:gd name="T11" fmla="*/ 211 h 308"/>
                <a:gd name="T12" fmla="*/ 259 w 307"/>
                <a:gd name="T13" fmla="*/ 260 h 308"/>
                <a:gd name="T14" fmla="*/ 211 w 307"/>
                <a:gd name="T15" fmla="*/ 296 h 308"/>
                <a:gd name="T16" fmla="*/ 156 w 307"/>
                <a:gd name="T17" fmla="*/ 308 h 308"/>
                <a:gd name="T18" fmla="*/ 96 w 307"/>
                <a:gd name="T19" fmla="*/ 296 h 308"/>
                <a:gd name="T20" fmla="*/ 48 w 307"/>
                <a:gd name="T21" fmla="*/ 260 h 308"/>
                <a:gd name="T22" fmla="*/ 12 w 307"/>
                <a:gd name="T23" fmla="*/ 211 h 308"/>
                <a:gd name="T24" fmla="*/ 0 w 307"/>
                <a:gd name="T25" fmla="*/ 151 h 308"/>
                <a:gd name="T26" fmla="*/ 12 w 307"/>
                <a:gd name="T27" fmla="*/ 91 h 308"/>
                <a:gd name="T28" fmla="*/ 48 w 307"/>
                <a:gd name="T29" fmla="*/ 42 h 308"/>
                <a:gd name="T30" fmla="*/ 96 w 307"/>
                <a:gd name="T31" fmla="*/ 12 h 308"/>
                <a:gd name="T32" fmla="*/ 156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6" y="0"/>
                  </a:moveTo>
                  <a:lnTo>
                    <a:pt x="211" y="12"/>
                  </a:lnTo>
                  <a:lnTo>
                    <a:pt x="259" y="42"/>
                  </a:lnTo>
                  <a:lnTo>
                    <a:pt x="295" y="91"/>
                  </a:lnTo>
                  <a:lnTo>
                    <a:pt x="307" y="151"/>
                  </a:lnTo>
                  <a:lnTo>
                    <a:pt x="295" y="211"/>
                  </a:lnTo>
                  <a:lnTo>
                    <a:pt x="259" y="260"/>
                  </a:lnTo>
                  <a:lnTo>
                    <a:pt x="211" y="296"/>
                  </a:lnTo>
                  <a:lnTo>
                    <a:pt x="156" y="308"/>
                  </a:lnTo>
                  <a:lnTo>
                    <a:pt x="96" y="296"/>
                  </a:lnTo>
                  <a:lnTo>
                    <a:pt x="48" y="260"/>
                  </a:lnTo>
                  <a:lnTo>
                    <a:pt x="12" y="211"/>
                  </a:lnTo>
                  <a:lnTo>
                    <a:pt x="0" y="151"/>
                  </a:lnTo>
                  <a:lnTo>
                    <a:pt x="12" y="91"/>
                  </a:lnTo>
                  <a:lnTo>
                    <a:pt x="48" y="42"/>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4" name="Freeform 1208"/>
            <p:cNvSpPr>
              <a:spLocks/>
            </p:cNvSpPr>
            <p:nvPr/>
          </p:nvSpPr>
          <p:spPr bwMode="auto">
            <a:xfrm>
              <a:off x="6153231" y="2849333"/>
              <a:ext cx="105542" cy="105542"/>
            </a:xfrm>
            <a:custGeom>
              <a:avLst/>
              <a:gdLst>
                <a:gd name="T0" fmla="*/ 157 w 308"/>
                <a:gd name="T1" fmla="*/ 0 h 308"/>
                <a:gd name="T2" fmla="*/ 211 w 308"/>
                <a:gd name="T3" fmla="*/ 12 h 308"/>
                <a:gd name="T4" fmla="*/ 260 w 308"/>
                <a:gd name="T5" fmla="*/ 42 h 308"/>
                <a:gd name="T6" fmla="*/ 296 w 308"/>
                <a:gd name="T7" fmla="*/ 91 h 308"/>
                <a:gd name="T8" fmla="*/ 308 w 308"/>
                <a:gd name="T9" fmla="*/ 151 h 308"/>
                <a:gd name="T10" fmla="*/ 296 w 308"/>
                <a:gd name="T11" fmla="*/ 211 h 308"/>
                <a:gd name="T12" fmla="*/ 260 w 308"/>
                <a:gd name="T13" fmla="*/ 260 h 308"/>
                <a:gd name="T14" fmla="*/ 211 w 308"/>
                <a:gd name="T15" fmla="*/ 296 h 308"/>
                <a:gd name="T16" fmla="*/ 157 w 308"/>
                <a:gd name="T17" fmla="*/ 308 h 308"/>
                <a:gd name="T18" fmla="*/ 97 w 308"/>
                <a:gd name="T19" fmla="*/ 296 h 308"/>
                <a:gd name="T20" fmla="*/ 49 w 308"/>
                <a:gd name="T21" fmla="*/ 260 h 308"/>
                <a:gd name="T22" fmla="*/ 12 w 308"/>
                <a:gd name="T23" fmla="*/ 211 h 308"/>
                <a:gd name="T24" fmla="*/ 0 w 308"/>
                <a:gd name="T25" fmla="*/ 151 h 308"/>
                <a:gd name="T26" fmla="*/ 12 w 308"/>
                <a:gd name="T27" fmla="*/ 91 h 308"/>
                <a:gd name="T28" fmla="*/ 49 w 308"/>
                <a:gd name="T29" fmla="*/ 42 h 308"/>
                <a:gd name="T30" fmla="*/ 97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1" y="12"/>
                  </a:lnTo>
                  <a:lnTo>
                    <a:pt x="260" y="42"/>
                  </a:lnTo>
                  <a:lnTo>
                    <a:pt x="296" y="91"/>
                  </a:lnTo>
                  <a:lnTo>
                    <a:pt x="308" y="151"/>
                  </a:lnTo>
                  <a:lnTo>
                    <a:pt x="296" y="211"/>
                  </a:lnTo>
                  <a:lnTo>
                    <a:pt x="260" y="260"/>
                  </a:lnTo>
                  <a:lnTo>
                    <a:pt x="211" y="296"/>
                  </a:lnTo>
                  <a:lnTo>
                    <a:pt x="157" y="308"/>
                  </a:lnTo>
                  <a:lnTo>
                    <a:pt x="97" y="296"/>
                  </a:lnTo>
                  <a:lnTo>
                    <a:pt x="49" y="260"/>
                  </a:lnTo>
                  <a:lnTo>
                    <a:pt x="12" y="211"/>
                  </a:lnTo>
                  <a:lnTo>
                    <a:pt x="0" y="151"/>
                  </a:lnTo>
                  <a:lnTo>
                    <a:pt x="12" y="91"/>
                  </a:lnTo>
                  <a:lnTo>
                    <a:pt x="49"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5" name="Freeform 1209"/>
            <p:cNvSpPr>
              <a:spLocks/>
            </p:cNvSpPr>
            <p:nvPr/>
          </p:nvSpPr>
          <p:spPr bwMode="auto">
            <a:xfrm>
              <a:off x="6279333" y="2849333"/>
              <a:ext cx="103486" cy="105542"/>
            </a:xfrm>
            <a:custGeom>
              <a:avLst/>
              <a:gdLst>
                <a:gd name="T0" fmla="*/ 151 w 302"/>
                <a:gd name="T1" fmla="*/ 0 h 308"/>
                <a:gd name="T2" fmla="*/ 211 w 302"/>
                <a:gd name="T3" fmla="*/ 12 h 308"/>
                <a:gd name="T4" fmla="*/ 260 w 302"/>
                <a:gd name="T5" fmla="*/ 42 h 308"/>
                <a:gd name="T6" fmla="*/ 290 w 302"/>
                <a:gd name="T7" fmla="*/ 91 h 308"/>
                <a:gd name="T8" fmla="*/ 302 w 302"/>
                <a:gd name="T9" fmla="*/ 151 h 308"/>
                <a:gd name="T10" fmla="*/ 290 w 302"/>
                <a:gd name="T11" fmla="*/ 211 h 308"/>
                <a:gd name="T12" fmla="*/ 260 w 302"/>
                <a:gd name="T13" fmla="*/ 260 h 308"/>
                <a:gd name="T14" fmla="*/ 211 w 302"/>
                <a:gd name="T15" fmla="*/ 296 h 308"/>
                <a:gd name="T16" fmla="*/ 151 w 302"/>
                <a:gd name="T17" fmla="*/ 308 h 308"/>
                <a:gd name="T18" fmla="*/ 91 w 302"/>
                <a:gd name="T19" fmla="*/ 296 h 308"/>
                <a:gd name="T20" fmla="*/ 43 w 302"/>
                <a:gd name="T21" fmla="*/ 260 h 308"/>
                <a:gd name="T22" fmla="*/ 12 w 302"/>
                <a:gd name="T23" fmla="*/ 211 h 308"/>
                <a:gd name="T24" fmla="*/ 0 w 302"/>
                <a:gd name="T25" fmla="*/ 151 h 308"/>
                <a:gd name="T26" fmla="*/ 12 w 302"/>
                <a:gd name="T27" fmla="*/ 91 h 308"/>
                <a:gd name="T28" fmla="*/ 43 w 302"/>
                <a:gd name="T29" fmla="*/ 42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2"/>
                  </a:lnTo>
                  <a:lnTo>
                    <a:pt x="290" y="91"/>
                  </a:lnTo>
                  <a:lnTo>
                    <a:pt x="302" y="151"/>
                  </a:lnTo>
                  <a:lnTo>
                    <a:pt x="290" y="211"/>
                  </a:lnTo>
                  <a:lnTo>
                    <a:pt x="260" y="260"/>
                  </a:lnTo>
                  <a:lnTo>
                    <a:pt x="211" y="296"/>
                  </a:lnTo>
                  <a:lnTo>
                    <a:pt x="151" y="308"/>
                  </a:lnTo>
                  <a:lnTo>
                    <a:pt x="91" y="296"/>
                  </a:lnTo>
                  <a:lnTo>
                    <a:pt x="43" y="260"/>
                  </a:lnTo>
                  <a:lnTo>
                    <a:pt x="12" y="211"/>
                  </a:lnTo>
                  <a:lnTo>
                    <a:pt x="0" y="151"/>
                  </a:lnTo>
                  <a:lnTo>
                    <a:pt x="12"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6" name="Freeform 1210"/>
            <p:cNvSpPr>
              <a:spLocks/>
            </p:cNvSpPr>
            <p:nvPr/>
          </p:nvSpPr>
          <p:spPr bwMode="auto">
            <a:xfrm>
              <a:off x="6403380" y="2849333"/>
              <a:ext cx="103486" cy="105542"/>
            </a:xfrm>
            <a:custGeom>
              <a:avLst/>
              <a:gdLst>
                <a:gd name="T0" fmla="*/ 151 w 302"/>
                <a:gd name="T1" fmla="*/ 0 h 308"/>
                <a:gd name="T2" fmla="*/ 211 w 302"/>
                <a:gd name="T3" fmla="*/ 12 h 308"/>
                <a:gd name="T4" fmla="*/ 260 w 302"/>
                <a:gd name="T5" fmla="*/ 42 h 308"/>
                <a:gd name="T6" fmla="*/ 290 w 302"/>
                <a:gd name="T7" fmla="*/ 91 h 308"/>
                <a:gd name="T8" fmla="*/ 302 w 302"/>
                <a:gd name="T9" fmla="*/ 151 h 308"/>
                <a:gd name="T10" fmla="*/ 290 w 302"/>
                <a:gd name="T11" fmla="*/ 211 h 308"/>
                <a:gd name="T12" fmla="*/ 260 w 302"/>
                <a:gd name="T13" fmla="*/ 260 h 308"/>
                <a:gd name="T14" fmla="*/ 211 w 302"/>
                <a:gd name="T15" fmla="*/ 296 h 308"/>
                <a:gd name="T16" fmla="*/ 151 w 302"/>
                <a:gd name="T17" fmla="*/ 308 h 308"/>
                <a:gd name="T18" fmla="*/ 91 w 302"/>
                <a:gd name="T19" fmla="*/ 296 h 308"/>
                <a:gd name="T20" fmla="*/ 42 w 302"/>
                <a:gd name="T21" fmla="*/ 260 h 308"/>
                <a:gd name="T22" fmla="*/ 12 w 302"/>
                <a:gd name="T23" fmla="*/ 211 h 308"/>
                <a:gd name="T24" fmla="*/ 0 w 302"/>
                <a:gd name="T25" fmla="*/ 151 h 308"/>
                <a:gd name="T26" fmla="*/ 12 w 302"/>
                <a:gd name="T27" fmla="*/ 91 h 308"/>
                <a:gd name="T28" fmla="*/ 42 w 302"/>
                <a:gd name="T29" fmla="*/ 42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60" y="42"/>
                  </a:lnTo>
                  <a:lnTo>
                    <a:pt x="290" y="91"/>
                  </a:lnTo>
                  <a:lnTo>
                    <a:pt x="302" y="151"/>
                  </a:lnTo>
                  <a:lnTo>
                    <a:pt x="290" y="211"/>
                  </a:lnTo>
                  <a:lnTo>
                    <a:pt x="260" y="260"/>
                  </a:lnTo>
                  <a:lnTo>
                    <a:pt x="211" y="296"/>
                  </a:lnTo>
                  <a:lnTo>
                    <a:pt x="151" y="308"/>
                  </a:lnTo>
                  <a:lnTo>
                    <a:pt x="91" y="296"/>
                  </a:lnTo>
                  <a:lnTo>
                    <a:pt x="42" y="260"/>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7" name="Freeform 1211"/>
            <p:cNvSpPr>
              <a:spLocks/>
            </p:cNvSpPr>
            <p:nvPr/>
          </p:nvSpPr>
          <p:spPr bwMode="auto">
            <a:xfrm>
              <a:off x="6527426" y="2849333"/>
              <a:ext cx="105542" cy="105542"/>
            </a:xfrm>
            <a:custGeom>
              <a:avLst/>
              <a:gdLst>
                <a:gd name="T0" fmla="*/ 157 w 308"/>
                <a:gd name="T1" fmla="*/ 0 h 308"/>
                <a:gd name="T2" fmla="*/ 211 w 308"/>
                <a:gd name="T3" fmla="*/ 12 h 308"/>
                <a:gd name="T4" fmla="*/ 260 w 308"/>
                <a:gd name="T5" fmla="*/ 42 h 308"/>
                <a:gd name="T6" fmla="*/ 296 w 308"/>
                <a:gd name="T7" fmla="*/ 91 h 308"/>
                <a:gd name="T8" fmla="*/ 308 w 308"/>
                <a:gd name="T9" fmla="*/ 151 h 308"/>
                <a:gd name="T10" fmla="*/ 296 w 308"/>
                <a:gd name="T11" fmla="*/ 211 h 308"/>
                <a:gd name="T12" fmla="*/ 260 w 308"/>
                <a:gd name="T13" fmla="*/ 260 h 308"/>
                <a:gd name="T14" fmla="*/ 211 w 308"/>
                <a:gd name="T15" fmla="*/ 296 h 308"/>
                <a:gd name="T16" fmla="*/ 157 w 308"/>
                <a:gd name="T17" fmla="*/ 308 h 308"/>
                <a:gd name="T18" fmla="*/ 97 w 308"/>
                <a:gd name="T19" fmla="*/ 296 h 308"/>
                <a:gd name="T20" fmla="*/ 48 w 308"/>
                <a:gd name="T21" fmla="*/ 260 h 308"/>
                <a:gd name="T22" fmla="*/ 12 w 308"/>
                <a:gd name="T23" fmla="*/ 211 h 308"/>
                <a:gd name="T24" fmla="*/ 0 w 308"/>
                <a:gd name="T25" fmla="*/ 151 h 308"/>
                <a:gd name="T26" fmla="*/ 12 w 308"/>
                <a:gd name="T27" fmla="*/ 91 h 308"/>
                <a:gd name="T28" fmla="*/ 48 w 308"/>
                <a:gd name="T29" fmla="*/ 42 h 308"/>
                <a:gd name="T30" fmla="*/ 97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1" y="12"/>
                  </a:lnTo>
                  <a:lnTo>
                    <a:pt x="260" y="42"/>
                  </a:lnTo>
                  <a:lnTo>
                    <a:pt x="296" y="91"/>
                  </a:lnTo>
                  <a:lnTo>
                    <a:pt x="308" y="151"/>
                  </a:lnTo>
                  <a:lnTo>
                    <a:pt x="296" y="211"/>
                  </a:lnTo>
                  <a:lnTo>
                    <a:pt x="260" y="260"/>
                  </a:lnTo>
                  <a:lnTo>
                    <a:pt x="211" y="296"/>
                  </a:lnTo>
                  <a:lnTo>
                    <a:pt x="157" y="308"/>
                  </a:lnTo>
                  <a:lnTo>
                    <a:pt x="97" y="296"/>
                  </a:lnTo>
                  <a:lnTo>
                    <a:pt x="48" y="260"/>
                  </a:lnTo>
                  <a:lnTo>
                    <a:pt x="12" y="211"/>
                  </a:lnTo>
                  <a:lnTo>
                    <a:pt x="0" y="151"/>
                  </a:lnTo>
                  <a:lnTo>
                    <a:pt x="12" y="91"/>
                  </a:lnTo>
                  <a:lnTo>
                    <a:pt x="48"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8" name="Freeform 1212"/>
            <p:cNvSpPr>
              <a:spLocks/>
            </p:cNvSpPr>
            <p:nvPr/>
          </p:nvSpPr>
          <p:spPr bwMode="auto">
            <a:xfrm>
              <a:off x="6653529" y="2849333"/>
              <a:ext cx="103486" cy="105542"/>
            </a:xfrm>
            <a:custGeom>
              <a:avLst/>
              <a:gdLst>
                <a:gd name="T0" fmla="*/ 151 w 302"/>
                <a:gd name="T1" fmla="*/ 0 h 308"/>
                <a:gd name="T2" fmla="*/ 211 w 302"/>
                <a:gd name="T3" fmla="*/ 12 h 308"/>
                <a:gd name="T4" fmla="*/ 259 w 302"/>
                <a:gd name="T5" fmla="*/ 42 h 308"/>
                <a:gd name="T6" fmla="*/ 290 w 302"/>
                <a:gd name="T7" fmla="*/ 91 h 308"/>
                <a:gd name="T8" fmla="*/ 302 w 302"/>
                <a:gd name="T9" fmla="*/ 151 h 308"/>
                <a:gd name="T10" fmla="*/ 290 w 302"/>
                <a:gd name="T11" fmla="*/ 211 h 308"/>
                <a:gd name="T12" fmla="*/ 259 w 302"/>
                <a:gd name="T13" fmla="*/ 260 h 308"/>
                <a:gd name="T14" fmla="*/ 211 w 302"/>
                <a:gd name="T15" fmla="*/ 296 h 308"/>
                <a:gd name="T16" fmla="*/ 151 w 302"/>
                <a:gd name="T17" fmla="*/ 308 h 308"/>
                <a:gd name="T18" fmla="*/ 91 w 302"/>
                <a:gd name="T19" fmla="*/ 296 h 308"/>
                <a:gd name="T20" fmla="*/ 42 w 302"/>
                <a:gd name="T21" fmla="*/ 260 h 308"/>
                <a:gd name="T22" fmla="*/ 12 w 302"/>
                <a:gd name="T23" fmla="*/ 211 h 308"/>
                <a:gd name="T24" fmla="*/ 0 w 302"/>
                <a:gd name="T25" fmla="*/ 151 h 308"/>
                <a:gd name="T26" fmla="*/ 12 w 302"/>
                <a:gd name="T27" fmla="*/ 91 h 308"/>
                <a:gd name="T28" fmla="*/ 42 w 302"/>
                <a:gd name="T29" fmla="*/ 42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59" y="42"/>
                  </a:lnTo>
                  <a:lnTo>
                    <a:pt x="290" y="91"/>
                  </a:lnTo>
                  <a:lnTo>
                    <a:pt x="302" y="151"/>
                  </a:lnTo>
                  <a:lnTo>
                    <a:pt x="290" y="211"/>
                  </a:lnTo>
                  <a:lnTo>
                    <a:pt x="259" y="260"/>
                  </a:lnTo>
                  <a:lnTo>
                    <a:pt x="211" y="296"/>
                  </a:lnTo>
                  <a:lnTo>
                    <a:pt x="151" y="308"/>
                  </a:lnTo>
                  <a:lnTo>
                    <a:pt x="91" y="296"/>
                  </a:lnTo>
                  <a:lnTo>
                    <a:pt x="42" y="260"/>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9" name="Freeform 1213"/>
            <p:cNvSpPr>
              <a:spLocks/>
            </p:cNvSpPr>
            <p:nvPr/>
          </p:nvSpPr>
          <p:spPr bwMode="auto">
            <a:xfrm>
              <a:off x="6777575" y="2849333"/>
              <a:ext cx="103486" cy="105542"/>
            </a:xfrm>
            <a:custGeom>
              <a:avLst/>
              <a:gdLst>
                <a:gd name="T0" fmla="*/ 151 w 302"/>
                <a:gd name="T1" fmla="*/ 0 h 308"/>
                <a:gd name="T2" fmla="*/ 211 w 302"/>
                <a:gd name="T3" fmla="*/ 12 h 308"/>
                <a:gd name="T4" fmla="*/ 259 w 302"/>
                <a:gd name="T5" fmla="*/ 42 h 308"/>
                <a:gd name="T6" fmla="*/ 296 w 302"/>
                <a:gd name="T7" fmla="*/ 91 h 308"/>
                <a:gd name="T8" fmla="*/ 302 w 302"/>
                <a:gd name="T9" fmla="*/ 151 h 308"/>
                <a:gd name="T10" fmla="*/ 296 w 302"/>
                <a:gd name="T11" fmla="*/ 211 h 308"/>
                <a:gd name="T12" fmla="*/ 259 w 302"/>
                <a:gd name="T13" fmla="*/ 260 h 308"/>
                <a:gd name="T14" fmla="*/ 211 w 302"/>
                <a:gd name="T15" fmla="*/ 296 h 308"/>
                <a:gd name="T16" fmla="*/ 151 w 302"/>
                <a:gd name="T17" fmla="*/ 308 h 308"/>
                <a:gd name="T18" fmla="*/ 91 w 302"/>
                <a:gd name="T19" fmla="*/ 296 h 308"/>
                <a:gd name="T20" fmla="*/ 42 w 302"/>
                <a:gd name="T21" fmla="*/ 260 h 308"/>
                <a:gd name="T22" fmla="*/ 12 w 302"/>
                <a:gd name="T23" fmla="*/ 211 h 308"/>
                <a:gd name="T24" fmla="*/ 0 w 302"/>
                <a:gd name="T25" fmla="*/ 151 h 308"/>
                <a:gd name="T26" fmla="*/ 12 w 302"/>
                <a:gd name="T27" fmla="*/ 91 h 308"/>
                <a:gd name="T28" fmla="*/ 42 w 302"/>
                <a:gd name="T29" fmla="*/ 42 h 308"/>
                <a:gd name="T30" fmla="*/ 91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59" y="42"/>
                  </a:lnTo>
                  <a:lnTo>
                    <a:pt x="296" y="91"/>
                  </a:lnTo>
                  <a:lnTo>
                    <a:pt x="302" y="151"/>
                  </a:lnTo>
                  <a:lnTo>
                    <a:pt x="296" y="211"/>
                  </a:lnTo>
                  <a:lnTo>
                    <a:pt x="259" y="260"/>
                  </a:lnTo>
                  <a:lnTo>
                    <a:pt x="211" y="296"/>
                  </a:lnTo>
                  <a:lnTo>
                    <a:pt x="151" y="308"/>
                  </a:lnTo>
                  <a:lnTo>
                    <a:pt x="91" y="296"/>
                  </a:lnTo>
                  <a:lnTo>
                    <a:pt x="42" y="260"/>
                  </a:lnTo>
                  <a:lnTo>
                    <a:pt x="12" y="211"/>
                  </a:lnTo>
                  <a:lnTo>
                    <a:pt x="0" y="151"/>
                  </a:lnTo>
                  <a:lnTo>
                    <a:pt x="12" y="91"/>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90" name="Freeform 1214"/>
            <p:cNvSpPr>
              <a:spLocks/>
            </p:cNvSpPr>
            <p:nvPr/>
          </p:nvSpPr>
          <p:spPr bwMode="auto">
            <a:xfrm>
              <a:off x="6901621" y="2849333"/>
              <a:ext cx="105542" cy="105542"/>
            </a:xfrm>
            <a:custGeom>
              <a:avLst/>
              <a:gdLst>
                <a:gd name="T0" fmla="*/ 157 w 308"/>
                <a:gd name="T1" fmla="*/ 0 h 308"/>
                <a:gd name="T2" fmla="*/ 211 w 308"/>
                <a:gd name="T3" fmla="*/ 12 h 308"/>
                <a:gd name="T4" fmla="*/ 259 w 308"/>
                <a:gd name="T5" fmla="*/ 42 h 308"/>
                <a:gd name="T6" fmla="*/ 296 w 308"/>
                <a:gd name="T7" fmla="*/ 91 h 308"/>
                <a:gd name="T8" fmla="*/ 308 w 308"/>
                <a:gd name="T9" fmla="*/ 151 h 308"/>
                <a:gd name="T10" fmla="*/ 296 w 308"/>
                <a:gd name="T11" fmla="*/ 211 h 308"/>
                <a:gd name="T12" fmla="*/ 259 w 308"/>
                <a:gd name="T13" fmla="*/ 260 h 308"/>
                <a:gd name="T14" fmla="*/ 211 w 308"/>
                <a:gd name="T15" fmla="*/ 296 h 308"/>
                <a:gd name="T16" fmla="*/ 157 w 308"/>
                <a:gd name="T17" fmla="*/ 308 h 308"/>
                <a:gd name="T18" fmla="*/ 96 w 308"/>
                <a:gd name="T19" fmla="*/ 296 h 308"/>
                <a:gd name="T20" fmla="*/ 48 w 308"/>
                <a:gd name="T21" fmla="*/ 260 h 308"/>
                <a:gd name="T22" fmla="*/ 12 w 308"/>
                <a:gd name="T23" fmla="*/ 211 h 308"/>
                <a:gd name="T24" fmla="*/ 0 w 308"/>
                <a:gd name="T25" fmla="*/ 151 h 308"/>
                <a:gd name="T26" fmla="*/ 12 w 308"/>
                <a:gd name="T27" fmla="*/ 91 h 308"/>
                <a:gd name="T28" fmla="*/ 48 w 308"/>
                <a:gd name="T29" fmla="*/ 42 h 308"/>
                <a:gd name="T30" fmla="*/ 96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1" y="12"/>
                  </a:lnTo>
                  <a:lnTo>
                    <a:pt x="259" y="42"/>
                  </a:lnTo>
                  <a:lnTo>
                    <a:pt x="296" y="91"/>
                  </a:lnTo>
                  <a:lnTo>
                    <a:pt x="308" y="151"/>
                  </a:lnTo>
                  <a:lnTo>
                    <a:pt x="296" y="211"/>
                  </a:lnTo>
                  <a:lnTo>
                    <a:pt x="259" y="260"/>
                  </a:lnTo>
                  <a:lnTo>
                    <a:pt x="211" y="296"/>
                  </a:lnTo>
                  <a:lnTo>
                    <a:pt x="157" y="308"/>
                  </a:lnTo>
                  <a:lnTo>
                    <a:pt x="96" y="296"/>
                  </a:lnTo>
                  <a:lnTo>
                    <a:pt x="48" y="260"/>
                  </a:lnTo>
                  <a:lnTo>
                    <a:pt x="12" y="211"/>
                  </a:lnTo>
                  <a:lnTo>
                    <a:pt x="0" y="151"/>
                  </a:lnTo>
                  <a:lnTo>
                    <a:pt x="12" y="91"/>
                  </a:lnTo>
                  <a:lnTo>
                    <a:pt x="48" y="42"/>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91" name="Freeform 1215"/>
            <p:cNvSpPr>
              <a:spLocks/>
            </p:cNvSpPr>
            <p:nvPr/>
          </p:nvSpPr>
          <p:spPr bwMode="auto">
            <a:xfrm>
              <a:off x="7151770" y="2849333"/>
              <a:ext cx="105200" cy="105542"/>
            </a:xfrm>
            <a:custGeom>
              <a:avLst/>
              <a:gdLst>
                <a:gd name="T0" fmla="*/ 151 w 307"/>
                <a:gd name="T1" fmla="*/ 0 h 308"/>
                <a:gd name="T2" fmla="*/ 211 w 307"/>
                <a:gd name="T3" fmla="*/ 12 h 308"/>
                <a:gd name="T4" fmla="*/ 259 w 307"/>
                <a:gd name="T5" fmla="*/ 42 h 308"/>
                <a:gd name="T6" fmla="*/ 295 w 307"/>
                <a:gd name="T7" fmla="*/ 91 h 308"/>
                <a:gd name="T8" fmla="*/ 307 w 307"/>
                <a:gd name="T9" fmla="*/ 151 h 308"/>
                <a:gd name="T10" fmla="*/ 295 w 307"/>
                <a:gd name="T11" fmla="*/ 211 h 308"/>
                <a:gd name="T12" fmla="*/ 259 w 307"/>
                <a:gd name="T13" fmla="*/ 260 h 308"/>
                <a:gd name="T14" fmla="*/ 211 w 307"/>
                <a:gd name="T15" fmla="*/ 296 h 308"/>
                <a:gd name="T16" fmla="*/ 151 w 307"/>
                <a:gd name="T17" fmla="*/ 308 h 308"/>
                <a:gd name="T18" fmla="*/ 90 w 307"/>
                <a:gd name="T19" fmla="*/ 296 h 308"/>
                <a:gd name="T20" fmla="*/ 42 w 307"/>
                <a:gd name="T21" fmla="*/ 260 h 308"/>
                <a:gd name="T22" fmla="*/ 12 w 307"/>
                <a:gd name="T23" fmla="*/ 211 h 308"/>
                <a:gd name="T24" fmla="*/ 0 w 307"/>
                <a:gd name="T25" fmla="*/ 151 h 308"/>
                <a:gd name="T26" fmla="*/ 12 w 307"/>
                <a:gd name="T27" fmla="*/ 91 h 308"/>
                <a:gd name="T28" fmla="*/ 42 w 307"/>
                <a:gd name="T29" fmla="*/ 42 h 308"/>
                <a:gd name="T30" fmla="*/ 90 w 307"/>
                <a:gd name="T31" fmla="*/ 12 h 308"/>
                <a:gd name="T32" fmla="*/ 151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1" y="0"/>
                  </a:moveTo>
                  <a:lnTo>
                    <a:pt x="211" y="12"/>
                  </a:lnTo>
                  <a:lnTo>
                    <a:pt x="259" y="42"/>
                  </a:lnTo>
                  <a:lnTo>
                    <a:pt x="295" y="91"/>
                  </a:lnTo>
                  <a:lnTo>
                    <a:pt x="307" y="151"/>
                  </a:lnTo>
                  <a:lnTo>
                    <a:pt x="295" y="211"/>
                  </a:lnTo>
                  <a:lnTo>
                    <a:pt x="259" y="260"/>
                  </a:lnTo>
                  <a:lnTo>
                    <a:pt x="211" y="296"/>
                  </a:lnTo>
                  <a:lnTo>
                    <a:pt x="151" y="308"/>
                  </a:lnTo>
                  <a:lnTo>
                    <a:pt x="90" y="296"/>
                  </a:lnTo>
                  <a:lnTo>
                    <a:pt x="42" y="260"/>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92" name="Freeform 1216"/>
            <p:cNvSpPr>
              <a:spLocks/>
            </p:cNvSpPr>
            <p:nvPr/>
          </p:nvSpPr>
          <p:spPr bwMode="auto">
            <a:xfrm>
              <a:off x="4782894" y="2987772"/>
              <a:ext cx="103486" cy="103486"/>
            </a:xfrm>
            <a:custGeom>
              <a:avLst/>
              <a:gdLst>
                <a:gd name="T0" fmla="*/ 151 w 302"/>
                <a:gd name="T1" fmla="*/ 0 h 302"/>
                <a:gd name="T2" fmla="*/ 211 w 302"/>
                <a:gd name="T3" fmla="*/ 12 h 302"/>
                <a:gd name="T4" fmla="*/ 259 w 302"/>
                <a:gd name="T5" fmla="*/ 43 h 302"/>
                <a:gd name="T6" fmla="*/ 290 w 302"/>
                <a:gd name="T7" fmla="*/ 91 h 302"/>
                <a:gd name="T8" fmla="*/ 302 w 302"/>
                <a:gd name="T9" fmla="*/ 151 h 302"/>
                <a:gd name="T10" fmla="*/ 290 w 302"/>
                <a:gd name="T11" fmla="*/ 211 h 302"/>
                <a:gd name="T12" fmla="*/ 259 w 302"/>
                <a:gd name="T13" fmla="*/ 260 h 302"/>
                <a:gd name="T14" fmla="*/ 211 w 302"/>
                <a:gd name="T15" fmla="*/ 290 h 302"/>
                <a:gd name="T16" fmla="*/ 151 w 302"/>
                <a:gd name="T17" fmla="*/ 302 h 302"/>
                <a:gd name="T18" fmla="*/ 91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3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3"/>
                  </a:lnTo>
                  <a:lnTo>
                    <a:pt x="290" y="91"/>
                  </a:lnTo>
                  <a:lnTo>
                    <a:pt x="302" y="151"/>
                  </a:lnTo>
                  <a:lnTo>
                    <a:pt x="290" y="211"/>
                  </a:lnTo>
                  <a:lnTo>
                    <a:pt x="259" y="260"/>
                  </a:lnTo>
                  <a:lnTo>
                    <a:pt x="211" y="290"/>
                  </a:lnTo>
                  <a:lnTo>
                    <a:pt x="151" y="302"/>
                  </a:lnTo>
                  <a:lnTo>
                    <a:pt x="91" y="290"/>
                  </a:lnTo>
                  <a:lnTo>
                    <a:pt x="42" y="260"/>
                  </a:lnTo>
                  <a:lnTo>
                    <a:pt x="12" y="211"/>
                  </a:lnTo>
                  <a:lnTo>
                    <a:pt x="0" y="151"/>
                  </a:lnTo>
                  <a:lnTo>
                    <a:pt x="12" y="91"/>
                  </a:lnTo>
                  <a:lnTo>
                    <a:pt x="42" y="43"/>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93" name="Freeform 1217"/>
            <p:cNvSpPr>
              <a:spLocks/>
            </p:cNvSpPr>
            <p:nvPr/>
          </p:nvSpPr>
          <p:spPr bwMode="auto">
            <a:xfrm>
              <a:off x="4906941" y="2987772"/>
              <a:ext cx="103486" cy="103486"/>
            </a:xfrm>
            <a:custGeom>
              <a:avLst/>
              <a:gdLst>
                <a:gd name="T0" fmla="*/ 151 w 302"/>
                <a:gd name="T1" fmla="*/ 0 h 302"/>
                <a:gd name="T2" fmla="*/ 211 w 302"/>
                <a:gd name="T3" fmla="*/ 12 h 302"/>
                <a:gd name="T4" fmla="*/ 259 w 302"/>
                <a:gd name="T5" fmla="*/ 43 h 302"/>
                <a:gd name="T6" fmla="*/ 290 w 302"/>
                <a:gd name="T7" fmla="*/ 91 h 302"/>
                <a:gd name="T8" fmla="*/ 302 w 302"/>
                <a:gd name="T9" fmla="*/ 151 h 302"/>
                <a:gd name="T10" fmla="*/ 290 w 302"/>
                <a:gd name="T11" fmla="*/ 211 h 302"/>
                <a:gd name="T12" fmla="*/ 259 w 302"/>
                <a:gd name="T13" fmla="*/ 260 h 302"/>
                <a:gd name="T14" fmla="*/ 211 w 302"/>
                <a:gd name="T15" fmla="*/ 290 h 302"/>
                <a:gd name="T16" fmla="*/ 151 w 302"/>
                <a:gd name="T17" fmla="*/ 302 h 302"/>
                <a:gd name="T18" fmla="*/ 90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3 h 302"/>
                <a:gd name="T30" fmla="*/ 90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3"/>
                  </a:lnTo>
                  <a:lnTo>
                    <a:pt x="290" y="91"/>
                  </a:lnTo>
                  <a:lnTo>
                    <a:pt x="302" y="151"/>
                  </a:lnTo>
                  <a:lnTo>
                    <a:pt x="290" y="211"/>
                  </a:lnTo>
                  <a:lnTo>
                    <a:pt x="259" y="260"/>
                  </a:lnTo>
                  <a:lnTo>
                    <a:pt x="211" y="290"/>
                  </a:lnTo>
                  <a:lnTo>
                    <a:pt x="151" y="302"/>
                  </a:lnTo>
                  <a:lnTo>
                    <a:pt x="90" y="290"/>
                  </a:lnTo>
                  <a:lnTo>
                    <a:pt x="42" y="260"/>
                  </a:lnTo>
                  <a:lnTo>
                    <a:pt x="12" y="211"/>
                  </a:lnTo>
                  <a:lnTo>
                    <a:pt x="0" y="151"/>
                  </a:lnTo>
                  <a:lnTo>
                    <a:pt x="12" y="91"/>
                  </a:lnTo>
                  <a:lnTo>
                    <a:pt x="42" y="43"/>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94" name="Freeform 1218"/>
            <p:cNvSpPr>
              <a:spLocks/>
            </p:cNvSpPr>
            <p:nvPr/>
          </p:nvSpPr>
          <p:spPr bwMode="auto">
            <a:xfrm>
              <a:off x="5030987" y="2987772"/>
              <a:ext cx="105542" cy="103486"/>
            </a:xfrm>
            <a:custGeom>
              <a:avLst/>
              <a:gdLst>
                <a:gd name="T0" fmla="*/ 151 w 308"/>
                <a:gd name="T1" fmla="*/ 0 h 302"/>
                <a:gd name="T2" fmla="*/ 211 w 308"/>
                <a:gd name="T3" fmla="*/ 12 h 302"/>
                <a:gd name="T4" fmla="*/ 259 w 308"/>
                <a:gd name="T5" fmla="*/ 43 h 302"/>
                <a:gd name="T6" fmla="*/ 295 w 308"/>
                <a:gd name="T7" fmla="*/ 91 h 302"/>
                <a:gd name="T8" fmla="*/ 308 w 308"/>
                <a:gd name="T9" fmla="*/ 151 h 302"/>
                <a:gd name="T10" fmla="*/ 295 w 308"/>
                <a:gd name="T11" fmla="*/ 211 h 302"/>
                <a:gd name="T12" fmla="*/ 259 w 308"/>
                <a:gd name="T13" fmla="*/ 260 h 302"/>
                <a:gd name="T14" fmla="*/ 211 w 308"/>
                <a:gd name="T15" fmla="*/ 290 h 302"/>
                <a:gd name="T16" fmla="*/ 151 w 308"/>
                <a:gd name="T17" fmla="*/ 302 h 302"/>
                <a:gd name="T18" fmla="*/ 96 w 308"/>
                <a:gd name="T19" fmla="*/ 290 h 302"/>
                <a:gd name="T20" fmla="*/ 48 w 308"/>
                <a:gd name="T21" fmla="*/ 260 h 302"/>
                <a:gd name="T22" fmla="*/ 12 w 308"/>
                <a:gd name="T23" fmla="*/ 211 h 302"/>
                <a:gd name="T24" fmla="*/ 0 w 308"/>
                <a:gd name="T25" fmla="*/ 151 h 302"/>
                <a:gd name="T26" fmla="*/ 12 w 308"/>
                <a:gd name="T27" fmla="*/ 91 h 302"/>
                <a:gd name="T28" fmla="*/ 48 w 308"/>
                <a:gd name="T29" fmla="*/ 43 h 302"/>
                <a:gd name="T30" fmla="*/ 96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1" y="12"/>
                  </a:lnTo>
                  <a:lnTo>
                    <a:pt x="259" y="43"/>
                  </a:lnTo>
                  <a:lnTo>
                    <a:pt x="295" y="91"/>
                  </a:lnTo>
                  <a:lnTo>
                    <a:pt x="308" y="151"/>
                  </a:lnTo>
                  <a:lnTo>
                    <a:pt x="295" y="211"/>
                  </a:lnTo>
                  <a:lnTo>
                    <a:pt x="259" y="260"/>
                  </a:lnTo>
                  <a:lnTo>
                    <a:pt x="211" y="290"/>
                  </a:lnTo>
                  <a:lnTo>
                    <a:pt x="151" y="302"/>
                  </a:lnTo>
                  <a:lnTo>
                    <a:pt x="96" y="290"/>
                  </a:lnTo>
                  <a:lnTo>
                    <a:pt x="48" y="260"/>
                  </a:lnTo>
                  <a:lnTo>
                    <a:pt x="12" y="211"/>
                  </a:lnTo>
                  <a:lnTo>
                    <a:pt x="0" y="151"/>
                  </a:lnTo>
                  <a:lnTo>
                    <a:pt x="12" y="91"/>
                  </a:lnTo>
                  <a:lnTo>
                    <a:pt x="48" y="43"/>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95" name="Freeform 1219"/>
            <p:cNvSpPr>
              <a:spLocks/>
            </p:cNvSpPr>
            <p:nvPr/>
          </p:nvSpPr>
          <p:spPr bwMode="auto">
            <a:xfrm>
              <a:off x="5157090" y="2987772"/>
              <a:ext cx="103144" cy="103486"/>
            </a:xfrm>
            <a:custGeom>
              <a:avLst/>
              <a:gdLst>
                <a:gd name="T0" fmla="*/ 151 w 301"/>
                <a:gd name="T1" fmla="*/ 0 h 302"/>
                <a:gd name="T2" fmla="*/ 211 w 301"/>
                <a:gd name="T3" fmla="*/ 12 h 302"/>
                <a:gd name="T4" fmla="*/ 259 w 301"/>
                <a:gd name="T5" fmla="*/ 43 h 302"/>
                <a:gd name="T6" fmla="*/ 289 w 301"/>
                <a:gd name="T7" fmla="*/ 91 h 302"/>
                <a:gd name="T8" fmla="*/ 301 w 301"/>
                <a:gd name="T9" fmla="*/ 151 h 302"/>
                <a:gd name="T10" fmla="*/ 289 w 301"/>
                <a:gd name="T11" fmla="*/ 211 h 302"/>
                <a:gd name="T12" fmla="*/ 259 w 301"/>
                <a:gd name="T13" fmla="*/ 260 h 302"/>
                <a:gd name="T14" fmla="*/ 211 w 301"/>
                <a:gd name="T15" fmla="*/ 290 h 302"/>
                <a:gd name="T16" fmla="*/ 151 w 301"/>
                <a:gd name="T17" fmla="*/ 302 h 302"/>
                <a:gd name="T18" fmla="*/ 90 w 301"/>
                <a:gd name="T19" fmla="*/ 290 h 302"/>
                <a:gd name="T20" fmla="*/ 42 w 301"/>
                <a:gd name="T21" fmla="*/ 260 h 302"/>
                <a:gd name="T22" fmla="*/ 12 w 301"/>
                <a:gd name="T23" fmla="*/ 211 h 302"/>
                <a:gd name="T24" fmla="*/ 0 w 301"/>
                <a:gd name="T25" fmla="*/ 151 h 302"/>
                <a:gd name="T26" fmla="*/ 12 w 301"/>
                <a:gd name="T27" fmla="*/ 91 h 302"/>
                <a:gd name="T28" fmla="*/ 42 w 301"/>
                <a:gd name="T29" fmla="*/ 43 h 302"/>
                <a:gd name="T30" fmla="*/ 90 w 301"/>
                <a:gd name="T31" fmla="*/ 12 h 302"/>
                <a:gd name="T32" fmla="*/ 151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1" y="0"/>
                  </a:moveTo>
                  <a:lnTo>
                    <a:pt x="211" y="12"/>
                  </a:lnTo>
                  <a:lnTo>
                    <a:pt x="259" y="43"/>
                  </a:lnTo>
                  <a:lnTo>
                    <a:pt x="289" y="91"/>
                  </a:lnTo>
                  <a:lnTo>
                    <a:pt x="301" y="151"/>
                  </a:lnTo>
                  <a:lnTo>
                    <a:pt x="289" y="211"/>
                  </a:lnTo>
                  <a:lnTo>
                    <a:pt x="259" y="260"/>
                  </a:lnTo>
                  <a:lnTo>
                    <a:pt x="211" y="290"/>
                  </a:lnTo>
                  <a:lnTo>
                    <a:pt x="151" y="302"/>
                  </a:lnTo>
                  <a:lnTo>
                    <a:pt x="90" y="290"/>
                  </a:lnTo>
                  <a:lnTo>
                    <a:pt x="42" y="260"/>
                  </a:lnTo>
                  <a:lnTo>
                    <a:pt x="12" y="211"/>
                  </a:lnTo>
                  <a:lnTo>
                    <a:pt x="0" y="151"/>
                  </a:lnTo>
                  <a:lnTo>
                    <a:pt x="12" y="91"/>
                  </a:lnTo>
                  <a:lnTo>
                    <a:pt x="42" y="43"/>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96" name="Freeform 1220"/>
            <p:cNvSpPr>
              <a:spLocks/>
            </p:cNvSpPr>
            <p:nvPr/>
          </p:nvSpPr>
          <p:spPr bwMode="auto">
            <a:xfrm>
              <a:off x="5281137" y="2987772"/>
              <a:ext cx="103144" cy="103486"/>
            </a:xfrm>
            <a:custGeom>
              <a:avLst/>
              <a:gdLst>
                <a:gd name="T0" fmla="*/ 151 w 301"/>
                <a:gd name="T1" fmla="*/ 0 h 302"/>
                <a:gd name="T2" fmla="*/ 211 w 301"/>
                <a:gd name="T3" fmla="*/ 12 h 302"/>
                <a:gd name="T4" fmla="*/ 259 w 301"/>
                <a:gd name="T5" fmla="*/ 43 h 302"/>
                <a:gd name="T6" fmla="*/ 289 w 301"/>
                <a:gd name="T7" fmla="*/ 91 h 302"/>
                <a:gd name="T8" fmla="*/ 301 w 301"/>
                <a:gd name="T9" fmla="*/ 151 h 302"/>
                <a:gd name="T10" fmla="*/ 289 w 301"/>
                <a:gd name="T11" fmla="*/ 211 h 302"/>
                <a:gd name="T12" fmla="*/ 259 w 301"/>
                <a:gd name="T13" fmla="*/ 260 h 302"/>
                <a:gd name="T14" fmla="*/ 211 w 301"/>
                <a:gd name="T15" fmla="*/ 290 h 302"/>
                <a:gd name="T16" fmla="*/ 151 w 301"/>
                <a:gd name="T17" fmla="*/ 302 h 302"/>
                <a:gd name="T18" fmla="*/ 90 w 301"/>
                <a:gd name="T19" fmla="*/ 290 h 302"/>
                <a:gd name="T20" fmla="*/ 42 w 301"/>
                <a:gd name="T21" fmla="*/ 260 h 302"/>
                <a:gd name="T22" fmla="*/ 12 w 301"/>
                <a:gd name="T23" fmla="*/ 211 h 302"/>
                <a:gd name="T24" fmla="*/ 0 w 301"/>
                <a:gd name="T25" fmla="*/ 151 h 302"/>
                <a:gd name="T26" fmla="*/ 12 w 301"/>
                <a:gd name="T27" fmla="*/ 91 h 302"/>
                <a:gd name="T28" fmla="*/ 42 w 301"/>
                <a:gd name="T29" fmla="*/ 43 h 302"/>
                <a:gd name="T30" fmla="*/ 90 w 301"/>
                <a:gd name="T31" fmla="*/ 12 h 302"/>
                <a:gd name="T32" fmla="*/ 151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1" y="0"/>
                  </a:moveTo>
                  <a:lnTo>
                    <a:pt x="211" y="12"/>
                  </a:lnTo>
                  <a:lnTo>
                    <a:pt x="259" y="43"/>
                  </a:lnTo>
                  <a:lnTo>
                    <a:pt x="289" y="91"/>
                  </a:lnTo>
                  <a:lnTo>
                    <a:pt x="301" y="151"/>
                  </a:lnTo>
                  <a:lnTo>
                    <a:pt x="289" y="211"/>
                  </a:lnTo>
                  <a:lnTo>
                    <a:pt x="259" y="260"/>
                  </a:lnTo>
                  <a:lnTo>
                    <a:pt x="211" y="290"/>
                  </a:lnTo>
                  <a:lnTo>
                    <a:pt x="151" y="302"/>
                  </a:lnTo>
                  <a:lnTo>
                    <a:pt x="90" y="290"/>
                  </a:lnTo>
                  <a:lnTo>
                    <a:pt x="42" y="260"/>
                  </a:lnTo>
                  <a:lnTo>
                    <a:pt x="12" y="211"/>
                  </a:lnTo>
                  <a:lnTo>
                    <a:pt x="0" y="151"/>
                  </a:lnTo>
                  <a:lnTo>
                    <a:pt x="12" y="91"/>
                  </a:lnTo>
                  <a:lnTo>
                    <a:pt x="42" y="43"/>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97" name="Freeform 1221"/>
            <p:cNvSpPr>
              <a:spLocks/>
            </p:cNvSpPr>
            <p:nvPr/>
          </p:nvSpPr>
          <p:spPr bwMode="auto">
            <a:xfrm>
              <a:off x="5405183" y="2987772"/>
              <a:ext cx="105200" cy="103486"/>
            </a:xfrm>
            <a:custGeom>
              <a:avLst/>
              <a:gdLst>
                <a:gd name="T0" fmla="*/ 151 w 307"/>
                <a:gd name="T1" fmla="*/ 0 h 302"/>
                <a:gd name="T2" fmla="*/ 211 w 307"/>
                <a:gd name="T3" fmla="*/ 12 h 302"/>
                <a:gd name="T4" fmla="*/ 259 w 307"/>
                <a:gd name="T5" fmla="*/ 43 h 302"/>
                <a:gd name="T6" fmla="*/ 295 w 307"/>
                <a:gd name="T7" fmla="*/ 91 h 302"/>
                <a:gd name="T8" fmla="*/ 307 w 307"/>
                <a:gd name="T9" fmla="*/ 151 h 302"/>
                <a:gd name="T10" fmla="*/ 295 w 307"/>
                <a:gd name="T11" fmla="*/ 211 h 302"/>
                <a:gd name="T12" fmla="*/ 259 w 307"/>
                <a:gd name="T13" fmla="*/ 260 h 302"/>
                <a:gd name="T14" fmla="*/ 211 w 307"/>
                <a:gd name="T15" fmla="*/ 290 h 302"/>
                <a:gd name="T16" fmla="*/ 151 w 307"/>
                <a:gd name="T17" fmla="*/ 302 h 302"/>
                <a:gd name="T18" fmla="*/ 96 w 307"/>
                <a:gd name="T19" fmla="*/ 290 h 302"/>
                <a:gd name="T20" fmla="*/ 48 w 307"/>
                <a:gd name="T21" fmla="*/ 260 h 302"/>
                <a:gd name="T22" fmla="*/ 12 w 307"/>
                <a:gd name="T23" fmla="*/ 211 h 302"/>
                <a:gd name="T24" fmla="*/ 0 w 307"/>
                <a:gd name="T25" fmla="*/ 151 h 302"/>
                <a:gd name="T26" fmla="*/ 12 w 307"/>
                <a:gd name="T27" fmla="*/ 91 h 302"/>
                <a:gd name="T28" fmla="*/ 48 w 307"/>
                <a:gd name="T29" fmla="*/ 43 h 302"/>
                <a:gd name="T30" fmla="*/ 96 w 307"/>
                <a:gd name="T31" fmla="*/ 12 h 302"/>
                <a:gd name="T32" fmla="*/ 151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1" y="0"/>
                  </a:moveTo>
                  <a:lnTo>
                    <a:pt x="211" y="12"/>
                  </a:lnTo>
                  <a:lnTo>
                    <a:pt x="259" y="43"/>
                  </a:lnTo>
                  <a:lnTo>
                    <a:pt x="295" y="91"/>
                  </a:lnTo>
                  <a:lnTo>
                    <a:pt x="307" y="151"/>
                  </a:lnTo>
                  <a:lnTo>
                    <a:pt x="295" y="211"/>
                  </a:lnTo>
                  <a:lnTo>
                    <a:pt x="259" y="260"/>
                  </a:lnTo>
                  <a:lnTo>
                    <a:pt x="211" y="290"/>
                  </a:lnTo>
                  <a:lnTo>
                    <a:pt x="151" y="302"/>
                  </a:lnTo>
                  <a:lnTo>
                    <a:pt x="96" y="290"/>
                  </a:lnTo>
                  <a:lnTo>
                    <a:pt x="48" y="260"/>
                  </a:lnTo>
                  <a:lnTo>
                    <a:pt x="12" y="211"/>
                  </a:lnTo>
                  <a:lnTo>
                    <a:pt x="0" y="151"/>
                  </a:lnTo>
                  <a:lnTo>
                    <a:pt x="12" y="91"/>
                  </a:lnTo>
                  <a:lnTo>
                    <a:pt x="48" y="43"/>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98" name="Freeform 1222"/>
            <p:cNvSpPr>
              <a:spLocks/>
            </p:cNvSpPr>
            <p:nvPr/>
          </p:nvSpPr>
          <p:spPr bwMode="auto">
            <a:xfrm>
              <a:off x="5531285" y="2987772"/>
              <a:ext cx="103144" cy="103486"/>
            </a:xfrm>
            <a:custGeom>
              <a:avLst/>
              <a:gdLst>
                <a:gd name="T0" fmla="*/ 150 w 301"/>
                <a:gd name="T1" fmla="*/ 0 h 302"/>
                <a:gd name="T2" fmla="*/ 211 w 301"/>
                <a:gd name="T3" fmla="*/ 12 h 302"/>
                <a:gd name="T4" fmla="*/ 259 w 301"/>
                <a:gd name="T5" fmla="*/ 43 h 302"/>
                <a:gd name="T6" fmla="*/ 289 w 301"/>
                <a:gd name="T7" fmla="*/ 91 h 302"/>
                <a:gd name="T8" fmla="*/ 301 w 301"/>
                <a:gd name="T9" fmla="*/ 151 h 302"/>
                <a:gd name="T10" fmla="*/ 289 w 301"/>
                <a:gd name="T11" fmla="*/ 211 h 302"/>
                <a:gd name="T12" fmla="*/ 259 w 301"/>
                <a:gd name="T13" fmla="*/ 260 h 302"/>
                <a:gd name="T14" fmla="*/ 211 w 301"/>
                <a:gd name="T15" fmla="*/ 290 h 302"/>
                <a:gd name="T16" fmla="*/ 150 w 301"/>
                <a:gd name="T17" fmla="*/ 302 h 302"/>
                <a:gd name="T18" fmla="*/ 90 w 301"/>
                <a:gd name="T19" fmla="*/ 290 h 302"/>
                <a:gd name="T20" fmla="*/ 42 w 301"/>
                <a:gd name="T21" fmla="*/ 260 h 302"/>
                <a:gd name="T22" fmla="*/ 12 w 301"/>
                <a:gd name="T23" fmla="*/ 211 h 302"/>
                <a:gd name="T24" fmla="*/ 0 w 301"/>
                <a:gd name="T25" fmla="*/ 151 h 302"/>
                <a:gd name="T26" fmla="*/ 12 w 301"/>
                <a:gd name="T27" fmla="*/ 91 h 302"/>
                <a:gd name="T28" fmla="*/ 42 w 301"/>
                <a:gd name="T29" fmla="*/ 43 h 302"/>
                <a:gd name="T30" fmla="*/ 90 w 301"/>
                <a:gd name="T31" fmla="*/ 12 h 302"/>
                <a:gd name="T32" fmla="*/ 150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0" y="0"/>
                  </a:moveTo>
                  <a:lnTo>
                    <a:pt x="211" y="12"/>
                  </a:lnTo>
                  <a:lnTo>
                    <a:pt x="259" y="43"/>
                  </a:lnTo>
                  <a:lnTo>
                    <a:pt x="289" y="91"/>
                  </a:lnTo>
                  <a:lnTo>
                    <a:pt x="301" y="151"/>
                  </a:lnTo>
                  <a:lnTo>
                    <a:pt x="289" y="211"/>
                  </a:lnTo>
                  <a:lnTo>
                    <a:pt x="259" y="260"/>
                  </a:lnTo>
                  <a:lnTo>
                    <a:pt x="211" y="290"/>
                  </a:lnTo>
                  <a:lnTo>
                    <a:pt x="150" y="302"/>
                  </a:lnTo>
                  <a:lnTo>
                    <a:pt x="90" y="290"/>
                  </a:lnTo>
                  <a:lnTo>
                    <a:pt x="42" y="260"/>
                  </a:lnTo>
                  <a:lnTo>
                    <a:pt x="12" y="211"/>
                  </a:lnTo>
                  <a:lnTo>
                    <a:pt x="0" y="151"/>
                  </a:lnTo>
                  <a:lnTo>
                    <a:pt x="12" y="91"/>
                  </a:lnTo>
                  <a:lnTo>
                    <a:pt x="42" y="43"/>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99" name="Freeform 1223"/>
            <p:cNvSpPr>
              <a:spLocks/>
            </p:cNvSpPr>
            <p:nvPr/>
          </p:nvSpPr>
          <p:spPr bwMode="auto">
            <a:xfrm>
              <a:off x="5655332" y="2987772"/>
              <a:ext cx="103144" cy="103486"/>
            </a:xfrm>
            <a:custGeom>
              <a:avLst/>
              <a:gdLst>
                <a:gd name="T0" fmla="*/ 150 w 301"/>
                <a:gd name="T1" fmla="*/ 0 h 302"/>
                <a:gd name="T2" fmla="*/ 211 w 301"/>
                <a:gd name="T3" fmla="*/ 12 h 302"/>
                <a:gd name="T4" fmla="*/ 259 w 301"/>
                <a:gd name="T5" fmla="*/ 43 h 302"/>
                <a:gd name="T6" fmla="*/ 289 w 301"/>
                <a:gd name="T7" fmla="*/ 91 h 302"/>
                <a:gd name="T8" fmla="*/ 301 w 301"/>
                <a:gd name="T9" fmla="*/ 151 h 302"/>
                <a:gd name="T10" fmla="*/ 289 w 301"/>
                <a:gd name="T11" fmla="*/ 211 h 302"/>
                <a:gd name="T12" fmla="*/ 259 w 301"/>
                <a:gd name="T13" fmla="*/ 260 h 302"/>
                <a:gd name="T14" fmla="*/ 211 w 301"/>
                <a:gd name="T15" fmla="*/ 290 h 302"/>
                <a:gd name="T16" fmla="*/ 150 w 301"/>
                <a:gd name="T17" fmla="*/ 302 h 302"/>
                <a:gd name="T18" fmla="*/ 90 w 301"/>
                <a:gd name="T19" fmla="*/ 290 h 302"/>
                <a:gd name="T20" fmla="*/ 42 w 301"/>
                <a:gd name="T21" fmla="*/ 260 h 302"/>
                <a:gd name="T22" fmla="*/ 12 w 301"/>
                <a:gd name="T23" fmla="*/ 211 h 302"/>
                <a:gd name="T24" fmla="*/ 0 w 301"/>
                <a:gd name="T25" fmla="*/ 151 h 302"/>
                <a:gd name="T26" fmla="*/ 12 w 301"/>
                <a:gd name="T27" fmla="*/ 91 h 302"/>
                <a:gd name="T28" fmla="*/ 42 w 301"/>
                <a:gd name="T29" fmla="*/ 43 h 302"/>
                <a:gd name="T30" fmla="*/ 90 w 301"/>
                <a:gd name="T31" fmla="*/ 12 h 302"/>
                <a:gd name="T32" fmla="*/ 150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0" y="0"/>
                  </a:moveTo>
                  <a:lnTo>
                    <a:pt x="211" y="12"/>
                  </a:lnTo>
                  <a:lnTo>
                    <a:pt x="259" y="43"/>
                  </a:lnTo>
                  <a:lnTo>
                    <a:pt x="289" y="91"/>
                  </a:lnTo>
                  <a:lnTo>
                    <a:pt x="301" y="151"/>
                  </a:lnTo>
                  <a:lnTo>
                    <a:pt x="289" y="211"/>
                  </a:lnTo>
                  <a:lnTo>
                    <a:pt x="259" y="260"/>
                  </a:lnTo>
                  <a:lnTo>
                    <a:pt x="211" y="290"/>
                  </a:lnTo>
                  <a:lnTo>
                    <a:pt x="150" y="302"/>
                  </a:lnTo>
                  <a:lnTo>
                    <a:pt x="90" y="290"/>
                  </a:lnTo>
                  <a:lnTo>
                    <a:pt x="42" y="260"/>
                  </a:lnTo>
                  <a:lnTo>
                    <a:pt x="12" y="211"/>
                  </a:lnTo>
                  <a:lnTo>
                    <a:pt x="0" y="151"/>
                  </a:lnTo>
                  <a:lnTo>
                    <a:pt x="12" y="91"/>
                  </a:lnTo>
                  <a:lnTo>
                    <a:pt x="42" y="43"/>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00" name="Freeform 1224"/>
            <p:cNvSpPr>
              <a:spLocks/>
            </p:cNvSpPr>
            <p:nvPr/>
          </p:nvSpPr>
          <p:spPr bwMode="auto">
            <a:xfrm>
              <a:off x="6153231" y="2987772"/>
              <a:ext cx="105542" cy="103486"/>
            </a:xfrm>
            <a:custGeom>
              <a:avLst/>
              <a:gdLst>
                <a:gd name="T0" fmla="*/ 157 w 308"/>
                <a:gd name="T1" fmla="*/ 0 h 302"/>
                <a:gd name="T2" fmla="*/ 211 w 308"/>
                <a:gd name="T3" fmla="*/ 12 h 302"/>
                <a:gd name="T4" fmla="*/ 260 w 308"/>
                <a:gd name="T5" fmla="*/ 43 h 302"/>
                <a:gd name="T6" fmla="*/ 296 w 308"/>
                <a:gd name="T7" fmla="*/ 91 h 302"/>
                <a:gd name="T8" fmla="*/ 308 w 308"/>
                <a:gd name="T9" fmla="*/ 151 h 302"/>
                <a:gd name="T10" fmla="*/ 296 w 308"/>
                <a:gd name="T11" fmla="*/ 211 h 302"/>
                <a:gd name="T12" fmla="*/ 260 w 308"/>
                <a:gd name="T13" fmla="*/ 260 h 302"/>
                <a:gd name="T14" fmla="*/ 211 w 308"/>
                <a:gd name="T15" fmla="*/ 290 h 302"/>
                <a:gd name="T16" fmla="*/ 157 w 308"/>
                <a:gd name="T17" fmla="*/ 302 h 302"/>
                <a:gd name="T18" fmla="*/ 97 w 308"/>
                <a:gd name="T19" fmla="*/ 290 h 302"/>
                <a:gd name="T20" fmla="*/ 49 w 308"/>
                <a:gd name="T21" fmla="*/ 260 h 302"/>
                <a:gd name="T22" fmla="*/ 12 w 308"/>
                <a:gd name="T23" fmla="*/ 211 h 302"/>
                <a:gd name="T24" fmla="*/ 0 w 308"/>
                <a:gd name="T25" fmla="*/ 151 h 302"/>
                <a:gd name="T26" fmla="*/ 12 w 308"/>
                <a:gd name="T27" fmla="*/ 91 h 302"/>
                <a:gd name="T28" fmla="*/ 49 w 308"/>
                <a:gd name="T29" fmla="*/ 43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1" y="12"/>
                  </a:lnTo>
                  <a:lnTo>
                    <a:pt x="260" y="43"/>
                  </a:lnTo>
                  <a:lnTo>
                    <a:pt x="296" y="91"/>
                  </a:lnTo>
                  <a:lnTo>
                    <a:pt x="308" y="151"/>
                  </a:lnTo>
                  <a:lnTo>
                    <a:pt x="296" y="211"/>
                  </a:lnTo>
                  <a:lnTo>
                    <a:pt x="260" y="260"/>
                  </a:lnTo>
                  <a:lnTo>
                    <a:pt x="211" y="290"/>
                  </a:lnTo>
                  <a:lnTo>
                    <a:pt x="157" y="302"/>
                  </a:lnTo>
                  <a:lnTo>
                    <a:pt x="97" y="290"/>
                  </a:lnTo>
                  <a:lnTo>
                    <a:pt x="49" y="260"/>
                  </a:lnTo>
                  <a:lnTo>
                    <a:pt x="12" y="211"/>
                  </a:lnTo>
                  <a:lnTo>
                    <a:pt x="0" y="151"/>
                  </a:lnTo>
                  <a:lnTo>
                    <a:pt x="12" y="91"/>
                  </a:lnTo>
                  <a:lnTo>
                    <a:pt x="49" y="43"/>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01" name="Freeform 1225"/>
            <p:cNvSpPr>
              <a:spLocks/>
            </p:cNvSpPr>
            <p:nvPr/>
          </p:nvSpPr>
          <p:spPr bwMode="auto">
            <a:xfrm>
              <a:off x="6279333" y="2987772"/>
              <a:ext cx="103486" cy="103486"/>
            </a:xfrm>
            <a:custGeom>
              <a:avLst/>
              <a:gdLst>
                <a:gd name="T0" fmla="*/ 151 w 302"/>
                <a:gd name="T1" fmla="*/ 0 h 302"/>
                <a:gd name="T2" fmla="*/ 211 w 302"/>
                <a:gd name="T3" fmla="*/ 12 h 302"/>
                <a:gd name="T4" fmla="*/ 260 w 302"/>
                <a:gd name="T5" fmla="*/ 43 h 302"/>
                <a:gd name="T6" fmla="*/ 290 w 302"/>
                <a:gd name="T7" fmla="*/ 91 h 302"/>
                <a:gd name="T8" fmla="*/ 302 w 302"/>
                <a:gd name="T9" fmla="*/ 151 h 302"/>
                <a:gd name="T10" fmla="*/ 290 w 302"/>
                <a:gd name="T11" fmla="*/ 211 h 302"/>
                <a:gd name="T12" fmla="*/ 260 w 302"/>
                <a:gd name="T13" fmla="*/ 260 h 302"/>
                <a:gd name="T14" fmla="*/ 211 w 302"/>
                <a:gd name="T15" fmla="*/ 290 h 302"/>
                <a:gd name="T16" fmla="*/ 151 w 302"/>
                <a:gd name="T17" fmla="*/ 302 h 302"/>
                <a:gd name="T18" fmla="*/ 91 w 302"/>
                <a:gd name="T19" fmla="*/ 290 h 302"/>
                <a:gd name="T20" fmla="*/ 43 w 302"/>
                <a:gd name="T21" fmla="*/ 260 h 302"/>
                <a:gd name="T22" fmla="*/ 12 w 302"/>
                <a:gd name="T23" fmla="*/ 211 h 302"/>
                <a:gd name="T24" fmla="*/ 0 w 302"/>
                <a:gd name="T25" fmla="*/ 151 h 302"/>
                <a:gd name="T26" fmla="*/ 12 w 302"/>
                <a:gd name="T27" fmla="*/ 91 h 302"/>
                <a:gd name="T28" fmla="*/ 43 w 302"/>
                <a:gd name="T29" fmla="*/ 43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3"/>
                  </a:lnTo>
                  <a:lnTo>
                    <a:pt x="290" y="91"/>
                  </a:lnTo>
                  <a:lnTo>
                    <a:pt x="302" y="151"/>
                  </a:lnTo>
                  <a:lnTo>
                    <a:pt x="290" y="211"/>
                  </a:lnTo>
                  <a:lnTo>
                    <a:pt x="260" y="260"/>
                  </a:lnTo>
                  <a:lnTo>
                    <a:pt x="211" y="290"/>
                  </a:lnTo>
                  <a:lnTo>
                    <a:pt x="151" y="302"/>
                  </a:lnTo>
                  <a:lnTo>
                    <a:pt x="91" y="290"/>
                  </a:lnTo>
                  <a:lnTo>
                    <a:pt x="43" y="260"/>
                  </a:lnTo>
                  <a:lnTo>
                    <a:pt x="12" y="211"/>
                  </a:lnTo>
                  <a:lnTo>
                    <a:pt x="0" y="151"/>
                  </a:lnTo>
                  <a:lnTo>
                    <a:pt x="12" y="91"/>
                  </a:lnTo>
                  <a:lnTo>
                    <a:pt x="43" y="43"/>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02" name="Freeform 1226"/>
            <p:cNvSpPr>
              <a:spLocks/>
            </p:cNvSpPr>
            <p:nvPr/>
          </p:nvSpPr>
          <p:spPr bwMode="auto">
            <a:xfrm>
              <a:off x="6653529" y="2987772"/>
              <a:ext cx="103486" cy="103486"/>
            </a:xfrm>
            <a:custGeom>
              <a:avLst/>
              <a:gdLst>
                <a:gd name="T0" fmla="*/ 151 w 302"/>
                <a:gd name="T1" fmla="*/ 0 h 302"/>
                <a:gd name="T2" fmla="*/ 211 w 302"/>
                <a:gd name="T3" fmla="*/ 12 h 302"/>
                <a:gd name="T4" fmla="*/ 259 w 302"/>
                <a:gd name="T5" fmla="*/ 43 h 302"/>
                <a:gd name="T6" fmla="*/ 290 w 302"/>
                <a:gd name="T7" fmla="*/ 91 h 302"/>
                <a:gd name="T8" fmla="*/ 302 w 302"/>
                <a:gd name="T9" fmla="*/ 151 h 302"/>
                <a:gd name="T10" fmla="*/ 290 w 302"/>
                <a:gd name="T11" fmla="*/ 211 h 302"/>
                <a:gd name="T12" fmla="*/ 259 w 302"/>
                <a:gd name="T13" fmla="*/ 260 h 302"/>
                <a:gd name="T14" fmla="*/ 211 w 302"/>
                <a:gd name="T15" fmla="*/ 290 h 302"/>
                <a:gd name="T16" fmla="*/ 151 w 302"/>
                <a:gd name="T17" fmla="*/ 302 h 302"/>
                <a:gd name="T18" fmla="*/ 91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3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3"/>
                  </a:lnTo>
                  <a:lnTo>
                    <a:pt x="290" y="91"/>
                  </a:lnTo>
                  <a:lnTo>
                    <a:pt x="302" y="151"/>
                  </a:lnTo>
                  <a:lnTo>
                    <a:pt x="290" y="211"/>
                  </a:lnTo>
                  <a:lnTo>
                    <a:pt x="259" y="260"/>
                  </a:lnTo>
                  <a:lnTo>
                    <a:pt x="211" y="290"/>
                  </a:lnTo>
                  <a:lnTo>
                    <a:pt x="151" y="302"/>
                  </a:lnTo>
                  <a:lnTo>
                    <a:pt x="91" y="290"/>
                  </a:lnTo>
                  <a:lnTo>
                    <a:pt x="42" y="260"/>
                  </a:lnTo>
                  <a:lnTo>
                    <a:pt x="12" y="211"/>
                  </a:lnTo>
                  <a:lnTo>
                    <a:pt x="0" y="151"/>
                  </a:lnTo>
                  <a:lnTo>
                    <a:pt x="12" y="91"/>
                  </a:lnTo>
                  <a:lnTo>
                    <a:pt x="42" y="43"/>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03" name="Freeform 1227"/>
            <p:cNvSpPr>
              <a:spLocks/>
            </p:cNvSpPr>
            <p:nvPr/>
          </p:nvSpPr>
          <p:spPr bwMode="auto">
            <a:xfrm>
              <a:off x="6777575" y="2987772"/>
              <a:ext cx="103486" cy="103486"/>
            </a:xfrm>
            <a:custGeom>
              <a:avLst/>
              <a:gdLst>
                <a:gd name="T0" fmla="*/ 151 w 302"/>
                <a:gd name="T1" fmla="*/ 0 h 302"/>
                <a:gd name="T2" fmla="*/ 211 w 302"/>
                <a:gd name="T3" fmla="*/ 12 h 302"/>
                <a:gd name="T4" fmla="*/ 259 w 302"/>
                <a:gd name="T5" fmla="*/ 43 h 302"/>
                <a:gd name="T6" fmla="*/ 296 w 302"/>
                <a:gd name="T7" fmla="*/ 91 h 302"/>
                <a:gd name="T8" fmla="*/ 302 w 302"/>
                <a:gd name="T9" fmla="*/ 151 h 302"/>
                <a:gd name="T10" fmla="*/ 296 w 302"/>
                <a:gd name="T11" fmla="*/ 211 h 302"/>
                <a:gd name="T12" fmla="*/ 259 w 302"/>
                <a:gd name="T13" fmla="*/ 260 h 302"/>
                <a:gd name="T14" fmla="*/ 211 w 302"/>
                <a:gd name="T15" fmla="*/ 290 h 302"/>
                <a:gd name="T16" fmla="*/ 151 w 302"/>
                <a:gd name="T17" fmla="*/ 302 h 302"/>
                <a:gd name="T18" fmla="*/ 91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3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3"/>
                  </a:lnTo>
                  <a:lnTo>
                    <a:pt x="296" y="91"/>
                  </a:lnTo>
                  <a:lnTo>
                    <a:pt x="302" y="151"/>
                  </a:lnTo>
                  <a:lnTo>
                    <a:pt x="296" y="211"/>
                  </a:lnTo>
                  <a:lnTo>
                    <a:pt x="259" y="260"/>
                  </a:lnTo>
                  <a:lnTo>
                    <a:pt x="211" y="290"/>
                  </a:lnTo>
                  <a:lnTo>
                    <a:pt x="151" y="302"/>
                  </a:lnTo>
                  <a:lnTo>
                    <a:pt x="91" y="290"/>
                  </a:lnTo>
                  <a:lnTo>
                    <a:pt x="42" y="260"/>
                  </a:lnTo>
                  <a:lnTo>
                    <a:pt x="12" y="211"/>
                  </a:lnTo>
                  <a:lnTo>
                    <a:pt x="0" y="151"/>
                  </a:lnTo>
                  <a:lnTo>
                    <a:pt x="12" y="91"/>
                  </a:lnTo>
                  <a:lnTo>
                    <a:pt x="42" y="43"/>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04" name="Freeform 1228"/>
            <p:cNvSpPr>
              <a:spLocks/>
            </p:cNvSpPr>
            <p:nvPr/>
          </p:nvSpPr>
          <p:spPr bwMode="auto">
            <a:xfrm>
              <a:off x="7151770" y="2987772"/>
              <a:ext cx="105200" cy="103486"/>
            </a:xfrm>
            <a:custGeom>
              <a:avLst/>
              <a:gdLst>
                <a:gd name="T0" fmla="*/ 151 w 307"/>
                <a:gd name="T1" fmla="*/ 0 h 302"/>
                <a:gd name="T2" fmla="*/ 211 w 307"/>
                <a:gd name="T3" fmla="*/ 12 h 302"/>
                <a:gd name="T4" fmla="*/ 259 w 307"/>
                <a:gd name="T5" fmla="*/ 43 h 302"/>
                <a:gd name="T6" fmla="*/ 295 w 307"/>
                <a:gd name="T7" fmla="*/ 91 h 302"/>
                <a:gd name="T8" fmla="*/ 307 w 307"/>
                <a:gd name="T9" fmla="*/ 151 h 302"/>
                <a:gd name="T10" fmla="*/ 295 w 307"/>
                <a:gd name="T11" fmla="*/ 211 h 302"/>
                <a:gd name="T12" fmla="*/ 259 w 307"/>
                <a:gd name="T13" fmla="*/ 260 h 302"/>
                <a:gd name="T14" fmla="*/ 211 w 307"/>
                <a:gd name="T15" fmla="*/ 290 h 302"/>
                <a:gd name="T16" fmla="*/ 151 w 307"/>
                <a:gd name="T17" fmla="*/ 302 h 302"/>
                <a:gd name="T18" fmla="*/ 90 w 307"/>
                <a:gd name="T19" fmla="*/ 290 h 302"/>
                <a:gd name="T20" fmla="*/ 42 w 307"/>
                <a:gd name="T21" fmla="*/ 260 h 302"/>
                <a:gd name="T22" fmla="*/ 12 w 307"/>
                <a:gd name="T23" fmla="*/ 211 h 302"/>
                <a:gd name="T24" fmla="*/ 0 w 307"/>
                <a:gd name="T25" fmla="*/ 151 h 302"/>
                <a:gd name="T26" fmla="*/ 12 w 307"/>
                <a:gd name="T27" fmla="*/ 91 h 302"/>
                <a:gd name="T28" fmla="*/ 42 w 307"/>
                <a:gd name="T29" fmla="*/ 43 h 302"/>
                <a:gd name="T30" fmla="*/ 90 w 307"/>
                <a:gd name="T31" fmla="*/ 12 h 302"/>
                <a:gd name="T32" fmla="*/ 151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1" y="0"/>
                  </a:moveTo>
                  <a:lnTo>
                    <a:pt x="211" y="12"/>
                  </a:lnTo>
                  <a:lnTo>
                    <a:pt x="259" y="43"/>
                  </a:lnTo>
                  <a:lnTo>
                    <a:pt x="295" y="91"/>
                  </a:lnTo>
                  <a:lnTo>
                    <a:pt x="307" y="151"/>
                  </a:lnTo>
                  <a:lnTo>
                    <a:pt x="295" y="211"/>
                  </a:lnTo>
                  <a:lnTo>
                    <a:pt x="259" y="260"/>
                  </a:lnTo>
                  <a:lnTo>
                    <a:pt x="211" y="290"/>
                  </a:lnTo>
                  <a:lnTo>
                    <a:pt x="151" y="302"/>
                  </a:lnTo>
                  <a:lnTo>
                    <a:pt x="90" y="290"/>
                  </a:lnTo>
                  <a:lnTo>
                    <a:pt x="42" y="260"/>
                  </a:lnTo>
                  <a:lnTo>
                    <a:pt x="12" y="211"/>
                  </a:lnTo>
                  <a:lnTo>
                    <a:pt x="0" y="151"/>
                  </a:lnTo>
                  <a:lnTo>
                    <a:pt x="12" y="91"/>
                  </a:lnTo>
                  <a:lnTo>
                    <a:pt x="42" y="43"/>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05" name="Freeform 1229"/>
            <p:cNvSpPr>
              <a:spLocks/>
            </p:cNvSpPr>
            <p:nvPr/>
          </p:nvSpPr>
          <p:spPr bwMode="auto">
            <a:xfrm>
              <a:off x="7275817" y="2987772"/>
              <a:ext cx="105200" cy="103486"/>
            </a:xfrm>
            <a:custGeom>
              <a:avLst/>
              <a:gdLst>
                <a:gd name="T0" fmla="*/ 157 w 307"/>
                <a:gd name="T1" fmla="*/ 0 h 302"/>
                <a:gd name="T2" fmla="*/ 211 w 307"/>
                <a:gd name="T3" fmla="*/ 12 h 302"/>
                <a:gd name="T4" fmla="*/ 259 w 307"/>
                <a:gd name="T5" fmla="*/ 43 h 302"/>
                <a:gd name="T6" fmla="*/ 295 w 307"/>
                <a:gd name="T7" fmla="*/ 91 h 302"/>
                <a:gd name="T8" fmla="*/ 307 w 307"/>
                <a:gd name="T9" fmla="*/ 151 h 302"/>
                <a:gd name="T10" fmla="*/ 295 w 307"/>
                <a:gd name="T11" fmla="*/ 211 h 302"/>
                <a:gd name="T12" fmla="*/ 259 w 307"/>
                <a:gd name="T13" fmla="*/ 260 h 302"/>
                <a:gd name="T14" fmla="*/ 211 w 307"/>
                <a:gd name="T15" fmla="*/ 290 h 302"/>
                <a:gd name="T16" fmla="*/ 157 w 307"/>
                <a:gd name="T17" fmla="*/ 302 h 302"/>
                <a:gd name="T18" fmla="*/ 96 w 307"/>
                <a:gd name="T19" fmla="*/ 290 h 302"/>
                <a:gd name="T20" fmla="*/ 48 w 307"/>
                <a:gd name="T21" fmla="*/ 260 h 302"/>
                <a:gd name="T22" fmla="*/ 12 w 307"/>
                <a:gd name="T23" fmla="*/ 211 h 302"/>
                <a:gd name="T24" fmla="*/ 0 w 307"/>
                <a:gd name="T25" fmla="*/ 151 h 302"/>
                <a:gd name="T26" fmla="*/ 12 w 307"/>
                <a:gd name="T27" fmla="*/ 91 h 302"/>
                <a:gd name="T28" fmla="*/ 48 w 307"/>
                <a:gd name="T29" fmla="*/ 43 h 302"/>
                <a:gd name="T30" fmla="*/ 96 w 307"/>
                <a:gd name="T31" fmla="*/ 12 h 302"/>
                <a:gd name="T32" fmla="*/ 157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7" y="0"/>
                  </a:moveTo>
                  <a:lnTo>
                    <a:pt x="211" y="12"/>
                  </a:lnTo>
                  <a:lnTo>
                    <a:pt x="259" y="43"/>
                  </a:lnTo>
                  <a:lnTo>
                    <a:pt x="295" y="91"/>
                  </a:lnTo>
                  <a:lnTo>
                    <a:pt x="307" y="151"/>
                  </a:lnTo>
                  <a:lnTo>
                    <a:pt x="295" y="211"/>
                  </a:lnTo>
                  <a:lnTo>
                    <a:pt x="259" y="260"/>
                  </a:lnTo>
                  <a:lnTo>
                    <a:pt x="211" y="290"/>
                  </a:lnTo>
                  <a:lnTo>
                    <a:pt x="157" y="302"/>
                  </a:lnTo>
                  <a:lnTo>
                    <a:pt x="96" y="290"/>
                  </a:lnTo>
                  <a:lnTo>
                    <a:pt x="48" y="260"/>
                  </a:lnTo>
                  <a:lnTo>
                    <a:pt x="12" y="211"/>
                  </a:lnTo>
                  <a:lnTo>
                    <a:pt x="0" y="151"/>
                  </a:lnTo>
                  <a:lnTo>
                    <a:pt x="12" y="91"/>
                  </a:lnTo>
                  <a:lnTo>
                    <a:pt x="48" y="43"/>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06" name="Freeform 1230"/>
            <p:cNvSpPr>
              <a:spLocks/>
            </p:cNvSpPr>
            <p:nvPr/>
          </p:nvSpPr>
          <p:spPr bwMode="auto">
            <a:xfrm>
              <a:off x="4782894" y="3126553"/>
              <a:ext cx="103486" cy="103144"/>
            </a:xfrm>
            <a:custGeom>
              <a:avLst/>
              <a:gdLst>
                <a:gd name="T0" fmla="*/ 151 w 302"/>
                <a:gd name="T1" fmla="*/ 0 h 301"/>
                <a:gd name="T2" fmla="*/ 211 w 302"/>
                <a:gd name="T3" fmla="*/ 12 h 301"/>
                <a:gd name="T4" fmla="*/ 259 w 302"/>
                <a:gd name="T5" fmla="*/ 42 h 301"/>
                <a:gd name="T6" fmla="*/ 290 w 302"/>
                <a:gd name="T7" fmla="*/ 90 h 301"/>
                <a:gd name="T8" fmla="*/ 302 w 302"/>
                <a:gd name="T9" fmla="*/ 150 h 301"/>
                <a:gd name="T10" fmla="*/ 290 w 302"/>
                <a:gd name="T11" fmla="*/ 211 h 301"/>
                <a:gd name="T12" fmla="*/ 259 w 302"/>
                <a:gd name="T13" fmla="*/ 259 h 301"/>
                <a:gd name="T14" fmla="*/ 211 w 302"/>
                <a:gd name="T15" fmla="*/ 289 h 301"/>
                <a:gd name="T16" fmla="*/ 151 w 302"/>
                <a:gd name="T17" fmla="*/ 301 h 301"/>
                <a:gd name="T18" fmla="*/ 91 w 302"/>
                <a:gd name="T19" fmla="*/ 289 h 301"/>
                <a:gd name="T20" fmla="*/ 42 w 302"/>
                <a:gd name="T21" fmla="*/ 259 h 301"/>
                <a:gd name="T22" fmla="*/ 12 w 302"/>
                <a:gd name="T23" fmla="*/ 211 h 301"/>
                <a:gd name="T24" fmla="*/ 0 w 302"/>
                <a:gd name="T25" fmla="*/ 150 h 301"/>
                <a:gd name="T26" fmla="*/ 12 w 302"/>
                <a:gd name="T27" fmla="*/ 90 h 301"/>
                <a:gd name="T28" fmla="*/ 42 w 302"/>
                <a:gd name="T29" fmla="*/ 42 h 301"/>
                <a:gd name="T30" fmla="*/ 91 w 302"/>
                <a:gd name="T31" fmla="*/ 12 h 301"/>
                <a:gd name="T32" fmla="*/ 151 w 302"/>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1">
                  <a:moveTo>
                    <a:pt x="151" y="0"/>
                  </a:moveTo>
                  <a:lnTo>
                    <a:pt x="211" y="12"/>
                  </a:lnTo>
                  <a:lnTo>
                    <a:pt x="259" y="42"/>
                  </a:lnTo>
                  <a:lnTo>
                    <a:pt x="290" y="90"/>
                  </a:lnTo>
                  <a:lnTo>
                    <a:pt x="302" y="150"/>
                  </a:lnTo>
                  <a:lnTo>
                    <a:pt x="290" y="211"/>
                  </a:lnTo>
                  <a:lnTo>
                    <a:pt x="259" y="259"/>
                  </a:lnTo>
                  <a:lnTo>
                    <a:pt x="211" y="289"/>
                  </a:lnTo>
                  <a:lnTo>
                    <a:pt x="151" y="301"/>
                  </a:lnTo>
                  <a:lnTo>
                    <a:pt x="91" y="289"/>
                  </a:lnTo>
                  <a:lnTo>
                    <a:pt x="42" y="259"/>
                  </a:lnTo>
                  <a:lnTo>
                    <a:pt x="12" y="211"/>
                  </a:lnTo>
                  <a:lnTo>
                    <a:pt x="0" y="150"/>
                  </a:lnTo>
                  <a:lnTo>
                    <a:pt x="12" y="90"/>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07" name="Freeform 1231"/>
            <p:cNvSpPr>
              <a:spLocks/>
            </p:cNvSpPr>
            <p:nvPr/>
          </p:nvSpPr>
          <p:spPr bwMode="auto">
            <a:xfrm>
              <a:off x="4906941" y="3126553"/>
              <a:ext cx="103486" cy="103144"/>
            </a:xfrm>
            <a:custGeom>
              <a:avLst/>
              <a:gdLst>
                <a:gd name="T0" fmla="*/ 151 w 302"/>
                <a:gd name="T1" fmla="*/ 0 h 301"/>
                <a:gd name="T2" fmla="*/ 211 w 302"/>
                <a:gd name="T3" fmla="*/ 12 h 301"/>
                <a:gd name="T4" fmla="*/ 259 w 302"/>
                <a:gd name="T5" fmla="*/ 42 h 301"/>
                <a:gd name="T6" fmla="*/ 290 w 302"/>
                <a:gd name="T7" fmla="*/ 90 h 301"/>
                <a:gd name="T8" fmla="*/ 302 w 302"/>
                <a:gd name="T9" fmla="*/ 150 h 301"/>
                <a:gd name="T10" fmla="*/ 290 w 302"/>
                <a:gd name="T11" fmla="*/ 211 h 301"/>
                <a:gd name="T12" fmla="*/ 259 w 302"/>
                <a:gd name="T13" fmla="*/ 259 h 301"/>
                <a:gd name="T14" fmla="*/ 211 w 302"/>
                <a:gd name="T15" fmla="*/ 289 h 301"/>
                <a:gd name="T16" fmla="*/ 151 w 302"/>
                <a:gd name="T17" fmla="*/ 301 h 301"/>
                <a:gd name="T18" fmla="*/ 90 w 302"/>
                <a:gd name="T19" fmla="*/ 289 h 301"/>
                <a:gd name="T20" fmla="*/ 42 w 302"/>
                <a:gd name="T21" fmla="*/ 259 h 301"/>
                <a:gd name="T22" fmla="*/ 12 w 302"/>
                <a:gd name="T23" fmla="*/ 211 h 301"/>
                <a:gd name="T24" fmla="*/ 0 w 302"/>
                <a:gd name="T25" fmla="*/ 150 h 301"/>
                <a:gd name="T26" fmla="*/ 12 w 302"/>
                <a:gd name="T27" fmla="*/ 90 h 301"/>
                <a:gd name="T28" fmla="*/ 42 w 302"/>
                <a:gd name="T29" fmla="*/ 42 h 301"/>
                <a:gd name="T30" fmla="*/ 90 w 302"/>
                <a:gd name="T31" fmla="*/ 12 h 301"/>
                <a:gd name="T32" fmla="*/ 151 w 302"/>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1">
                  <a:moveTo>
                    <a:pt x="151" y="0"/>
                  </a:moveTo>
                  <a:lnTo>
                    <a:pt x="211" y="12"/>
                  </a:lnTo>
                  <a:lnTo>
                    <a:pt x="259" y="42"/>
                  </a:lnTo>
                  <a:lnTo>
                    <a:pt x="290" y="90"/>
                  </a:lnTo>
                  <a:lnTo>
                    <a:pt x="302" y="150"/>
                  </a:lnTo>
                  <a:lnTo>
                    <a:pt x="290" y="211"/>
                  </a:lnTo>
                  <a:lnTo>
                    <a:pt x="259" y="259"/>
                  </a:lnTo>
                  <a:lnTo>
                    <a:pt x="211" y="289"/>
                  </a:lnTo>
                  <a:lnTo>
                    <a:pt x="151" y="301"/>
                  </a:lnTo>
                  <a:lnTo>
                    <a:pt x="90" y="289"/>
                  </a:lnTo>
                  <a:lnTo>
                    <a:pt x="42" y="259"/>
                  </a:lnTo>
                  <a:lnTo>
                    <a:pt x="12" y="211"/>
                  </a:lnTo>
                  <a:lnTo>
                    <a:pt x="0" y="150"/>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08" name="Freeform 1232"/>
            <p:cNvSpPr>
              <a:spLocks/>
            </p:cNvSpPr>
            <p:nvPr/>
          </p:nvSpPr>
          <p:spPr bwMode="auto">
            <a:xfrm>
              <a:off x="5030987" y="3126553"/>
              <a:ext cx="105542" cy="103144"/>
            </a:xfrm>
            <a:custGeom>
              <a:avLst/>
              <a:gdLst>
                <a:gd name="T0" fmla="*/ 151 w 308"/>
                <a:gd name="T1" fmla="*/ 0 h 301"/>
                <a:gd name="T2" fmla="*/ 211 w 308"/>
                <a:gd name="T3" fmla="*/ 12 h 301"/>
                <a:gd name="T4" fmla="*/ 259 w 308"/>
                <a:gd name="T5" fmla="*/ 42 h 301"/>
                <a:gd name="T6" fmla="*/ 295 w 308"/>
                <a:gd name="T7" fmla="*/ 90 h 301"/>
                <a:gd name="T8" fmla="*/ 308 w 308"/>
                <a:gd name="T9" fmla="*/ 150 h 301"/>
                <a:gd name="T10" fmla="*/ 295 w 308"/>
                <a:gd name="T11" fmla="*/ 211 h 301"/>
                <a:gd name="T12" fmla="*/ 259 w 308"/>
                <a:gd name="T13" fmla="*/ 259 h 301"/>
                <a:gd name="T14" fmla="*/ 211 w 308"/>
                <a:gd name="T15" fmla="*/ 289 h 301"/>
                <a:gd name="T16" fmla="*/ 151 w 308"/>
                <a:gd name="T17" fmla="*/ 301 h 301"/>
                <a:gd name="T18" fmla="*/ 96 w 308"/>
                <a:gd name="T19" fmla="*/ 289 h 301"/>
                <a:gd name="T20" fmla="*/ 48 w 308"/>
                <a:gd name="T21" fmla="*/ 259 h 301"/>
                <a:gd name="T22" fmla="*/ 12 w 308"/>
                <a:gd name="T23" fmla="*/ 211 h 301"/>
                <a:gd name="T24" fmla="*/ 0 w 308"/>
                <a:gd name="T25" fmla="*/ 150 h 301"/>
                <a:gd name="T26" fmla="*/ 12 w 308"/>
                <a:gd name="T27" fmla="*/ 90 h 301"/>
                <a:gd name="T28" fmla="*/ 48 w 308"/>
                <a:gd name="T29" fmla="*/ 42 h 301"/>
                <a:gd name="T30" fmla="*/ 96 w 308"/>
                <a:gd name="T31" fmla="*/ 12 h 301"/>
                <a:gd name="T32" fmla="*/ 151 w 308"/>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1">
                  <a:moveTo>
                    <a:pt x="151" y="0"/>
                  </a:moveTo>
                  <a:lnTo>
                    <a:pt x="211" y="12"/>
                  </a:lnTo>
                  <a:lnTo>
                    <a:pt x="259" y="42"/>
                  </a:lnTo>
                  <a:lnTo>
                    <a:pt x="295" y="90"/>
                  </a:lnTo>
                  <a:lnTo>
                    <a:pt x="308" y="150"/>
                  </a:lnTo>
                  <a:lnTo>
                    <a:pt x="295" y="211"/>
                  </a:lnTo>
                  <a:lnTo>
                    <a:pt x="259" y="259"/>
                  </a:lnTo>
                  <a:lnTo>
                    <a:pt x="211" y="289"/>
                  </a:lnTo>
                  <a:lnTo>
                    <a:pt x="151" y="301"/>
                  </a:lnTo>
                  <a:lnTo>
                    <a:pt x="96" y="289"/>
                  </a:lnTo>
                  <a:lnTo>
                    <a:pt x="48" y="259"/>
                  </a:lnTo>
                  <a:lnTo>
                    <a:pt x="12" y="211"/>
                  </a:lnTo>
                  <a:lnTo>
                    <a:pt x="0" y="150"/>
                  </a:lnTo>
                  <a:lnTo>
                    <a:pt x="12" y="90"/>
                  </a:lnTo>
                  <a:lnTo>
                    <a:pt x="48" y="42"/>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09" name="Freeform 1233"/>
            <p:cNvSpPr>
              <a:spLocks/>
            </p:cNvSpPr>
            <p:nvPr/>
          </p:nvSpPr>
          <p:spPr bwMode="auto">
            <a:xfrm>
              <a:off x="5157090" y="3126553"/>
              <a:ext cx="103144" cy="103144"/>
            </a:xfrm>
            <a:custGeom>
              <a:avLst/>
              <a:gdLst>
                <a:gd name="T0" fmla="*/ 151 w 301"/>
                <a:gd name="T1" fmla="*/ 0 h 301"/>
                <a:gd name="T2" fmla="*/ 211 w 301"/>
                <a:gd name="T3" fmla="*/ 12 h 301"/>
                <a:gd name="T4" fmla="*/ 259 w 301"/>
                <a:gd name="T5" fmla="*/ 42 h 301"/>
                <a:gd name="T6" fmla="*/ 289 w 301"/>
                <a:gd name="T7" fmla="*/ 90 h 301"/>
                <a:gd name="T8" fmla="*/ 301 w 301"/>
                <a:gd name="T9" fmla="*/ 150 h 301"/>
                <a:gd name="T10" fmla="*/ 289 w 301"/>
                <a:gd name="T11" fmla="*/ 211 h 301"/>
                <a:gd name="T12" fmla="*/ 259 w 301"/>
                <a:gd name="T13" fmla="*/ 259 h 301"/>
                <a:gd name="T14" fmla="*/ 211 w 301"/>
                <a:gd name="T15" fmla="*/ 289 h 301"/>
                <a:gd name="T16" fmla="*/ 151 w 301"/>
                <a:gd name="T17" fmla="*/ 301 h 301"/>
                <a:gd name="T18" fmla="*/ 90 w 301"/>
                <a:gd name="T19" fmla="*/ 289 h 301"/>
                <a:gd name="T20" fmla="*/ 42 w 301"/>
                <a:gd name="T21" fmla="*/ 259 h 301"/>
                <a:gd name="T22" fmla="*/ 12 w 301"/>
                <a:gd name="T23" fmla="*/ 211 h 301"/>
                <a:gd name="T24" fmla="*/ 0 w 301"/>
                <a:gd name="T25" fmla="*/ 150 h 301"/>
                <a:gd name="T26" fmla="*/ 12 w 301"/>
                <a:gd name="T27" fmla="*/ 90 h 301"/>
                <a:gd name="T28" fmla="*/ 42 w 301"/>
                <a:gd name="T29" fmla="*/ 42 h 301"/>
                <a:gd name="T30" fmla="*/ 90 w 301"/>
                <a:gd name="T31" fmla="*/ 12 h 301"/>
                <a:gd name="T32" fmla="*/ 151 w 301"/>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1">
                  <a:moveTo>
                    <a:pt x="151" y="0"/>
                  </a:moveTo>
                  <a:lnTo>
                    <a:pt x="211" y="12"/>
                  </a:lnTo>
                  <a:lnTo>
                    <a:pt x="259" y="42"/>
                  </a:lnTo>
                  <a:lnTo>
                    <a:pt x="289" y="90"/>
                  </a:lnTo>
                  <a:lnTo>
                    <a:pt x="301" y="150"/>
                  </a:lnTo>
                  <a:lnTo>
                    <a:pt x="289" y="211"/>
                  </a:lnTo>
                  <a:lnTo>
                    <a:pt x="259" y="259"/>
                  </a:lnTo>
                  <a:lnTo>
                    <a:pt x="211" y="289"/>
                  </a:lnTo>
                  <a:lnTo>
                    <a:pt x="151" y="301"/>
                  </a:lnTo>
                  <a:lnTo>
                    <a:pt x="90" y="289"/>
                  </a:lnTo>
                  <a:lnTo>
                    <a:pt x="42" y="259"/>
                  </a:lnTo>
                  <a:lnTo>
                    <a:pt x="12" y="211"/>
                  </a:lnTo>
                  <a:lnTo>
                    <a:pt x="0" y="150"/>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10" name="Freeform 1234"/>
            <p:cNvSpPr>
              <a:spLocks/>
            </p:cNvSpPr>
            <p:nvPr/>
          </p:nvSpPr>
          <p:spPr bwMode="auto">
            <a:xfrm>
              <a:off x="5281137" y="3126553"/>
              <a:ext cx="103144" cy="103144"/>
            </a:xfrm>
            <a:custGeom>
              <a:avLst/>
              <a:gdLst>
                <a:gd name="T0" fmla="*/ 151 w 301"/>
                <a:gd name="T1" fmla="*/ 0 h 301"/>
                <a:gd name="T2" fmla="*/ 211 w 301"/>
                <a:gd name="T3" fmla="*/ 12 h 301"/>
                <a:gd name="T4" fmla="*/ 259 w 301"/>
                <a:gd name="T5" fmla="*/ 42 h 301"/>
                <a:gd name="T6" fmla="*/ 289 w 301"/>
                <a:gd name="T7" fmla="*/ 90 h 301"/>
                <a:gd name="T8" fmla="*/ 301 w 301"/>
                <a:gd name="T9" fmla="*/ 150 h 301"/>
                <a:gd name="T10" fmla="*/ 289 w 301"/>
                <a:gd name="T11" fmla="*/ 211 h 301"/>
                <a:gd name="T12" fmla="*/ 259 w 301"/>
                <a:gd name="T13" fmla="*/ 259 h 301"/>
                <a:gd name="T14" fmla="*/ 211 w 301"/>
                <a:gd name="T15" fmla="*/ 289 h 301"/>
                <a:gd name="T16" fmla="*/ 151 w 301"/>
                <a:gd name="T17" fmla="*/ 301 h 301"/>
                <a:gd name="T18" fmla="*/ 90 w 301"/>
                <a:gd name="T19" fmla="*/ 289 h 301"/>
                <a:gd name="T20" fmla="*/ 42 w 301"/>
                <a:gd name="T21" fmla="*/ 259 h 301"/>
                <a:gd name="T22" fmla="*/ 12 w 301"/>
                <a:gd name="T23" fmla="*/ 211 h 301"/>
                <a:gd name="T24" fmla="*/ 0 w 301"/>
                <a:gd name="T25" fmla="*/ 150 h 301"/>
                <a:gd name="T26" fmla="*/ 12 w 301"/>
                <a:gd name="T27" fmla="*/ 90 h 301"/>
                <a:gd name="T28" fmla="*/ 42 w 301"/>
                <a:gd name="T29" fmla="*/ 42 h 301"/>
                <a:gd name="T30" fmla="*/ 90 w 301"/>
                <a:gd name="T31" fmla="*/ 12 h 301"/>
                <a:gd name="T32" fmla="*/ 151 w 301"/>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1">
                  <a:moveTo>
                    <a:pt x="151" y="0"/>
                  </a:moveTo>
                  <a:lnTo>
                    <a:pt x="211" y="12"/>
                  </a:lnTo>
                  <a:lnTo>
                    <a:pt x="259" y="42"/>
                  </a:lnTo>
                  <a:lnTo>
                    <a:pt x="289" y="90"/>
                  </a:lnTo>
                  <a:lnTo>
                    <a:pt x="301" y="150"/>
                  </a:lnTo>
                  <a:lnTo>
                    <a:pt x="289" y="211"/>
                  </a:lnTo>
                  <a:lnTo>
                    <a:pt x="259" y="259"/>
                  </a:lnTo>
                  <a:lnTo>
                    <a:pt x="211" y="289"/>
                  </a:lnTo>
                  <a:lnTo>
                    <a:pt x="151" y="301"/>
                  </a:lnTo>
                  <a:lnTo>
                    <a:pt x="90" y="289"/>
                  </a:lnTo>
                  <a:lnTo>
                    <a:pt x="42" y="259"/>
                  </a:lnTo>
                  <a:lnTo>
                    <a:pt x="12" y="211"/>
                  </a:lnTo>
                  <a:lnTo>
                    <a:pt x="0" y="150"/>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11" name="Freeform 1235"/>
            <p:cNvSpPr>
              <a:spLocks/>
            </p:cNvSpPr>
            <p:nvPr/>
          </p:nvSpPr>
          <p:spPr bwMode="auto">
            <a:xfrm>
              <a:off x="5405183" y="3126553"/>
              <a:ext cx="105200" cy="103144"/>
            </a:xfrm>
            <a:custGeom>
              <a:avLst/>
              <a:gdLst>
                <a:gd name="T0" fmla="*/ 151 w 307"/>
                <a:gd name="T1" fmla="*/ 0 h 301"/>
                <a:gd name="T2" fmla="*/ 211 w 307"/>
                <a:gd name="T3" fmla="*/ 12 h 301"/>
                <a:gd name="T4" fmla="*/ 259 w 307"/>
                <a:gd name="T5" fmla="*/ 42 h 301"/>
                <a:gd name="T6" fmla="*/ 295 w 307"/>
                <a:gd name="T7" fmla="*/ 90 h 301"/>
                <a:gd name="T8" fmla="*/ 307 w 307"/>
                <a:gd name="T9" fmla="*/ 150 h 301"/>
                <a:gd name="T10" fmla="*/ 295 w 307"/>
                <a:gd name="T11" fmla="*/ 211 h 301"/>
                <a:gd name="T12" fmla="*/ 259 w 307"/>
                <a:gd name="T13" fmla="*/ 259 h 301"/>
                <a:gd name="T14" fmla="*/ 211 w 307"/>
                <a:gd name="T15" fmla="*/ 289 h 301"/>
                <a:gd name="T16" fmla="*/ 151 w 307"/>
                <a:gd name="T17" fmla="*/ 301 h 301"/>
                <a:gd name="T18" fmla="*/ 96 w 307"/>
                <a:gd name="T19" fmla="*/ 289 h 301"/>
                <a:gd name="T20" fmla="*/ 48 w 307"/>
                <a:gd name="T21" fmla="*/ 259 h 301"/>
                <a:gd name="T22" fmla="*/ 12 w 307"/>
                <a:gd name="T23" fmla="*/ 211 h 301"/>
                <a:gd name="T24" fmla="*/ 0 w 307"/>
                <a:gd name="T25" fmla="*/ 150 h 301"/>
                <a:gd name="T26" fmla="*/ 12 w 307"/>
                <a:gd name="T27" fmla="*/ 90 h 301"/>
                <a:gd name="T28" fmla="*/ 48 w 307"/>
                <a:gd name="T29" fmla="*/ 42 h 301"/>
                <a:gd name="T30" fmla="*/ 96 w 307"/>
                <a:gd name="T31" fmla="*/ 12 h 301"/>
                <a:gd name="T32" fmla="*/ 151 w 307"/>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1">
                  <a:moveTo>
                    <a:pt x="151" y="0"/>
                  </a:moveTo>
                  <a:lnTo>
                    <a:pt x="211" y="12"/>
                  </a:lnTo>
                  <a:lnTo>
                    <a:pt x="259" y="42"/>
                  </a:lnTo>
                  <a:lnTo>
                    <a:pt x="295" y="90"/>
                  </a:lnTo>
                  <a:lnTo>
                    <a:pt x="307" y="150"/>
                  </a:lnTo>
                  <a:lnTo>
                    <a:pt x="295" y="211"/>
                  </a:lnTo>
                  <a:lnTo>
                    <a:pt x="259" y="259"/>
                  </a:lnTo>
                  <a:lnTo>
                    <a:pt x="211" y="289"/>
                  </a:lnTo>
                  <a:lnTo>
                    <a:pt x="151" y="301"/>
                  </a:lnTo>
                  <a:lnTo>
                    <a:pt x="96" y="289"/>
                  </a:lnTo>
                  <a:lnTo>
                    <a:pt x="48" y="259"/>
                  </a:lnTo>
                  <a:lnTo>
                    <a:pt x="12" y="211"/>
                  </a:lnTo>
                  <a:lnTo>
                    <a:pt x="0" y="150"/>
                  </a:lnTo>
                  <a:lnTo>
                    <a:pt x="12" y="90"/>
                  </a:lnTo>
                  <a:lnTo>
                    <a:pt x="48" y="42"/>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12" name="Freeform 1236"/>
            <p:cNvSpPr>
              <a:spLocks/>
            </p:cNvSpPr>
            <p:nvPr/>
          </p:nvSpPr>
          <p:spPr bwMode="auto">
            <a:xfrm>
              <a:off x="5531285" y="3126553"/>
              <a:ext cx="103144" cy="103144"/>
            </a:xfrm>
            <a:custGeom>
              <a:avLst/>
              <a:gdLst>
                <a:gd name="T0" fmla="*/ 150 w 301"/>
                <a:gd name="T1" fmla="*/ 0 h 301"/>
                <a:gd name="T2" fmla="*/ 211 w 301"/>
                <a:gd name="T3" fmla="*/ 12 h 301"/>
                <a:gd name="T4" fmla="*/ 259 w 301"/>
                <a:gd name="T5" fmla="*/ 42 h 301"/>
                <a:gd name="T6" fmla="*/ 289 w 301"/>
                <a:gd name="T7" fmla="*/ 90 h 301"/>
                <a:gd name="T8" fmla="*/ 301 w 301"/>
                <a:gd name="T9" fmla="*/ 150 h 301"/>
                <a:gd name="T10" fmla="*/ 289 w 301"/>
                <a:gd name="T11" fmla="*/ 211 h 301"/>
                <a:gd name="T12" fmla="*/ 259 w 301"/>
                <a:gd name="T13" fmla="*/ 259 h 301"/>
                <a:gd name="T14" fmla="*/ 211 w 301"/>
                <a:gd name="T15" fmla="*/ 289 h 301"/>
                <a:gd name="T16" fmla="*/ 150 w 301"/>
                <a:gd name="T17" fmla="*/ 301 h 301"/>
                <a:gd name="T18" fmla="*/ 90 w 301"/>
                <a:gd name="T19" fmla="*/ 289 h 301"/>
                <a:gd name="T20" fmla="*/ 42 w 301"/>
                <a:gd name="T21" fmla="*/ 259 h 301"/>
                <a:gd name="T22" fmla="*/ 12 w 301"/>
                <a:gd name="T23" fmla="*/ 211 h 301"/>
                <a:gd name="T24" fmla="*/ 0 w 301"/>
                <a:gd name="T25" fmla="*/ 150 h 301"/>
                <a:gd name="T26" fmla="*/ 12 w 301"/>
                <a:gd name="T27" fmla="*/ 90 h 301"/>
                <a:gd name="T28" fmla="*/ 42 w 301"/>
                <a:gd name="T29" fmla="*/ 42 h 301"/>
                <a:gd name="T30" fmla="*/ 90 w 301"/>
                <a:gd name="T31" fmla="*/ 12 h 301"/>
                <a:gd name="T32" fmla="*/ 150 w 301"/>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1">
                  <a:moveTo>
                    <a:pt x="150" y="0"/>
                  </a:moveTo>
                  <a:lnTo>
                    <a:pt x="211" y="12"/>
                  </a:lnTo>
                  <a:lnTo>
                    <a:pt x="259" y="42"/>
                  </a:lnTo>
                  <a:lnTo>
                    <a:pt x="289" y="90"/>
                  </a:lnTo>
                  <a:lnTo>
                    <a:pt x="301" y="150"/>
                  </a:lnTo>
                  <a:lnTo>
                    <a:pt x="289" y="211"/>
                  </a:lnTo>
                  <a:lnTo>
                    <a:pt x="259" y="259"/>
                  </a:lnTo>
                  <a:lnTo>
                    <a:pt x="211" y="289"/>
                  </a:lnTo>
                  <a:lnTo>
                    <a:pt x="150" y="301"/>
                  </a:lnTo>
                  <a:lnTo>
                    <a:pt x="90" y="289"/>
                  </a:lnTo>
                  <a:lnTo>
                    <a:pt x="42" y="259"/>
                  </a:lnTo>
                  <a:lnTo>
                    <a:pt x="12" y="211"/>
                  </a:lnTo>
                  <a:lnTo>
                    <a:pt x="0" y="150"/>
                  </a:lnTo>
                  <a:lnTo>
                    <a:pt x="12" y="90"/>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13" name="Freeform 1237"/>
            <p:cNvSpPr>
              <a:spLocks/>
            </p:cNvSpPr>
            <p:nvPr/>
          </p:nvSpPr>
          <p:spPr bwMode="auto">
            <a:xfrm>
              <a:off x="5655332" y="3126553"/>
              <a:ext cx="103144" cy="103144"/>
            </a:xfrm>
            <a:custGeom>
              <a:avLst/>
              <a:gdLst>
                <a:gd name="T0" fmla="*/ 150 w 301"/>
                <a:gd name="T1" fmla="*/ 0 h 301"/>
                <a:gd name="T2" fmla="*/ 211 w 301"/>
                <a:gd name="T3" fmla="*/ 12 h 301"/>
                <a:gd name="T4" fmla="*/ 259 w 301"/>
                <a:gd name="T5" fmla="*/ 42 h 301"/>
                <a:gd name="T6" fmla="*/ 289 w 301"/>
                <a:gd name="T7" fmla="*/ 90 h 301"/>
                <a:gd name="T8" fmla="*/ 301 w 301"/>
                <a:gd name="T9" fmla="*/ 150 h 301"/>
                <a:gd name="T10" fmla="*/ 289 w 301"/>
                <a:gd name="T11" fmla="*/ 211 h 301"/>
                <a:gd name="T12" fmla="*/ 259 w 301"/>
                <a:gd name="T13" fmla="*/ 259 h 301"/>
                <a:gd name="T14" fmla="*/ 211 w 301"/>
                <a:gd name="T15" fmla="*/ 289 h 301"/>
                <a:gd name="T16" fmla="*/ 150 w 301"/>
                <a:gd name="T17" fmla="*/ 301 h 301"/>
                <a:gd name="T18" fmla="*/ 90 w 301"/>
                <a:gd name="T19" fmla="*/ 289 h 301"/>
                <a:gd name="T20" fmla="*/ 42 w 301"/>
                <a:gd name="T21" fmla="*/ 259 h 301"/>
                <a:gd name="T22" fmla="*/ 12 w 301"/>
                <a:gd name="T23" fmla="*/ 211 h 301"/>
                <a:gd name="T24" fmla="*/ 0 w 301"/>
                <a:gd name="T25" fmla="*/ 150 h 301"/>
                <a:gd name="T26" fmla="*/ 12 w 301"/>
                <a:gd name="T27" fmla="*/ 90 h 301"/>
                <a:gd name="T28" fmla="*/ 42 w 301"/>
                <a:gd name="T29" fmla="*/ 42 h 301"/>
                <a:gd name="T30" fmla="*/ 90 w 301"/>
                <a:gd name="T31" fmla="*/ 12 h 301"/>
                <a:gd name="T32" fmla="*/ 150 w 301"/>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1">
                  <a:moveTo>
                    <a:pt x="150" y="0"/>
                  </a:moveTo>
                  <a:lnTo>
                    <a:pt x="211" y="12"/>
                  </a:lnTo>
                  <a:lnTo>
                    <a:pt x="259" y="42"/>
                  </a:lnTo>
                  <a:lnTo>
                    <a:pt x="289" y="90"/>
                  </a:lnTo>
                  <a:lnTo>
                    <a:pt x="301" y="150"/>
                  </a:lnTo>
                  <a:lnTo>
                    <a:pt x="289" y="211"/>
                  </a:lnTo>
                  <a:lnTo>
                    <a:pt x="259" y="259"/>
                  </a:lnTo>
                  <a:lnTo>
                    <a:pt x="211" y="289"/>
                  </a:lnTo>
                  <a:lnTo>
                    <a:pt x="150" y="301"/>
                  </a:lnTo>
                  <a:lnTo>
                    <a:pt x="90" y="289"/>
                  </a:lnTo>
                  <a:lnTo>
                    <a:pt x="42" y="259"/>
                  </a:lnTo>
                  <a:lnTo>
                    <a:pt x="12" y="211"/>
                  </a:lnTo>
                  <a:lnTo>
                    <a:pt x="0" y="150"/>
                  </a:lnTo>
                  <a:lnTo>
                    <a:pt x="12" y="90"/>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14" name="Freeform 1238"/>
            <p:cNvSpPr>
              <a:spLocks/>
            </p:cNvSpPr>
            <p:nvPr/>
          </p:nvSpPr>
          <p:spPr bwMode="auto">
            <a:xfrm>
              <a:off x="6279333" y="3126553"/>
              <a:ext cx="103486" cy="103144"/>
            </a:xfrm>
            <a:custGeom>
              <a:avLst/>
              <a:gdLst>
                <a:gd name="T0" fmla="*/ 151 w 302"/>
                <a:gd name="T1" fmla="*/ 0 h 301"/>
                <a:gd name="T2" fmla="*/ 211 w 302"/>
                <a:gd name="T3" fmla="*/ 12 h 301"/>
                <a:gd name="T4" fmla="*/ 260 w 302"/>
                <a:gd name="T5" fmla="*/ 42 h 301"/>
                <a:gd name="T6" fmla="*/ 290 w 302"/>
                <a:gd name="T7" fmla="*/ 90 h 301"/>
                <a:gd name="T8" fmla="*/ 302 w 302"/>
                <a:gd name="T9" fmla="*/ 150 h 301"/>
                <a:gd name="T10" fmla="*/ 290 w 302"/>
                <a:gd name="T11" fmla="*/ 211 h 301"/>
                <a:gd name="T12" fmla="*/ 260 w 302"/>
                <a:gd name="T13" fmla="*/ 259 h 301"/>
                <a:gd name="T14" fmla="*/ 211 w 302"/>
                <a:gd name="T15" fmla="*/ 289 h 301"/>
                <a:gd name="T16" fmla="*/ 151 w 302"/>
                <a:gd name="T17" fmla="*/ 301 h 301"/>
                <a:gd name="T18" fmla="*/ 91 w 302"/>
                <a:gd name="T19" fmla="*/ 289 h 301"/>
                <a:gd name="T20" fmla="*/ 43 w 302"/>
                <a:gd name="T21" fmla="*/ 259 h 301"/>
                <a:gd name="T22" fmla="*/ 12 w 302"/>
                <a:gd name="T23" fmla="*/ 211 h 301"/>
                <a:gd name="T24" fmla="*/ 0 w 302"/>
                <a:gd name="T25" fmla="*/ 150 h 301"/>
                <a:gd name="T26" fmla="*/ 12 w 302"/>
                <a:gd name="T27" fmla="*/ 90 h 301"/>
                <a:gd name="T28" fmla="*/ 43 w 302"/>
                <a:gd name="T29" fmla="*/ 42 h 301"/>
                <a:gd name="T30" fmla="*/ 91 w 302"/>
                <a:gd name="T31" fmla="*/ 12 h 301"/>
                <a:gd name="T32" fmla="*/ 151 w 302"/>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1">
                  <a:moveTo>
                    <a:pt x="151" y="0"/>
                  </a:moveTo>
                  <a:lnTo>
                    <a:pt x="211" y="12"/>
                  </a:lnTo>
                  <a:lnTo>
                    <a:pt x="260" y="42"/>
                  </a:lnTo>
                  <a:lnTo>
                    <a:pt x="290" y="90"/>
                  </a:lnTo>
                  <a:lnTo>
                    <a:pt x="302" y="150"/>
                  </a:lnTo>
                  <a:lnTo>
                    <a:pt x="290" y="211"/>
                  </a:lnTo>
                  <a:lnTo>
                    <a:pt x="260" y="259"/>
                  </a:lnTo>
                  <a:lnTo>
                    <a:pt x="211" y="289"/>
                  </a:lnTo>
                  <a:lnTo>
                    <a:pt x="151" y="301"/>
                  </a:lnTo>
                  <a:lnTo>
                    <a:pt x="91" y="289"/>
                  </a:lnTo>
                  <a:lnTo>
                    <a:pt x="43" y="259"/>
                  </a:lnTo>
                  <a:lnTo>
                    <a:pt x="12" y="211"/>
                  </a:lnTo>
                  <a:lnTo>
                    <a:pt x="0" y="150"/>
                  </a:lnTo>
                  <a:lnTo>
                    <a:pt x="12" y="90"/>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15" name="Freeform 1239"/>
            <p:cNvSpPr>
              <a:spLocks/>
            </p:cNvSpPr>
            <p:nvPr/>
          </p:nvSpPr>
          <p:spPr bwMode="auto">
            <a:xfrm>
              <a:off x="6653529" y="3126553"/>
              <a:ext cx="103486" cy="103144"/>
            </a:xfrm>
            <a:custGeom>
              <a:avLst/>
              <a:gdLst>
                <a:gd name="T0" fmla="*/ 151 w 302"/>
                <a:gd name="T1" fmla="*/ 0 h 301"/>
                <a:gd name="T2" fmla="*/ 211 w 302"/>
                <a:gd name="T3" fmla="*/ 12 h 301"/>
                <a:gd name="T4" fmla="*/ 259 w 302"/>
                <a:gd name="T5" fmla="*/ 42 h 301"/>
                <a:gd name="T6" fmla="*/ 290 w 302"/>
                <a:gd name="T7" fmla="*/ 90 h 301"/>
                <a:gd name="T8" fmla="*/ 302 w 302"/>
                <a:gd name="T9" fmla="*/ 150 h 301"/>
                <a:gd name="T10" fmla="*/ 290 w 302"/>
                <a:gd name="T11" fmla="*/ 211 h 301"/>
                <a:gd name="T12" fmla="*/ 259 w 302"/>
                <a:gd name="T13" fmla="*/ 259 h 301"/>
                <a:gd name="T14" fmla="*/ 211 w 302"/>
                <a:gd name="T15" fmla="*/ 289 h 301"/>
                <a:gd name="T16" fmla="*/ 151 w 302"/>
                <a:gd name="T17" fmla="*/ 301 h 301"/>
                <a:gd name="T18" fmla="*/ 91 w 302"/>
                <a:gd name="T19" fmla="*/ 289 h 301"/>
                <a:gd name="T20" fmla="*/ 42 w 302"/>
                <a:gd name="T21" fmla="*/ 259 h 301"/>
                <a:gd name="T22" fmla="*/ 12 w 302"/>
                <a:gd name="T23" fmla="*/ 211 h 301"/>
                <a:gd name="T24" fmla="*/ 0 w 302"/>
                <a:gd name="T25" fmla="*/ 150 h 301"/>
                <a:gd name="T26" fmla="*/ 12 w 302"/>
                <a:gd name="T27" fmla="*/ 90 h 301"/>
                <a:gd name="T28" fmla="*/ 42 w 302"/>
                <a:gd name="T29" fmla="*/ 42 h 301"/>
                <a:gd name="T30" fmla="*/ 91 w 302"/>
                <a:gd name="T31" fmla="*/ 12 h 301"/>
                <a:gd name="T32" fmla="*/ 151 w 302"/>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1">
                  <a:moveTo>
                    <a:pt x="151" y="0"/>
                  </a:moveTo>
                  <a:lnTo>
                    <a:pt x="211" y="12"/>
                  </a:lnTo>
                  <a:lnTo>
                    <a:pt x="259" y="42"/>
                  </a:lnTo>
                  <a:lnTo>
                    <a:pt x="290" y="90"/>
                  </a:lnTo>
                  <a:lnTo>
                    <a:pt x="302" y="150"/>
                  </a:lnTo>
                  <a:lnTo>
                    <a:pt x="290" y="211"/>
                  </a:lnTo>
                  <a:lnTo>
                    <a:pt x="259" y="259"/>
                  </a:lnTo>
                  <a:lnTo>
                    <a:pt x="211" y="289"/>
                  </a:lnTo>
                  <a:lnTo>
                    <a:pt x="151" y="301"/>
                  </a:lnTo>
                  <a:lnTo>
                    <a:pt x="91" y="289"/>
                  </a:lnTo>
                  <a:lnTo>
                    <a:pt x="42" y="259"/>
                  </a:lnTo>
                  <a:lnTo>
                    <a:pt x="12" y="211"/>
                  </a:lnTo>
                  <a:lnTo>
                    <a:pt x="0" y="150"/>
                  </a:lnTo>
                  <a:lnTo>
                    <a:pt x="12" y="90"/>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16" name="Freeform 1240"/>
            <p:cNvSpPr>
              <a:spLocks/>
            </p:cNvSpPr>
            <p:nvPr/>
          </p:nvSpPr>
          <p:spPr bwMode="auto">
            <a:xfrm>
              <a:off x="6777575" y="3126553"/>
              <a:ext cx="103486" cy="103144"/>
            </a:xfrm>
            <a:custGeom>
              <a:avLst/>
              <a:gdLst>
                <a:gd name="T0" fmla="*/ 151 w 302"/>
                <a:gd name="T1" fmla="*/ 0 h 301"/>
                <a:gd name="T2" fmla="*/ 211 w 302"/>
                <a:gd name="T3" fmla="*/ 12 h 301"/>
                <a:gd name="T4" fmla="*/ 259 w 302"/>
                <a:gd name="T5" fmla="*/ 42 h 301"/>
                <a:gd name="T6" fmla="*/ 296 w 302"/>
                <a:gd name="T7" fmla="*/ 90 h 301"/>
                <a:gd name="T8" fmla="*/ 302 w 302"/>
                <a:gd name="T9" fmla="*/ 150 h 301"/>
                <a:gd name="T10" fmla="*/ 296 w 302"/>
                <a:gd name="T11" fmla="*/ 211 h 301"/>
                <a:gd name="T12" fmla="*/ 259 w 302"/>
                <a:gd name="T13" fmla="*/ 259 h 301"/>
                <a:gd name="T14" fmla="*/ 211 w 302"/>
                <a:gd name="T15" fmla="*/ 289 h 301"/>
                <a:gd name="T16" fmla="*/ 151 w 302"/>
                <a:gd name="T17" fmla="*/ 301 h 301"/>
                <a:gd name="T18" fmla="*/ 91 w 302"/>
                <a:gd name="T19" fmla="*/ 289 h 301"/>
                <a:gd name="T20" fmla="*/ 42 w 302"/>
                <a:gd name="T21" fmla="*/ 259 h 301"/>
                <a:gd name="T22" fmla="*/ 12 w 302"/>
                <a:gd name="T23" fmla="*/ 211 h 301"/>
                <a:gd name="T24" fmla="*/ 0 w 302"/>
                <a:gd name="T25" fmla="*/ 150 h 301"/>
                <a:gd name="T26" fmla="*/ 12 w 302"/>
                <a:gd name="T27" fmla="*/ 90 h 301"/>
                <a:gd name="T28" fmla="*/ 42 w 302"/>
                <a:gd name="T29" fmla="*/ 42 h 301"/>
                <a:gd name="T30" fmla="*/ 91 w 302"/>
                <a:gd name="T31" fmla="*/ 12 h 301"/>
                <a:gd name="T32" fmla="*/ 151 w 302"/>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1">
                  <a:moveTo>
                    <a:pt x="151" y="0"/>
                  </a:moveTo>
                  <a:lnTo>
                    <a:pt x="211" y="12"/>
                  </a:lnTo>
                  <a:lnTo>
                    <a:pt x="259" y="42"/>
                  </a:lnTo>
                  <a:lnTo>
                    <a:pt x="296" y="90"/>
                  </a:lnTo>
                  <a:lnTo>
                    <a:pt x="302" y="150"/>
                  </a:lnTo>
                  <a:lnTo>
                    <a:pt x="296" y="211"/>
                  </a:lnTo>
                  <a:lnTo>
                    <a:pt x="259" y="259"/>
                  </a:lnTo>
                  <a:lnTo>
                    <a:pt x="211" y="289"/>
                  </a:lnTo>
                  <a:lnTo>
                    <a:pt x="151" y="301"/>
                  </a:lnTo>
                  <a:lnTo>
                    <a:pt x="91" y="289"/>
                  </a:lnTo>
                  <a:lnTo>
                    <a:pt x="42" y="259"/>
                  </a:lnTo>
                  <a:lnTo>
                    <a:pt x="12" y="211"/>
                  </a:lnTo>
                  <a:lnTo>
                    <a:pt x="0" y="150"/>
                  </a:lnTo>
                  <a:lnTo>
                    <a:pt x="12" y="90"/>
                  </a:lnTo>
                  <a:lnTo>
                    <a:pt x="42"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17" name="Freeform 1241"/>
            <p:cNvSpPr>
              <a:spLocks/>
            </p:cNvSpPr>
            <p:nvPr/>
          </p:nvSpPr>
          <p:spPr bwMode="auto">
            <a:xfrm>
              <a:off x="4906941" y="3262936"/>
              <a:ext cx="103486" cy="105200"/>
            </a:xfrm>
            <a:custGeom>
              <a:avLst/>
              <a:gdLst>
                <a:gd name="T0" fmla="*/ 151 w 302"/>
                <a:gd name="T1" fmla="*/ 0 h 307"/>
                <a:gd name="T2" fmla="*/ 211 w 302"/>
                <a:gd name="T3" fmla="*/ 12 h 307"/>
                <a:gd name="T4" fmla="*/ 259 w 302"/>
                <a:gd name="T5" fmla="*/ 48 h 307"/>
                <a:gd name="T6" fmla="*/ 290 w 302"/>
                <a:gd name="T7" fmla="*/ 96 h 307"/>
                <a:gd name="T8" fmla="*/ 302 w 302"/>
                <a:gd name="T9" fmla="*/ 156 h 307"/>
                <a:gd name="T10" fmla="*/ 290 w 302"/>
                <a:gd name="T11" fmla="*/ 211 h 307"/>
                <a:gd name="T12" fmla="*/ 259 w 302"/>
                <a:gd name="T13" fmla="*/ 265 h 307"/>
                <a:gd name="T14" fmla="*/ 211 w 302"/>
                <a:gd name="T15" fmla="*/ 295 h 307"/>
                <a:gd name="T16" fmla="*/ 151 w 302"/>
                <a:gd name="T17" fmla="*/ 307 h 307"/>
                <a:gd name="T18" fmla="*/ 90 w 302"/>
                <a:gd name="T19" fmla="*/ 295 h 307"/>
                <a:gd name="T20" fmla="*/ 42 w 302"/>
                <a:gd name="T21" fmla="*/ 265 h 307"/>
                <a:gd name="T22" fmla="*/ 12 w 302"/>
                <a:gd name="T23" fmla="*/ 211 h 307"/>
                <a:gd name="T24" fmla="*/ 0 w 302"/>
                <a:gd name="T25" fmla="*/ 156 h 307"/>
                <a:gd name="T26" fmla="*/ 12 w 302"/>
                <a:gd name="T27" fmla="*/ 96 h 307"/>
                <a:gd name="T28" fmla="*/ 42 w 302"/>
                <a:gd name="T29" fmla="*/ 48 h 307"/>
                <a:gd name="T30" fmla="*/ 90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90" y="96"/>
                  </a:lnTo>
                  <a:lnTo>
                    <a:pt x="302" y="156"/>
                  </a:lnTo>
                  <a:lnTo>
                    <a:pt x="290" y="211"/>
                  </a:lnTo>
                  <a:lnTo>
                    <a:pt x="259" y="265"/>
                  </a:lnTo>
                  <a:lnTo>
                    <a:pt x="211" y="295"/>
                  </a:lnTo>
                  <a:lnTo>
                    <a:pt x="151" y="307"/>
                  </a:lnTo>
                  <a:lnTo>
                    <a:pt x="90" y="295"/>
                  </a:lnTo>
                  <a:lnTo>
                    <a:pt x="42" y="265"/>
                  </a:lnTo>
                  <a:lnTo>
                    <a:pt x="12" y="211"/>
                  </a:lnTo>
                  <a:lnTo>
                    <a:pt x="0" y="156"/>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18" name="Freeform 1242"/>
            <p:cNvSpPr>
              <a:spLocks/>
            </p:cNvSpPr>
            <p:nvPr/>
          </p:nvSpPr>
          <p:spPr bwMode="auto">
            <a:xfrm>
              <a:off x="5030987" y="3262936"/>
              <a:ext cx="105542" cy="105200"/>
            </a:xfrm>
            <a:custGeom>
              <a:avLst/>
              <a:gdLst>
                <a:gd name="T0" fmla="*/ 151 w 308"/>
                <a:gd name="T1" fmla="*/ 0 h 307"/>
                <a:gd name="T2" fmla="*/ 211 w 308"/>
                <a:gd name="T3" fmla="*/ 12 h 307"/>
                <a:gd name="T4" fmla="*/ 259 w 308"/>
                <a:gd name="T5" fmla="*/ 48 h 307"/>
                <a:gd name="T6" fmla="*/ 295 w 308"/>
                <a:gd name="T7" fmla="*/ 96 h 307"/>
                <a:gd name="T8" fmla="*/ 308 w 308"/>
                <a:gd name="T9" fmla="*/ 156 h 307"/>
                <a:gd name="T10" fmla="*/ 295 w 308"/>
                <a:gd name="T11" fmla="*/ 211 h 307"/>
                <a:gd name="T12" fmla="*/ 259 w 308"/>
                <a:gd name="T13" fmla="*/ 265 h 307"/>
                <a:gd name="T14" fmla="*/ 211 w 308"/>
                <a:gd name="T15" fmla="*/ 295 h 307"/>
                <a:gd name="T16" fmla="*/ 151 w 308"/>
                <a:gd name="T17" fmla="*/ 307 h 307"/>
                <a:gd name="T18" fmla="*/ 96 w 308"/>
                <a:gd name="T19" fmla="*/ 295 h 307"/>
                <a:gd name="T20" fmla="*/ 48 w 308"/>
                <a:gd name="T21" fmla="*/ 265 h 307"/>
                <a:gd name="T22" fmla="*/ 12 w 308"/>
                <a:gd name="T23" fmla="*/ 211 h 307"/>
                <a:gd name="T24" fmla="*/ 0 w 308"/>
                <a:gd name="T25" fmla="*/ 156 h 307"/>
                <a:gd name="T26" fmla="*/ 12 w 308"/>
                <a:gd name="T27" fmla="*/ 96 h 307"/>
                <a:gd name="T28" fmla="*/ 48 w 308"/>
                <a:gd name="T29" fmla="*/ 48 h 307"/>
                <a:gd name="T30" fmla="*/ 96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1" y="12"/>
                  </a:lnTo>
                  <a:lnTo>
                    <a:pt x="259" y="48"/>
                  </a:lnTo>
                  <a:lnTo>
                    <a:pt x="295" y="96"/>
                  </a:lnTo>
                  <a:lnTo>
                    <a:pt x="308" y="156"/>
                  </a:lnTo>
                  <a:lnTo>
                    <a:pt x="295" y="211"/>
                  </a:lnTo>
                  <a:lnTo>
                    <a:pt x="259" y="265"/>
                  </a:lnTo>
                  <a:lnTo>
                    <a:pt x="211" y="295"/>
                  </a:lnTo>
                  <a:lnTo>
                    <a:pt x="151" y="307"/>
                  </a:lnTo>
                  <a:lnTo>
                    <a:pt x="96" y="295"/>
                  </a:lnTo>
                  <a:lnTo>
                    <a:pt x="48" y="265"/>
                  </a:lnTo>
                  <a:lnTo>
                    <a:pt x="12" y="211"/>
                  </a:lnTo>
                  <a:lnTo>
                    <a:pt x="0" y="156"/>
                  </a:lnTo>
                  <a:lnTo>
                    <a:pt x="12" y="96"/>
                  </a:lnTo>
                  <a:lnTo>
                    <a:pt x="48" y="48"/>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19" name="Freeform 1243"/>
            <p:cNvSpPr>
              <a:spLocks/>
            </p:cNvSpPr>
            <p:nvPr/>
          </p:nvSpPr>
          <p:spPr bwMode="auto">
            <a:xfrm>
              <a:off x="5157090" y="3262936"/>
              <a:ext cx="103144" cy="105200"/>
            </a:xfrm>
            <a:custGeom>
              <a:avLst/>
              <a:gdLst>
                <a:gd name="T0" fmla="*/ 151 w 301"/>
                <a:gd name="T1" fmla="*/ 0 h 307"/>
                <a:gd name="T2" fmla="*/ 211 w 301"/>
                <a:gd name="T3" fmla="*/ 12 h 307"/>
                <a:gd name="T4" fmla="*/ 259 w 301"/>
                <a:gd name="T5" fmla="*/ 48 h 307"/>
                <a:gd name="T6" fmla="*/ 289 w 301"/>
                <a:gd name="T7" fmla="*/ 96 h 307"/>
                <a:gd name="T8" fmla="*/ 301 w 301"/>
                <a:gd name="T9" fmla="*/ 156 h 307"/>
                <a:gd name="T10" fmla="*/ 289 w 301"/>
                <a:gd name="T11" fmla="*/ 211 h 307"/>
                <a:gd name="T12" fmla="*/ 259 w 301"/>
                <a:gd name="T13" fmla="*/ 265 h 307"/>
                <a:gd name="T14" fmla="*/ 211 w 301"/>
                <a:gd name="T15" fmla="*/ 295 h 307"/>
                <a:gd name="T16" fmla="*/ 151 w 301"/>
                <a:gd name="T17" fmla="*/ 307 h 307"/>
                <a:gd name="T18" fmla="*/ 90 w 301"/>
                <a:gd name="T19" fmla="*/ 295 h 307"/>
                <a:gd name="T20" fmla="*/ 42 w 301"/>
                <a:gd name="T21" fmla="*/ 265 h 307"/>
                <a:gd name="T22" fmla="*/ 12 w 301"/>
                <a:gd name="T23" fmla="*/ 211 h 307"/>
                <a:gd name="T24" fmla="*/ 0 w 301"/>
                <a:gd name="T25" fmla="*/ 156 h 307"/>
                <a:gd name="T26" fmla="*/ 12 w 301"/>
                <a:gd name="T27" fmla="*/ 96 h 307"/>
                <a:gd name="T28" fmla="*/ 42 w 301"/>
                <a:gd name="T29" fmla="*/ 48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8"/>
                  </a:lnTo>
                  <a:lnTo>
                    <a:pt x="289" y="96"/>
                  </a:lnTo>
                  <a:lnTo>
                    <a:pt x="301" y="156"/>
                  </a:lnTo>
                  <a:lnTo>
                    <a:pt x="289" y="211"/>
                  </a:lnTo>
                  <a:lnTo>
                    <a:pt x="259" y="265"/>
                  </a:lnTo>
                  <a:lnTo>
                    <a:pt x="211" y="295"/>
                  </a:lnTo>
                  <a:lnTo>
                    <a:pt x="151" y="307"/>
                  </a:lnTo>
                  <a:lnTo>
                    <a:pt x="90" y="295"/>
                  </a:lnTo>
                  <a:lnTo>
                    <a:pt x="42" y="265"/>
                  </a:lnTo>
                  <a:lnTo>
                    <a:pt x="12" y="211"/>
                  </a:lnTo>
                  <a:lnTo>
                    <a:pt x="0" y="156"/>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20" name="Freeform 1244"/>
            <p:cNvSpPr>
              <a:spLocks/>
            </p:cNvSpPr>
            <p:nvPr/>
          </p:nvSpPr>
          <p:spPr bwMode="auto">
            <a:xfrm>
              <a:off x="5281137" y="3262936"/>
              <a:ext cx="103144" cy="105200"/>
            </a:xfrm>
            <a:custGeom>
              <a:avLst/>
              <a:gdLst>
                <a:gd name="T0" fmla="*/ 151 w 301"/>
                <a:gd name="T1" fmla="*/ 0 h 307"/>
                <a:gd name="T2" fmla="*/ 211 w 301"/>
                <a:gd name="T3" fmla="*/ 12 h 307"/>
                <a:gd name="T4" fmla="*/ 259 w 301"/>
                <a:gd name="T5" fmla="*/ 48 h 307"/>
                <a:gd name="T6" fmla="*/ 289 w 301"/>
                <a:gd name="T7" fmla="*/ 96 h 307"/>
                <a:gd name="T8" fmla="*/ 301 w 301"/>
                <a:gd name="T9" fmla="*/ 156 h 307"/>
                <a:gd name="T10" fmla="*/ 289 w 301"/>
                <a:gd name="T11" fmla="*/ 211 h 307"/>
                <a:gd name="T12" fmla="*/ 259 w 301"/>
                <a:gd name="T13" fmla="*/ 265 h 307"/>
                <a:gd name="T14" fmla="*/ 211 w 301"/>
                <a:gd name="T15" fmla="*/ 295 h 307"/>
                <a:gd name="T16" fmla="*/ 151 w 301"/>
                <a:gd name="T17" fmla="*/ 307 h 307"/>
                <a:gd name="T18" fmla="*/ 90 w 301"/>
                <a:gd name="T19" fmla="*/ 295 h 307"/>
                <a:gd name="T20" fmla="*/ 42 w 301"/>
                <a:gd name="T21" fmla="*/ 265 h 307"/>
                <a:gd name="T22" fmla="*/ 12 w 301"/>
                <a:gd name="T23" fmla="*/ 211 h 307"/>
                <a:gd name="T24" fmla="*/ 0 w 301"/>
                <a:gd name="T25" fmla="*/ 156 h 307"/>
                <a:gd name="T26" fmla="*/ 12 w 301"/>
                <a:gd name="T27" fmla="*/ 96 h 307"/>
                <a:gd name="T28" fmla="*/ 42 w 301"/>
                <a:gd name="T29" fmla="*/ 48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8"/>
                  </a:lnTo>
                  <a:lnTo>
                    <a:pt x="289" y="96"/>
                  </a:lnTo>
                  <a:lnTo>
                    <a:pt x="301" y="156"/>
                  </a:lnTo>
                  <a:lnTo>
                    <a:pt x="289" y="211"/>
                  </a:lnTo>
                  <a:lnTo>
                    <a:pt x="259" y="265"/>
                  </a:lnTo>
                  <a:lnTo>
                    <a:pt x="211" y="295"/>
                  </a:lnTo>
                  <a:lnTo>
                    <a:pt x="151" y="307"/>
                  </a:lnTo>
                  <a:lnTo>
                    <a:pt x="90" y="295"/>
                  </a:lnTo>
                  <a:lnTo>
                    <a:pt x="42" y="265"/>
                  </a:lnTo>
                  <a:lnTo>
                    <a:pt x="12" y="211"/>
                  </a:lnTo>
                  <a:lnTo>
                    <a:pt x="0" y="156"/>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21" name="Freeform 1245"/>
            <p:cNvSpPr>
              <a:spLocks/>
            </p:cNvSpPr>
            <p:nvPr/>
          </p:nvSpPr>
          <p:spPr bwMode="auto">
            <a:xfrm>
              <a:off x="5405183" y="3262936"/>
              <a:ext cx="105200" cy="105200"/>
            </a:xfrm>
            <a:custGeom>
              <a:avLst/>
              <a:gdLst>
                <a:gd name="T0" fmla="*/ 151 w 307"/>
                <a:gd name="T1" fmla="*/ 0 h 307"/>
                <a:gd name="T2" fmla="*/ 211 w 307"/>
                <a:gd name="T3" fmla="*/ 12 h 307"/>
                <a:gd name="T4" fmla="*/ 259 w 307"/>
                <a:gd name="T5" fmla="*/ 48 h 307"/>
                <a:gd name="T6" fmla="*/ 295 w 307"/>
                <a:gd name="T7" fmla="*/ 96 h 307"/>
                <a:gd name="T8" fmla="*/ 307 w 307"/>
                <a:gd name="T9" fmla="*/ 156 h 307"/>
                <a:gd name="T10" fmla="*/ 295 w 307"/>
                <a:gd name="T11" fmla="*/ 211 h 307"/>
                <a:gd name="T12" fmla="*/ 259 w 307"/>
                <a:gd name="T13" fmla="*/ 265 h 307"/>
                <a:gd name="T14" fmla="*/ 211 w 307"/>
                <a:gd name="T15" fmla="*/ 295 h 307"/>
                <a:gd name="T16" fmla="*/ 151 w 307"/>
                <a:gd name="T17" fmla="*/ 307 h 307"/>
                <a:gd name="T18" fmla="*/ 96 w 307"/>
                <a:gd name="T19" fmla="*/ 295 h 307"/>
                <a:gd name="T20" fmla="*/ 48 w 307"/>
                <a:gd name="T21" fmla="*/ 265 h 307"/>
                <a:gd name="T22" fmla="*/ 12 w 307"/>
                <a:gd name="T23" fmla="*/ 211 h 307"/>
                <a:gd name="T24" fmla="*/ 0 w 307"/>
                <a:gd name="T25" fmla="*/ 156 h 307"/>
                <a:gd name="T26" fmla="*/ 12 w 307"/>
                <a:gd name="T27" fmla="*/ 96 h 307"/>
                <a:gd name="T28" fmla="*/ 48 w 307"/>
                <a:gd name="T29" fmla="*/ 48 h 307"/>
                <a:gd name="T30" fmla="*/ 96 w 307"/>
                <a:gd name="T31" fmla="*/ 12 h 307"/>
                <a:gd name="T32" fmla="*/ 151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1" y="0"/>
                  </a:moveTo>
                  <a:lnTo>
                    <a:pt x="211" y="12"/>
                  </a:lnTo>
                  <a:lnTo>
                    <a:pt x="259" y="48"/>
                  </a:lnTo>
                  <a:lnTo>
                    <a:pt x="295" y="96"/>
                  </a:lnTo>
                  <a:lnTo>
                    <a:pt x="307" y="156"/>
                  </a:lnTo>
                  <a:lnTo>
                    <a:pt x="295" y="211"/>
                  </a:lnTo>
                  <a:lnTo>
                    <a:pt x="259" y="265"/>
                  </a:lnTo>
                  <a:lnTo>
                    <a:pt x="211" y="295"/>
                  </a:lnTo>
                  <a:lnTo>
                    <a:pt x="151" y="307"/>
                  </a:lnTo>
                  <a:lnTo>
                    <a:pt x="96" y="295"/>
                  </a:lnTo>
                  <a:lnTo>
                    <a:pt x="48" y="265"/>
                  </a:lnTo>
                  <a:lnTo>
                    <a:pt x="12" y="211"/>
                  </a:lnTo>
                  <a:lnTo>
                    <a:pt x="0" y="156"/>
                  </a:lnTo>
                  <a:lnTo>
                    <a:pt x="12" y="96"/>
                  </a:lnTo>
                  <a:lnTo>
                    <a:pt x="48" y="48"/>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22" name="Freeform 1246"/>
            <p:cNvSpPr>
              <a:spLocks/>
            </p:cNvSpPr>
            <p:nvPr/>
          </p:nvSpPr>
          <p:spPr bwMode="auto">
            <a:xfrm>
              <a:off x="5531285" y="3262936"/>
              <a:ext cx="103144" cy="105200"/>
            </a:xfrm>
            <a:custGeom>
              <a:avLst/>
              <a:gdLst>
                <a:gd name="T0" fmla="*/ 150 w 301"/>
                <a:gd name="T1" fmla="*/ 0 h 307"/>
                <a:gd name="T2" fmla="*/ 211 w 301"/>
                <a:gd name="T3" fmla="*/ 12 h 307"/>
                <a:gd name="T4" fmla="*/ 259 w 301"/>
                <a:gd name="T5" fmla="*/ 48 h 307"/>
                <a:gd name="T6" fmla="*/ 289 w 301"/>
                <a:gd name="T7" fmla="*/ 96 h 307"/>
                <a:gd name="T8" fmla="*/ 301 w 301"/>
                <a:gd name="T9" fmla="*/ 156 h 307"/>
                <a:gd name="T10" fmla="*/ 289 w 301"/>
                <a:gd name="T11" fmla="*/ 211 h 307"/>
                <a:gd name="T12" fmla="*/ 259 w 301"/>
                <a:gd name="T13" fmla="*/ 265 h 307"/>
                <a:gd name="T14" fmla="*/ 211 w 301"/>
                <a:gd name="T15" fmla="*/ 295 h 307"/>
                <a:gd name="T16" fmla="*/ 150 w 301"/>
                <a:gd name="T17" fmla="*/ 307 h 307"/>
                <a:gd name="T18" fmla="*/ 90 w 301"/>
                <a:gd name="T19" fmla="*/ 295 h 307"/>
                <a:gd name="T20" fmla="*/ 42 w 301"/>
                <a:gd name="T21" fmla="*/ 265 h 307"/>
                <a:gd name="T22" fmla="*/ 12 w 301"/>
                <a:gd name="T23" fmla="*/ 211 h 307"/>
                <a:gd name="T24" fmla="*/ 0 w 301"/>
                <a:gd name="T25" fmla="*/ 156 h 307"/>
                <a:gd name="T26" fmla="*/ 12 w 301"/>
                <a:gd name="T27" fmla="*/ 96 h 307"/>
                <a:gd name="T28" fmla="*/ 42 w 301"/>
                <a:gd name="T29" fmla="*/ 48 h 307"/>
                <a:gd name="T30" fmla="*/ 90 w 301"/>
                <a:gd name="T31" fmla="*/ 12 h 307"/>
                <a:gd name="T32" fmla="*/ 150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0" y="0"/>
                  </a:moveTo>
                  <a:lnTo>
                    <a:pt x="211" y="12"/>
                  </a:lnTo>
                  <a:lnTo>
                    <a:pt x="259" y="48"/>
                  </a:lnTo>
                  <a:lnTo>
                    <a:pt x="289" y="96"/>
                  </a:lnTo>
                  <a:lnTo>
                    <a:pt x="301" y="156"/>
                  </a:lnTo>
                  <a:lnTo>
                    <a:pt x="289" y="211"/>
                  </a:lnTo>
                  <a:lnTo>
                    <a:pt x="259" y="265"/>
                  </a:lnTo>
                  <a:lnTo>
                    <a:pt x="211" y="295"/>
                  </a:lnTo>
                  <a:lnTo>
                    <a:pt x="150" y="307"/>
                  </a:lnTo>
                  <a:lnTo>
                    <a:pt x="90" y="295"/>
                  </a:lnTo>
                  <a:lnTo>
                    <a:pt x="42" y="265"/>
                  </a:lnTo>
                  <a:lnTo>
                    <a:pt x="12" y="211"/>
                  </a:lnTo>
                  <a:lnTo>
                    <a:pt x="0" y="156"/>
                  </a:lnTo>
                  <a:lnTo>
                    <a:pt x="12" y="96"/>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23" name="Freeform 1247"/>
            <p:cNvSpPr>
              <a:spLocks/>
            </p:cNvSpPr>
            <p:nvPr/>
          </p:nvSpPr>
          <p:spPr bwMode="auto">
            <a:xfrm>
              <a:off x="5655332" y="3262936"/>
              <a:ext cx="103144" cy="105200"/>
            </a:xfrm>
            <a:custGeom>
              <a:avLst/>
              <a:gdLst>
                <a:gd name="T0" fmla="*/ 150 w 301"/>
                <a:gd name="T1" fmla="*/ 0 h 307"/>
                <a:gd name="T2" fmla="*/ 211 w 301"/>
                <a:gd name="T3" fmla="*/ 12 h 307"/>
                <a:gd name="T4" fmla="*/ 259 w 301"/>
                <a:gd name="T5" fmla="*/ 48 h 307"/>
                <a:gd name="T6" fmla="*/ 289 w 301"/>
                <a:gd name="T7" fmla="*/ 96 h 307"/>
                <a:gd name="T8" fmla="*/ 301 w 301"/>
                <a:gd name="T9" fmla="*/ 156 h 307"/>
                <a:gd name="T10" fmla="*/ 289 w 301"/>
                <a:gd name="T11" fmla="*/ 211 h 307"/>
                <a:gd name="T12" fmla="*/ 259 w 301"/>
                <a:gd name="T13" fmla="*/ 265 h 307"/>
                <a:gd name="T14" fmla="*/ 211 w 301"/>
                <a:gd name="T15" fmla="*/ 295 h 307"/>
                <a:gd name="T16" fmla="*/ 150 w 301"/>
                <a:gd name="T17" fmla="*/ 307 h 307"/>
                <a:gd name="T18" fmla="*/ 90 w 301"/>
                <a:gd name="T19" fmla="*/ 295 h 307"/>
                <a:gd name="T20" fmla="*/ 42 w 301"/>
                <a:gd name="T21" fmla="*/ 265 h 307"/>
                <a:gd name="T22" fmla="*/ 12 w 301"/>
                <a:gd name="T23" fmla="*/ 211 h 307"/>
                <a:gd name="T24" fmla="*/ 0 w 301"/>
                <a:gd name="T25" fmla="*/ 156 h 307"/>
                <a:gd name="T26" fmla="*/ 12 w 301"/>
                <a:gd name="T27" fmla="*/ 96 h 307"/>
                <a:gd name="T28" fmla="*/ 42 w 301"/>
                <a:gd name="T29" fmla="*/ 48 h 307"/>
                <a:gd name="T30" fmla="*/ 90 w 301"/>
                <a:gd name="T31" fmla="*/ 12 h 307"/>
                <a:gd name="T32" fmla="*/ 150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0" y="0"/>
                  </a:moveTo>
                  <a:lnTo>
                    <a:pt x="211" y="12"/>
                  </a:lnTo>
                  <a:lnTo>
                    <a:pt x="259" y="48"/>
                  </a:lnTo>
                  <a:lnTo>
                    <a:pt x="289" y="96"/>
                  </a:lnTo>
                  <a:lnTo>
                    <a:pt x="301" y="156"/>
                  </a:lnTo>
                  <a:lnTo>
                    <a:pt x="289" y="211"/>
                  </a:lnTo>
                  <a:lnTo>
                    <a:pt x="259" y="265"/>
                  </a:lnTo>
                  <a:lnTo>
                    <a:pt x="211" y="295"/>
                  </a:lnTo>
                  <a:lnTo>
                    <a:pt x="150" y="307"/>
                  </a:lnTo>
                  <a:lnTo>
                    <a:pt x="90" y="295"/>
                  </a:lnTo>
                  <a:lnTo>
                    <a:pt x="42" y="265"/>
                  </a:lnTo>
                  <a:lnTo>
                    <a:pt x="12" y="211"/>
                  </a:lnTo>
                  <a:lnTo>
                    <a:pt x="0" y="156"/>
                  </a:lnTo>
                  <a:lnTo>
                    <a:pt x="12" y="96"/>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24" name="Freeform 1248"/>
            <p:cNvSpPr>
              <a:spLocks/>
            </p:cNvSpPr>
            <p:nvPr/>
          </p:nvSpPr>
          <p:spPr bwMode="auto">
            <a:xfrm>
              <a:off x="6653529" y="3262936"/>
              <a:ext cx="103486" cy="105200"/>
            </a:xfrm>
            <a:custGeom>
              <a:avLst/>
              <a:gdLst>
                <a:gd name="T0" fmla="*/ 151 w 302"/>
                <a:gd name="T1" fmla="*/ 0 h 307"/>
                <a:gd name="T2" fmla="*/ 211 w 302"/>
                <a:gd name="T3" fmla="*/ 12 h 307"/>
                <a:gd name="T4" fmla="*/ 259 w 302"/>
                <a:gd name="T5" fmla="*/ 48 h 307"/>
                <a:gd name="T6" fmla="*/ 290 w 302"/>
                <a:gd name="T7" fmla="*/ 96 h 307"/>
                <a:gd name="T8" fmla="*/ 302 w 302"/>
                <a:gd name="T9" fmla="*/ 156 h 307"/>
                <a:gd name="T10" fmla="*/ 290 w 302"/>
                <a:gd name="T11" fmla="*/ 211 h 307"/>
                <a:gd name="T12" fmla="*/ 259 w 302"/>
                <a:gd name="T13" fmla="*/ 265 h 307"/>
                <a:gd name="T14" fmla="*/ 211 w 302"/>
                <a:gd name="T15" fmla="*/ 295 h 307"/>
                <a:gd name="T16" fmla="*/ 151 w 302"/>
                <a:gd name="T17" fmla="*/ 307 h 307"/>
                <a:gd name="T18" fmla="*/ 91 w 302"/>
                <a:gd name="T19" fmla="*/ 295 h 307"/>
                <a:gd name="T20" fmla="*/ 42 w 302"/>
                <a:gd name="T21" fmla="*/ 265 h 307"/>
                <a:gd name="T22" fmla="*/ 12 w 302"/>
                <a:gd name="T23" fmla="*/ 211 h 307"/>
                <a:gd name="T24" fmla="*/ 0 w 302"/>
                <a:gd name="T25" fmla="*/ 156 h 307"/>
                <a:gd name="T26" fmla="*/ 12 w 302"/>
                <a:gd name="T27" fmla="*/ 96 h 307"/>
                <a:gd name="T28" fmla="*/ 42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90" y="96"/>
                  </a:lnTo>
                  <a:lnTo>
                    <a:pt x="302" y="156"/>
                  </a:lnTo>
                  <a:lnTo>
                    <a:pt x="290" y="211"/>
                  </a:lnTo>
                  <a:lnTo>
                    <a:pt x="259" y="265"/>
                  </a:lnTo>
                  <a:lnTo>
                    <a:pt x="211" y="295"/>
                  </a:lnTo>
                  <a:lnTo>
                    <a:pt x="151" y="307"/>
                  </a:lnTo>
                  <a:lnTo>
                    <a:pt x="91" y="295"/>
                  </a:lnTo>
                  <a:lnTo>
                    <a:pt x="42" y="265"/>
                  </a:lnTo>
                  <a:lnTo>
                    <a:pt x="12" y="211"/>
                  </a:lnTo>
                  <a:lnTo>
                    <a:pt x="0" y="156"/>
                  </a:lnTo>
                  <a:lnTo>
                    <a:pt x="12" y="96"/>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25" name="Freeform 1249"/>
            <p:cNvSpPr>
              <a:spLocks/>
            </p:cNvSpPr>
            <p:nvPr/>
          </p:nvSpPr>
          <p:spPr bwMode="auto">
            <a:xfrm>
              <a:off x="6777575" y="3262936"/>
              <a:ext cx="103486" cy="105200"/>
            </a:xfrm>
            <a:custGeom>
              <a:avLst/>
              <a:gdLst>
                <a:gd name="T0" fmla="*/ 151 w 302"/>
                <a:gd name="T1" fmla="*/ 0 h 307"/>
                <a:gd name="T2" fmla="*/ 211 w 302"/>
                <a:gd name="T3" fmla="*/ 12 h 307"/>
                <a:gd name="T4" fmla="*/ 259 w 302"/>
                <a:gd name="T5" fmla="*/ 48 h 307"/>
                <a:gd name="T6" fmla="*/ 296 w 302"/>
                <a:gd name="T7" fmla="*/ 96 h 307"/>
                <a:gd name="T8" fmla="*/ 302 w 302"/>
                <a:gd name="T9" fmla="*/ 156 h 307"/>
                <a:gd name="T10" fmla="*/ 296 w 302"/>
                <a:gd name="T11" fmla="*/ 211 h 307"/>
                <a:gd name="T12" fmla="*/ 259 w 302"/>
                <a:gd name="T13" fmla="*/ 265 h 307"/>
                <a:gd name="T14" fmla="*/ 211 w 302"/>
                <a:gd name="T15" fmla="*/ 295 h 307"/>
                <a:gd name="T16" fmla="*/ 151 w 302"/>
                <a:gd name="T17" fmla="*/ 307 h 307"/>
                <a:gd name="T18" fmla="*/ 91 w 302"/>
                <a:gd name="T19" fmla="*/ 295 h 307"/>
                <a:gd name="T20" fmla="*/ 42 w 302"/>
                <a:gd name="T21" fmla="*/ 265 h 307"/>
                <a:gd name="T22" fmla="*/ 12 w 302"/>
                <a:gd name="T23" fmla="*/ 211 h 307"/>
                <a:gd name="T24" fmla="*/ 0 w 302"/>
                <a:gd name="T25" fmla="*/ 156 h 307"/>
                <a:gd name="T26" fmla="*/ 12 w 302"/>
                <a:gd name="T27" fmla="*/ 96 h 307"/>
                <a:gd name="T28" fmla="*/ 42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96" y="96"/>
                  </a:lnTo>
                  <a:lnTo>
                    <a:pt x="302" y="156"/>
                  </a:lnTo>
                  <a:lnTo>
                    <a:pt x="296" y="211"/>
                  </a:lnTo>
                  <a:lnTo>
                    <a:pt x="259" y="265"/>
                  </a:lnTo>
                  <a:lnTo>
                    <a:pt x="211" y="295"/>
                  </a:lnTo>
                  <a:lnTo>
                    <a:pt x="151" y="307"/>
                  </a:lnTo>
                  <a:lnTo>
                    <a:pt x="91" y="295"/>
                  </a:lnTo>
                  <a:lnTo>
                    <a:pt x="42" y="265"/>
                  </a:lnTo>
                  <a:lnTo>
                    <a:pt x="12" y="211"/>
                  </a:lnTo>
                  <a:lnTo>
                    <a:pt x="0" y="156"/>
                  </a:lnTo>
                  <a:lnTo>
                    <a:pt x="12" y="96"/>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26" name="Freeform 1250"/>
            <p:cNvSpPr>
              <a:spLocks/>
            </p:cNvSpPr>
            <p:nvPr/>
          </p:nvSpPr>
          <p:spPr bwMode="auto">
            <a:xfrm>
              <a:off x="6901621" y="3262936"/>
              <a:ext cx="105542" cy="105200"/>
            </a:xfrm>
            <a:custGeom>
              <a:avLst/>
              <a:gdLst>
                <a:gd name="T0" fmla="*/ 157 w 308"/>
                <a:gd name="T1" fmla="*/ 0 h 307"/>
                <a:gd name="T2" fmla="*/ 211 w 308"/>
                <a:gd name="T3" fmla="*/ 12 h 307"/>
                <a:gd name="T4" fmla="*/ 259 w 308"/>
                <a:gd name="T5" fmla="*/ 48 h 307"/>
                <a:gd name="T6" fmla="*/ 296 w 308"/>
                <a:gd name="T7" fmla="*/ 96 h 307"/>
                <a:gd name="T8" fmla="*/ 308 w 308"/>
                <a:gd name="T9" fmla="*/ 156 h 307"/>
                <a:gd name="T10" fmla="*/ 296 w 308"/>
                <a:gd name="T11" fmla="*/ 211 h 307"/>
                <a:gd name="T12" fmla="*/ 259 w 308"/>
                <a:gd name="T13" fmla="*/ 265 h 307"/>
                <a:gd name="T14" fmla="*/ 211 w 308"/>
                <a:gd name="T15" fmla="*/ 295 h 307"/>
                <a:gd name="T16" fmla="*/ 157 w 308"/>
                <a:gd name="T17" fmla="*/ 307 h 307"/>
                <a:gd name="T18" fmla="*/ 96 w 308"/>
                <a:gd name="T19" fmla="*/ 295 h 307"/>
                <a:gd name="T20" fmla="*/ 48 w 308"/>
                <a:gd name="T21" fmla="*/ 265 h 307"/>
                <a:gd name="T22" fmla="*/ 12 w 308"/>
                <a:gd name="T23" fmla="*/ 211 h 307"/>
                <a:gd name="T24" fmla="*/ 0 w 308"/>
                <a:gd name="T25" fmla="*/ 156 h 307"/>
                <a:gd name="T26" fmla="*/ 12 w 308"/>
                <a:gd name="T27" fmla="*/ 96 h 307"/>
                <a:gd name="T28" fmla="*/ 48 w 308"/>
                <a:gd name="T29" fmla="*/ 48 h 307"/>
                <a:gd name="T30" fmla="*/ 96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1" y="12"/>
                  </a:lnTo>
                  <a:lnTo>
                    <a:pt x="259" y="48"/>
                  </a:lnTo>
                  <a:lnTo>
                    <a:pt x="296" y="96"/>
                  </a:lnTo>
                  <a:lnTo>
                    <a:pt x="308" y="156"/>
                  </a:lnTo>
                  <a:lnTo>
                    <a:pt x="296" y="211"/>
                  </a:lnTo>
                  <a:lnTo>
                    <a:pt x="259" y="265"/>
                  </a:lnTo>
                  <a:lnTo>
                    <a:pt x="211" y="295"/>
                  </a:lnTo>
                  <a:lnTo>
                    <a:pt x="157" y="307"/>
                  </a:lnTo>
                  <a:lnTo>
                    <a:pt x="96" y="295"/>
                  </a:lnTo>
                  <a:lnTo>
                    <a:pt x="48" y="265"/>
                  </a:lnTo>
                  <a:lnTo>
                    <a:pt x="12" y="211"/>
                  </a:lnTo>
                  <a:lnTo>
                    <a:pt x="0" y="156"/>
                  </a:lnTo>
                  <a:lnTo>
                    <a:pt x="12" y="96"/>
                  </a:lnTo>
                  <a:lnTo>
                    <a:pt x="48" y="48"/>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27" name="Freeform 1251"/>
            <p:cNvSpPr>
              <a:spLocks/>
            </p:cNvSpPr>
            <p:nvPr/>
          </p:nvSpPr>
          <p:spPr bwMode="auto">
            <a:xfrm>
              <a:off x="7027724" y="3262936"/>
              <a:ext cx="103486" cy="105200"/>
            </a:xfrm>
            <a:custGeom>
              <a:avLst/>
              <a:gdLst>
                <a:gd name="T0" fmla="*/ 151 w 302"/>
                <a:gd name="T1" fmla="*/ 0 h 307"/>
                <a:gd name="T2" fmla="*/ 211 w 302"/>
                <a:gd name="T3" fmla="*/ 12 h 307"/>
                <a:gd name="T4" fmla="*/ 259 w 302"/>
                <a:gd name="T5" fmla="*/ 48 h 307"/>
                <a:gd name="T6" fmla="*/ 289 w 302"/>
                <a:gd name="T7" fmla="*/ 96 h 307"/>
                <a:gd name="T8" fmla="*/ 302 w 302"/>
                <a:gd name="T9" fmla="*/ 156 h 307"/>
                <a:gd name="T10" fmla="*/ 289 w 302"/>
                <a:gd name="T11" fmla="*/ 211 h 307"/>
                <a:gd name="T12" fmla="*/ 259 w 302"/>
                <a:gd name="T13" fmla="*/ 265 h 307"/>
                <a:gd name="T14" fmla="*/ 211 w 302"/>
                <a:gd name="T15" fmla="*/ 295 h 307"/>
                <a:gd name="T16" fmla="*/ 151 w 302"/>
                <a:gd name="T17" fmla="*/ 307 h 307"/>
                <a:gd name="T18" fmla="*/ 90 w 302"/>
                <a:gd name="T19" fmla="*/ 295 h 307"/>
                <a:gd name="T20" fmla="*/ 42 w 302"/>
                <a:gd name="T21" fmla="*/ 265 h 307"/>
                <a:gd name="T22" fmla="*/ 12 w 302"/>
                <a:gd name="T23" fmla="*/ 211 h 307"/>
                <a:gd name="T24" fmla="*/ 0 w 302"/>
                <a:gd name="T25" fmla="*/ 156 h 307"/>
                <a:gd name="T26" fmla="*/ 12 w 302"/>
                <a:gd name="T27" fmla="*/ 96 h 307"/>
                <a:gd name="T28" fmla="*/ 42 w 302"/>
                <a:gd name="T29" fmla="*/ 48 h 307"/>
                <a:gd name="T30" fmla="*/ 90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89" y="96"/>
                  </a:lnTo>
                  <a:lnTo>
                    <a:pt x="302" y="156"/>
                  </a:lnTo>
                  <a:lnTo>
                    <a:pt x="289" y="211"/>
                  </a:lnTo>
                  <a:lnTo>
                    <a:pt x="259" y="265"/>
                  </a:lnTo>
                  <a:lnTo>
                    <a:pt x="211" y="295"/>
                  </a:lnTo>
                  <a:lnTo>
                    <a:pt x="151" y="307"/>
                  </a:lnTo>
                  <a:lnTo>
                    <a:pt x="90" y="295"/>
                  </a:lnTo>
                  <a:lnTo>
                    <a:pt x="42" y="265"/>
                  </a:lnTo>
                  <a:lnTo>
                    <a:pt x="12" y="211"/>
                  </a:lnTo>
                  <a:lnTo>
                    <a:pt x="0" y="156"/>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28" name="Freeform 1252"/>
            <p:cNvSpPr>
              <a:spLocks/>
            </p:cNvSpPr>
            <p:nvPr/>
          </p:nvSpPr>
          <p:spPr bwMode="auto">
            <a:xfrm>
              <a:off x="7151770" y="3262936"/>
              <a:ext cx="105200" cy="105200"/>
            </a:xfrm>
            <a:custGeom>
              <a:avLst/>
              <a:gdLst>
                <a:gd name="T0" fmla="*/ 151 w 307"/>
                <a:gd name="T1" fmla="*/ 0 h 307"/>
                <a:gd name="T2" fmla="*/ 211 w 307"/>
                <a:gd name="T3" fmla="*/ 12 h 307"/>
                <a:gd name="T4" fmla="*/ 259 w 307"/>
                <a:gd name="T5" fmla="*/ 48 h 307"/>
                <a:gd name="T6" fmla="*/ 295 w 307"/>
                <a:gd name="T7" fmla="*/ 96 h 307"/>
                <a:gd name="T8" fmla="*/ 307 w 307"/>
                <a:gd name="T9" fmla="*/ 156 h 307"/>
                <a:gd name="T10" fmla="*/ 295 w 307"/>
                <a:gd name="T11" fmla="*/ 211 h 307"/>
                <a:gd name="T12" fmla="*/ 259 w 307"/>
                <a:gd name="T13" fmla="*/ 265 h 307"/>
                <a:gd name="T14" fmla="*/ 211 w 307"/>
                <a:gd name="T15" fmla="*/ 295 h 307"/>
                <a:gd name="T16" fmla="*/ 151 w 307"/>
                <a:gd name="T17" fmla="*/ 307 h 307"/>
                <a:gd name="T18" fmla="*/ 90 w 307"/>
                <a:gd name="T19" fmla="*/ 295 h 307"/>
                <a:gd name="T20" fmla="*/ 42 w 307"/>
                <a:gd name="T21" fmla="*/ 265 h 307"/>
                <a:gd name="T22" fmla="*/ 12 w 307"/>
                <a:gd name="T23" fmla="*/ 211 h 307"/>
                <a:gd name="T24" fmla="*/ 0 w 307"/>
                <a:gd name="T25" fmla="*/ 156 h 307"/>
                <a:gd name="T26" fmla="*/ 12 w 307"/>
                <a:gd name="T27" fmla="*/ 96 h 307"/>
                <a:gd name="T28" fmla="*/ 42 w 307"/>
                <a:gd name="T29" fmla="*/ 48 h 307"/>
                <a:gd name="T30" fmla="*/ 90 w 307"/>
                <a:gd name="T31" fmla="*/ 12 h 307"/>
                <a:gd name="T32" fmla="*/ 151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1" y="0"/>
                  </a:moveTo>
                  <a:lnTo>
                    <a:pt x="211" y="12"/>
                  </a:lnTo>
                  <a:lnTo>
                    <a:pt x="259" y="48"/>
                  </a:lnTo>
                  <a:lnTo>
                    <a:pt x="295" y="96"/>
                  </a:lnTo>
                  <a:lnTo>
                    <a:pt x="307" y="156"/>
                  </a:lnTo>
                  <a:lnTo>
                    <a:pt x="295" y="211"/>
                  </a:lnTo>
                  <a:lnTo>
                    <a:pt x="259" y="265"/>
                  </a:lnTo>
                  <a:lnTo>
                    <a:pt x="211" y="295"/>
                  </a:lnTo>
                  <a:lnTo>
                    <a:pt x="151" y="307"/>
                  </a:lnTo>
                  <a:lnTo>
                    <a:pt x="90" y="295"/>
                  </a:lnTo>
                  <a:lnTo>
                    <a:pt x="42" y="265"/>
                  </a:lnTo>
                  <a:lnTo>
                    <a:pt x="12" y="211"/>
                  </a:lnTo>
                  <a:lnTo>
                    <a:pt x="0" y="156"/>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29" name="Freeform 1253"/>
            <p:cNvSpPr>
              <a:spLocks/>
            </p:cNvSpPr>
            <p:nvPr/>
          </p:nvSpPr>
          <p:spPr bwMode="auto">
            <a:xfrm>
              <a:off x="4906941" y="3401374"/>
              <a:ext cx="103486" cy="105200"/>
            </a:xfrm>
            <a:custGeom>
              <a:avLst/>
              <a:gdLst>
                <a:gd name="T0" fmla="*/ 151 w 302"/>
                <a:gd name="T1" fmla="*/ 0 h 307"/>
                <a:gd name="T2" fmla="*/ 211 w 302"/>
                <a:gd name="T3" fmla="*/ 12 h 307"/>
                <a:gd name="T4" fmla="*/ 259 w 302"/>
                <a:gd name="T5" fmla="*/ 48 h 307"/>
                <a:gd name="T6" fmla="*/ 290 w 302"/>
                <a:gd name="T7" fmla="*/ 96 h 307"/>
                <a:gd name="T8" fmla="*/ 302 w 302"/>
                <a:gd name="T9" fmla="*/ 151 h 307"/>
                <a:gd name="T10" fmla="*/ 290 w 302"/>
                <a:gd name="T11" fmla="*/ 211 h 307"/>
                <a:gd name="T12" fmla="*/ 259 w 302"/>
                <a:gd name="T13" fmla="*/ 259 h 307"/>
                <a:gd name="T14" fmla="*/ 211 w 302"/>
                <a:gd name="T15" fmla="*/ 295 h 307"/>
                <a:gd name="T16" fmla="*/ 151 w 302"/>
                <a:gd name="T17" fmla="*/ 307 h 307"/>
                <a:gd name="T18" fmla="*/ 90 w 302"/>
                <a:gd name="T19" fmla="*/ 295 h 307"/>
                <a:gd name="T20" fmla="*/ 42 w 302"/>
                <a:gd name="T21" fmla="*/ 259 h 307"/>
                <a:gd name="T22" fmla="*/ 12 w 302"/>
                <a:gd name="T23" fmla="*/ 211 h 307"/>
                <a:gd name="T24" fmla="*/ 0 w 302"/>
                <a:gd name="T25" fmla="*/ 151 h 307"/>
                <a:gd name="T26" fmla="*/ 12 w 302"/>
                <a:gd name="T27" fmla="*/ 96 h 307"/>
                <a:gd name="T28" fmla="*/ 42 w 302"/>
                <a:gd name="T29" fmla="*/ 48 h 307"/>
                <a:gd name="T30" fmla="*/ 90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90" y="96"/>
                  </a:lnTo>
                  <a:lnTo>
                    <a:pt x="302" y="151"/>
                  </a:lnTo>
                  <a:lnTo>
                    <a:pt x="290" y="211"/>
                  </a:lnTo>
                  <a:lnTo>
                    <a:pt x="259" y="259"/>
                  </a:lnTo>
                  <a:lnTo>
                    <a:pt x="211" y="295"/>
                  </a:lnTo>
                  <a:lnTo>
                    <a:pt x="151" y="307"/>
                  </a:lnTo>
                  <a:lnTo>
                    <a:pt x="90" y="295"/>
                  </a:lnTo>
                  <a:lnTo>
                    <a:pt x="42" y="259"/>
                  </a:lnTo>
                  <a:lnTo>
                    <a:pt x="12" y="211"/>
                  </a:lnTo>
                  <a:lnTo>
                    <a:pt x="0" y="151"/>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30" name="Freeform 1254"/>
            <p:cNvSpPr>
              <a:spLocks/>
            </p:cNvSpPr>
            <p:nvPr/>
          </p:nvSpPr>
          <p:spPr bwMode="auto">
            <a:xfrm>
              <a:off x="5030987" y="3401374"/>
              <a:ext cx="105542" cy="105200"/>
            </a:xfrm>
            <a:custGeom>
              <a:avLst/>
              <a:gdLst>
                <a:gd name="T0" fmla="*/ 151 w 308"/>
                <a:gd name="T1" fmla="*/ 0 h 307"/>
                <a:gd name="T2" fmla="*/ 211 w 308"/>
                <a:gd name="T3" fmla="*/ 12 h 307"/>
                <a:gd name="T4" fmla="*/ 259 w 308"/>
                <a:gd name="T5" fmla="*/ 48 h 307"/>
                <a:gd name="T6" fmla="*/ 295 w 308"/>
                <a:gd name="T7" fmla="*/ 96 h 307"/>
                <a:gd name="T8" fmla="*/ 308 w 308"/>
                <a:gd name="T9" fmla="*/ 151 h 307"/>
                <a:gd name="T10" fmla="*/ 295 w 308"/>
                <a:gd name="T11" fmla="*/ 211 h 307"/>
                <a:gd name="T12" fmla="*/ 259 w 308"/>
                <a:gd name="T13" fmla="*/ 259 h 307"/>
                <a:gd name="T14" fmla="*/ 211 w 308"/>
                <a:gd name="T15" fmla="*/ 295 h 307"/>
                <a:gd name="T16" fmla="*/ 151 w 308"/>
                <a:gd name="T17" fmla="*/ 307 h 307"/>
                <a:gd name="T18" fmla="*/ 96 w 308"/>
                <a:gd name="T19" fmla="*/ 295 h 307"/>
                <a:gd name="T20" fmla="*/ 48 w 308"/>
                <a:gd name="T21" fmla="*/ 259 h 307"/>
                <a:gd name="T22" fmla="*/ 12 w 308"/>
                <a:gd name="T23" fmla="*/ 211 h 307"/>
                <a:gd name="T24" fmla="*/ 0 w 308"/>
                <a:gd name="T25" fmla="*/ 151 h 307"/>
                <a:gd name="T26" fmla="*/ 12 w 308"/>
                <a:gd name="T27" fmla="*/ 96 h 307"/>
                <a:gd name="T28" fmla="*/ 48 w 308"/>
                <a:gd name="T29" fmla="*/ 48 h 307"/>
                <a:gd name="T30" fmla="*/ 96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1" y="12"/>
                  </a:lnTo>
                  <a:lnTo>
                    <a:pt x="259" y="48"/>
                  </a:lnTo>
                  <a:lnTo>
                    <a:pt x="295" y="96"/>
                  </a:lnTo>
                  <a:lnTo>
                    <a:pt x="308" y="151"/>
                  </a:lnTo>
                  <a:lnTo>
                    <a:pt x="295" y="211"/>
                  </a:lnTo>
                  <a:lnTo>
                    <a:pt x="259" y="259"/>
                  </a:lnTo>
                  <a:lnTo>
                    <a:pt x="211" y="295"/>
                  </a:lnTo>
                  <a:lnTo>
                    <a:pt x="151" y="307"/>
                  </a:lnTo>
                  <a:lnTo>
                    <a:pt x="96" y="295"/>
                  </a:lnTo>
                  <a:lnTo>
                    <a:pt x="48" y="259"/>
                  </a:lnTo>
                  <a:lnTo>
                    <a:pt x="12" y="211"/>
                  </a:lnTo>
                  <a:lnTo>
                    <a:pt x="0" y="151"/>
                  </a:lnTo>
                  <a:lnTo>
                    <a:pt x="12" y="96"/>
                  </a:lnTo>
                  <a:lnTo>
                    <a:pt x="48" y="48"/>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31" name="Freeform 1255"/>
            <p:cNvSpPr>
              <a:spLocks/>
            </p:cNvSpPr>
            <p:nvPr/>
          </p:nvSpPr>
          <p:spPr bwMode="auto">
            <a:xfrm>
              <a:off x="5157090" y="3401374"/>
              <a:ext cx="103144" cy="105200"/>
            </a:xfrm>
            <a:custGeom>
              <a:avLst/>
              <a:gdLst>
                <a:gd name="T0" fmla="*/ 151 w 301"/>
                <a:gd name="T1" fmla="*/ 0 h 307"/>
                <a:gd name="T2" fmla="*/ 211 w 301"/>
                <a:gd name="T3" fmla="*/ 12 h 307"/>
                <a:gd name="T4" fmla="*/ 259 w 301"/>
                <a:gd name="T5" fmla="*/ 48 h 307"/>
                <a:gd name="T6" fmla="*/ 289 w 301"/>
                <a:gd name="T7" fmla="*/ 96 h 307"/>
                <a:gd name="T8" fmla="*/ 301 w 301"/>
                <a:gd name="T9" fmla="*/ 151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1 h 307"/>
                <a:gd name="T26" fmla="*/ 12 w 301"/>
                <a:gd name="T27" fmla="*/ 96 h 307"/>
                <a:gd name="T28" fmla="*/ 42 w 301"/>
                <a:gd name="T29" fmla="*/ 48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8"/>
                  </a:lnTo>
                  <a:lnTo>
                    <a:pt x="289" y="96"/>
                  </a:lnTo>
                  <a:lnTo>
                    <a:pt x="301" y="151"/>
                  </a:lnTo>
                  <a:lnTo>
                    <a:pt x="289" y="211"/>
                  </a:lnTo>
                  <a:lnTo>
                    <a:pt x="259" y="259"/>
                  </a:lnTo>
                  <a:lnTo>
                    <a:pt x="211" y="295"/>
                  </a:lnTo>
                  <a:lnTo>
                    <a:pt x="151" y="307"/>
                  </a:lnTo>
                  <a:lnTo>
                    <a:pt x="90" y="295"/>
                  </a:lnTo>
                  <a:lnTo>
                    <a:pt x="42" y="259"/>
                  </a:lnTo>
                  <a:lnTo>
                    <a:pt x="12" y="211"/>
                  </a:lnTo>
                  <a:lnTo>
                    <a:pt x="0" y="151"/>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32" name="Freeform 1256"/>
            <p:cNvSpPr>
              <a:spLocks/>
            </p:cNvSpPr>
            <p:nvPr/>
          </p:nvSpPr>
          <p:spPr bwMode="auto">
            <a:xfrm>
              <a:off x="5281137" y="3401374"/>
              <a:ext cx="103144" cy="105200"/>
            </a:xfrm>
            <a:custGeom>
              <a:avLst/>
              <a:gdLst>
                <a:gd name="T0" fmla="*/ 151 w 301"/>
                <a:gd name="T1" fmla="*/ 0 h 307"/>
                <a:gd name="T2" fmla="*/ 211 w 301"/>
                <a:gd name="T3" fmla="*/ 12 h 307"/>
                <a:gd name="T4" fmla="*/ 259 w 301"/>
                <a:gd name="T5" fmla="*/ 48 h 307"/>
                <a:gd name="T6" fmla="*/ 289 w 301"/>
                <a:gd name="T7" fmla="*/ 96 h 307"/>
                <a:gd name="T8" fmla="*/ 301 w 301"/>
                <a:gd name="T9" fmla="*/ 151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1 h 307"/>
                <a:gd name="T26" fmla="*/ 12 w 301"/>
                <a:gd name="T27" fmla="*/ 96 h 307"/>
                <a:gd name="T28" fmla="*/ 42 w 301"/>
                <a:gd name="T29" fmla="*/ 48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8"/>
                  </a:lnTo>
                  <a:lnTo>
                    <a:pt x="289" y="96"/>
                  </a:lnTo>
                  <a:lnTo>
                    <a:pt x="301" y="151"/>
                  </a:lnTo>
                  <a:lnTo>
                    <a:pt x="289" y="211"/>
                  </a:lnTo>
                  <a:lnTo>
                    <a:pt x="259" y="259"/>
                  </a:lnTo>
                  <a:lnTo>
                    <a:pt x="211" y="295"/>
                  </a:lnTo>
                  <a:lnTo>
                    <a:pt x="151" y="307"/>
                  </a:lnTo>
                  <a:lnTo>
                    <a:pt x="90" y="295"/>
                  </a:lnTo>
                  <a:lnTo>
                    <a:pt x="42" y="259"/>
                  </a:lnTo>
                  <a:lnTo>
                    <a:pt x="12" y="211"/>
                  </a:lnTo>
                  <a:lnTo>
                    <a:pt x="0" y="151"/>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33" name="Freeform 1257"/>
            <p:cNvSpPr>
              <a:spLocks/>
            </p:cNvSpPr>
            <p:nvPr/>
          </p:nvSpPr>
          <p:spPr bwMode="auto">
            <a:xfrm>
              <a:off x="5405183" y="3401374"/>
              <a:ext cx="105200" cy="105200"/>
            </a:xfrm>
            <a:custGeom>
              <a:avLst/>
              <a:gdLst>
                <a:gd name="T0" fmla="*/ 151 w 307"/>
                <a:gd name="T1" fmla="*/ 0 h 307"/>
                <a:gd name="T2" fmla="*/ 211 w 307"/>
                <a:gd name="T3" fmla="*/ 12 h 307"/>
                <a:gd name="T4" fmla="*/ 259 w 307"/>
                <a:gd name="T5" fmla="*/ 48 h 307"/>
                <a:gd name="T6" fmla="*/ 295 w 307"/>
                <a:gd name="T7" fmla="*/ 96 h 307"/>
                <a:gd name="T8" fmla="*/ 307 w 307"/>
                <a:gd name="T9" fmla="*/ 151 h 307"/>
                <a:gd name="T10" fmla="*/ 295 w 307"/>
                <a:gd name="T11" fmla="*/ 211 h 307"/>
                <a:gd name="T12" fmla="*/ 259 w 307"/>
                <a:gd name="T13" fmla="*/ 259 h 307"/>
                <a:gd name="T14" fmla="*/ 211 w 307"/>
                <a:gd name="T15" fmla="*/ 295 h 307"/>
                <a:gd name="T16" fmla="*/ 151 w 307"/>
                <a:gd name="T17" fmla="*/ 307 h 307"/>
                <a:gd name="T18" fmla="*/ 96 w 307"/>
                <a:gd name="T19" fmla="*/ 295 h 307"/>
                <a:gd name="T20" fmla="*/ 48 w 307"/>
                <a:gd name="T21" fmla="*/ 259 h 307"/>
                <a:gd name="T22" fmla="*/ 12 w 307"/>
                <a:gd name="T23" fmla="*/ 211 h 307"/>
                <a:gd name="T24" fmla="*/ 0 w 307"/>
                <a:gd name="T25" fmla="*/ 151 h 307"/>
                <a:gd name="T26" fmla="*/ 12 w 307"/>
                <a:gd name="T27" fmla="*/ 96 h 307"/>
                <a:gd name="T28" fmla="*/ 48 w 307"/>
                <a:gd name="T29" fmla="*/ 48 h 307"/>
                <a:gd name="T30" fmla="*/ 96 w 307"/>
                <a:gd name="T31" fmla="*/ 12 h 307"/>
                <a:gd name="T32" fmla="*/ 151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1" y="0"/>
                  </a:moveTo>
                  <a:lnTo>
                    <a:pt x="211" y="12"/>
                  </a:lnTo>
                  <a:lnTo>
                    <a:pt x="259" y="48"/>
                  </a:lnTo>
                  <a:lnTo>
                    <a:pt x="295" y="96"/>
                  </a:lnTo>
                  <a:lnTo>
                    <a:pt x="307" y="151"/>
                  </a:lnTo>
                  <a:lnTo>
                    <a:pt x="295" y="211"/>
                  </a:lnTo>
                  <a:lnTo>
                    <a:pt x="259" y="259"/>
                  </a:lnTo>
                  <a:lnTo>
                    <a:pt x="211" y="295"/>
                  </a:lnTo>
                  <a:lnTo>
                    <a:pt x="151" y="307"/>
                  </a:lnTo>
                  <a:lnTo>
                    <a:pt x="96" y="295"/>
                  </a:lnTo>
                  <a:lnTo>
                    <a:pt x="48" y="259"/>
                  </a:lnTo>
                  <a:lnTo>
                    <a:pt x="12" y="211"/>
                  </a:lnTo>
                  <a:lnTo>
                    <a:pt x="0" y="151"/>
                  </a:lnTo>
                  <a:lnTo>
                    <a:pt x="12" y="96"/>
                  </a:lnTo>
                  <a:lnTo>
                    <a:pt x="48" y="48"/>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34" name="Freeform 1258"/>
            <p:cNvSpPr>
              <a:spLocks/>
            </p:cNvSpPr>
            <p:nvPr/>
          </p:nvSpPr>
          <p:spPr bwMode="auto">
            <a:xfrm>
              <a:off x="6777575" y="3401374"/>
              <a:ext cx="103486" cy="105200"/>
            </a:xfrm>
            <a:custGeom>
              <a:avLst/>
              <a:gdLst>
                <a:gd name="T0" fmla="*/ 151 w 302"/>
                <a:gd name="T1" fmla="*/ 0 h 307"/>
                <a:gd name="T2" fmla="*/ 211 w 302"/>
                <a:gd name="T3" fmla="*/ 12 h 307"/>
                <a:gd name="T4" fmla="*/ 259 w 302"/>
                <a:gd name="T5" fmla="*/ 48 h 307"/>
                <a:gd name="T6" fmla="*/ 296 w 302"/>
                <a:gd name="T7" fmla="*/ 96 h 307"/>
                <a:gd name="T8" fmla="*/ 302 w 302"/>
                <a:gd name="T9" fmla="*/ 151 h 307"/>
                <a:gd name="T10" fmla="*/ 296 w 302"/>
                <a:gd name="T11" fmla="*/ 211 h 307"/>
                <a:gd name="T12" fmla="*/ 259 w 302"/>
                <a:gd name="T13" fmla="*/ 259 h 307"/>
                <a:gd name="T14" fmla="*/ 211 w 302"/>
                <a:gd name="T15" fmla="*/ 295 h 307"/>
                <a:gd name="T16" fmla="*/ 151 w 302"/>
                <a:gd name="T17" fmla="*/ 307 h 307"/>
                <a:gd name="T18" fmla="*/ 91 w 302"/>
                <a:gd name="T19" fmla="*/ 295 h 307"/>
                <a:gd name="T20" fmla="*/ 42 w 302"/>
                <a:gd name="T21" fmla="*/ 259 h 307"/>
                <a:gd name="T22" fmla="*/ 12 w 302"/>
                <a:gd name="T23" fmla="*/ 211 h 307"/>
                <a:gd name="T24" fmla="*/ 0 w 302"/>
                <a:gd name="T25" fmla="*/ 151 h 307"/>
                <a:gd name="T26" fmla="*/ 12 w 302"/>
                <a:gd name="T27" fmla="*/ 96 h 307"/>
                <a:gd name="T28" fmla="*/ 42 w 302"/>
                <a:gd name="T29" fmla="*/ 48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96" y="96"/>
                  </a:lnTo>
                  <a:lnTo>
                    <a:pt x="302" y="151"/>
                  </a:lnTo>
                  <a:lnTo>
                    <a:pt x="296" y="211"/>
                  </a:lnTo>
                  <a:lnTo>
                    <a:pt x="259" y="259"/>
                  </a:lnTo>
                  <a:lnTo>
                    <a:pt x="211" y="295"/>
                  </a:lnTo>
                  <a:lnTo>
                    <a:pt x="151" y="307"/>
                  </a:lnTo>
                  <a:lnTo>
                    <a:pt x="91" y="295"/>
                  </a:lnTo>
                  <a:lnTo>
                    <a:pt x="42" y="259"/>
                  </a:lnTo>
                  <a:lnTo>
                    <a:pt x="12" y="211"/>
                  </a:lnTo>
                  <a:lnTo>
                    <a:pt x="0" y="151"/>
                  </a:lnTo>
                  <a:lnTo>
                    <a:pt x="12" y="96"/>
                  </a:lnTo>
                  <a:lnTo>
                    <a:pt x="42" y="48"/>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35" name="Freeform 1259"/>
            <p:cNvSpPr>
              <a:spLocks/>
            </p:cNvSpPr>
            <p:nvPr/>
          </p:nvSpPr>
          <p:spPr bwMode="auto">
            <a:xfrm>
              <a:off x="6901621" y="3401374"/>
              <a:ext cx="105542" cy="105200"/>
            </a:xfrm>
            <a:custGeom>
              <a:avLst/>
              <a:gdLst>
                <a:gd name="T0" fmla="*/ 157 w 308"/>
                <a:gd name="T1" fmla="*/ 0 h 307"/>
                <a:gd name="T2" fmla="*/ 211 w 308"/>
                <a:gd name="T3" fmla="*/ 12 h 307"/>
                <a:gd name="T4" fmla="*/ 259 w 308"/>
                <a:gd name="T5" fmla="*/ 48 h 307"/>
                <a:gd name="T6" fmla="*/ 296 w 308"/>
                <a:gd name="T7" fmla="*/ 96 h 307"/>
                <a:gd name="T8" fmla="*/ 308 w 308"/>
                <a:gd name="T9" fmla="*/ 151 h 307"/>
                <a:gd name="T10" fmla="*/ 296 w 308"/>
                <a:gd name="T11" fmla="*/ 211 h 307"/>
                <a:gd name="T12" fmla="*/ 259 w 308"/>
                <a:gd name="T13" fmla="*/ 259 h 307"/>
                <a:gd name="T14" fmla="*/ 211 w 308"/>
                <a:gd name="T15" fmla="*/ 295 h 307"/>
                <a:gd name="T16" fmla="*/ 157 w 308"/>
                <a:gd name="T17" fmla="*/ 307 h 307"/>
                <a:gd name="T18" fmla="*/ 96 w 308"/>
                <a:gd name="T19" fmla="*/ 295 h 307"/>
                <a:gd name="T20" fmla="*/ 48 w 308"/>
                <a:gd name="T21" fmla="*/ 259 h 307"/>
                <a:gd name="T22" fmla="*/ 12 w 308"/>
                <a:gd name="T23" fmla="*/ 211 h 307"/>
                <a:gd name="T24" fmla="*/ 0 w 308"/>
                <a:gd name="T25" fmla="*/ 151 h 307"/>
                <a:gd name="T26" fmla="*/ 12 w 308"/>
                <a:gd name="T27" fmla="*/ 96 h 307"/>
                <a:gd name="T28" fmla="*/ 48 w 308"/>
                <a:gd name="T29" fmla="*/ 48 h 307"/>
                <a:gd name="T30" fmla="*/ 96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1" y="12"/>
                  </a:lnTo>
                  <a:lnTo>
                    <a:pt x="259" y="48"/>
                  </a:lnTo>
                  <a:lnTo>
                    <a:pt x="296" y="96"/>
                  </a:lnTo>
                  <a:lnTo>
                    <a:pt x="308" y="151"/>
                  </a:lnTo>
                  <a:lnTo>
                    <a:pt x="296" y="211"/>
                  </a:lnTo>
                  <a:lnTo>
                    <a:pt x="259" y="259"/>
                  </a:lnTo>
                  <a:lnTo>
                    <a:pt x="211" y="295"/>
                  </a:lnTo>
                  <a:lnTo>
                    <a:pt x="157" y="307"/>
                  </a:lnTo>
                  <a:lnTo>
                    <a:pt x="96" y="295"/>
                  </a:lnTo>
                  <a:lnTo>
                    <a:pt x="48" y="259"/>
                  </a:lnTo>
                  <a:lnTo>
                    <a:pt x="12" y="211"/>
                  </a:lnTo>
                  <a:lnTo>
                    <a:pt x="0" y="151"/>
                  </a:lnTo>
                  <a:lnTo>
                    <a:pt x="12" y="96"/>
                  </a:lnTo>
                  <a:lnTo>
                    <a:pt x="48" y="48"/>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36" name="Freeform 1260"/>
            <p:cNvSpPr>
              <a:spLocks/>
            </p:cNvSpPr>
            <p:nvPr/>
          </p:nvSpPr>
          <p:spPr bwMode="auto">
            <a:xfrm>
              <a:off x="7027724" y="3401374"/>
              <a:ext cx="103486" cy="105200"/>
            </a:xfrm>
            <a:custGeom>
              <a:avLst/>
              <a:gdLst>
                <a:gd name="T0" fmla="*/ 151 w 302"/>
                <a:gd name="T1" fmla="*/ 0 h 307"/>
                <a:gd name="T2" fmla="*/ 211 w 302"/>
                <a:gd name="T3" fmla="*/ 12 h 307"/>
                <a:gd name="T4" fmla="*/ 259 w 302"/>
                <a:gd name="T5" fmla="*/ 48 h 307"/>
                <a:gd name="T6" fmla="*/ 289 w 302"/>
                <a:gd name="T7" fmla="*/ 96 h 307"/>
                <a:gd name="T8" fmla="*/ 302 w 302"/>
                <a:gd name="T9" fmla="*/ 151 h 307"/>
                <a:gd name="T10" fmla="*/ 289 w 302"/>
                <a:gd name="T11" fmla="*/ 211 h 307"/>
                <a:gd name="T12" fmla="*/ 259 w 302"/>
                <a:gd name="T13" fmla="*/ 259 h 307"/>
                <a:gd name="T14" fmla="*/ 211 w 302"/>
                <a:gd name="T15" fmla="*/ 295 h 307"/>
                <a:gd name="T16" fmla="*/ 151 w 302"/>
                <a:gd name="T17" fmla="*/ 307 h 307"/>
                <a:gd name="T18" fmla="*/ 90 w 302"/>
                <a:gd name="T19" fmla="*/ 295 h 307"/>
                <a:gd name="T20" fmla="*/ 42 w 302"/>
                <a:gd name="T21" fmla="*/ 259 h 307"/>
                <a:gd name="T22" fmla="*/ 12 w 302"/>
                <a:gd name="T23" fmla="*/ 211 h 307"/>
                <a:gd name="T24" fmla="*/ 0 w 302"/>
                <a:gd name="T25" fmla="*/ 151 h 307"/>
                <a:gd name="T26" fmla="*/ 12 w 302"/>
                <a:gd name="T27" fmla="*/ 96 h 307"/>
                <a:gd name="T28" fmla="*/ 42 w 302"/>
                <a:gd name="T29" fmla="*/ 48 h 307"/>
                <a:gd name="T30" fmla="*/ 90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89" y="96"/>
                  </a:lnTo>
                  <a:lnTo>
                    <a:pt x="302" y="151"/>
                  </a:lnTo>
                  <a:lnTo>
                    <a:pt x="289" y="211"/>
                  </a:lnTo>
                  <a:lnTo>
                    <a:pt x="259" y="259"/>
                  </a:lnTo>
                  <a:lnTo>
                    <a:pt x="211" y="295"/>
                  </a:lnTo>
                  <a:lnTo>
                    <a:pt x="151" y="307"/>
                  </a:lnTo>
                  <a:lnTo>
                    <a:pt x="90" y="295"/>
                  </a:lnTo>
                  <a:lnTo>
                    <a:pt x="42" y="259"/>
                  </a:lnTo>
                  <a:lnTo>
                    <a:pt x="12" y="211"/>
                  </a:lnTo>
                  <a:lnTo>
                    <a:pt x="0" y="151"/>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37" name="Freeform 1261"/>
            <p:cNvSpPr>
              <a:spLocks/>
            </p:cNvSpPr>
            <p:nvPr/>
          </p:nvSpPr>
          <p:spPr bwMode="auto">
            <a:xfrm>
              <a:off x="7151770" y="3401374"/>
              <a:ext cx="105200" cy="105200"/>
            </a:xfrm>
            <a:custGeom>
              <a:avLst/>
              <a:gdLst>
                <a:gd name="T0" fmla="*/ 151 w 307"/>
                <a:gd name="T1" fmla="*/ 0 h 307"/>
                <a:gd name="T2" fmla="*/ 211 w 307"/>
                <a:gd name="T3" fmla="*/ 12 h 307"/>
                <a:gd name="T4" fmla="*/ 259 w 307"/>
                <a:gd name="T5" fmla="*/ 48 h 307"/>
                <a:gd name="T6" fmla="*/ 295 w 307"/>
                <a:gd name="T7" fmla="*/ 96 h 307"/>
                <a:gd name="T8" fmla="*/ 307 w 307"/>
                <a:gd name="T9" fmla="*/ 151 h 307"/>
                <a:gd name="T10" fmla="*/ 295 w 307"/>
                <a:gd name="T11" fmla="*/ 211 h 307"/>
                <a:gd name="T12" fmla="*/ 259 w 307"/>
                <a:gd name="T13" fmla="*/ 259 h 307"/>
                <a:gd name="T14" fmla="*/ 211 w 307"/>
                <a:gd name="T15" fmla="*/ 295 h 307"/>
                <a:gd name="T16" fmla="*/ 151 w 307"/>
                <a:gd name="T17" fmla="*/ 307 h 307"/>
                <a:gd name="T18" fmla="*/ 90 w 307"/>
                <a:gd name="T19" fmla="*/ 295 h 307"/>
                <a:gd name="T20" fmla="*/ 42 w 307"/>
                <a:gd name="T21" fmla="*/ 259 h 307"/>
                <a:gd name="T22" fmla="*/ 12 w 307"/>
                <a:gd name="T23" fmla="*/ 211 h 307"/>
                <a:gd name="T24" fmla="*/ 0 w 307"/>
                <a:gd name="T25" fmla="*/ 151 h 307"/>
                <a:gd name="T26" fmla="*/ 12 w 307"/>
                <a:gd name="T27" fmla="*/ 96 h 307"/>
                <a:gd name="T28" fmla="*/ 42 w 307"/>
                <a:gd name="T29" fmla="*/ 48 h 307"/>
                <a:gd name="T30" fmla="*/ 90 w 307"/>
                <a:gd name="T31" fmla="*/ 12 h 307"/>
                <a:gd name="T32" fmla="*/ 151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1" y="0"/>
                  </a:moveTo>
                  <a:lnTo>
                    <a:pt x="211" y="12"/>
                  </a:lnTo>
                  <a:lnTo>
                    <a:pt x="259" y="48"/>
                  </a:lnTo>
                  <a:lnTo>
                    <a:pt x="295" y="96"/>
                  </a:lnTo>
                  <a:lnTo>
                    <a:pt x="307" y="151"/>
                  </a:lnTo>
                  <a:lnTo>
                    <a:pt x="295" y="211"/>
                  </a:lnTo>
                  <a:lnTo>
                    <a:pt x="259" y="259"/>
                  </a:lnTo>
                  <a:lnTo>
                    <a:pt x="211" y="295"/>
                  </a:lnTo>
                  <a:lnTo>
                    <a:pt x="151" y="307"/>
                  </a:lnTo>
                  <a:lnTo>
                    <a:pt x="90" y="295"/>
                  </a:lnTo>
                  <a:lnTo>
                    <a:pt x="42" y="259"/>
                  </a:lnTo>
                  <a:lnTo>
                    <a:pt x="12" y="211"/>
                  </a:lnTo>
                  <a:lnTo>
                    <a:pt x="0" y="151"/>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38" name="Freeform 1262"/>
            <p:cNvSpPr>
              <a:spLocks/>
            </p:cNvSpPr>
            <p:nvPr/>
          </p:nvSpPr>
          <p:spPr bwMode="auto">
            <a:xfrm>
              <a:off x="7401920" y="3401374"/>
              <a:ext cx="103144" cy="105200"/>
            </a:xfrm>
            <a:custGeom>
              <a:avLst/>
              <a:gdLst>
                <a:gd name="T0" fmla="*/ 151 w 301"/>
                <a:gd name="T1" fmla="*/ 0 h 307"/>
                <a:gd name="T2" fmla="*/ 211 w 301"/>
                <a:gd name="T3" fmla="*/ 12 h 307"/>
                <a:gd name="T4" fmla="*/ 259 w 301"/>
                <a:gd name="T5" fmla="*/ 48 h 307"/>
                <a:gd name="T6" fmla="*/ 289 w 301"/>
                <a:gd name="T7" fmla="*/ 96 h 307"/>
                <a:gd name="T8" fmla="*/ 301 w 301"/>
                <a:gd name="T9" fmla="*/ 151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1 h 307"/>
                <a:gd name="T26" fmla="*/ 12 w 301"/>
                <a:gd name="T27" fmla="*/ 96 h 307"/>
                <a:gd name="T28" fmla="*/ 42 w 301"/>
                <a:gd name="T29" fmla="*/ 48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8"/>
                  </a:lnTo>
                  <a:lnTo>
                    <a:pt x="289" y="96"/>
                  </a:lnTo>
                  <a:lnTo>
                    <a:pt x="301" y="151"/>
                  </a:lnTo>
                  <a:lnTo>
                    <a:pt x="289" y="211"/>
                  </a:lnTo>
                  <a:lnTo>
                    <a:pt x="259" y="259"/>
                  </a:lnTo>
                  <a:lnTo>
                    <a:pt x="211" y="295"/>
                  </a:lnTo>
                  <a:lnTo>
                    <a:pt x="151" y="307"/>
                  </a:lnTo>
                  <a:lnTo>
                    <a:pt x="90" y="295"/>
                  </a:lnTo>
                  <a:lnTo>
                    <a:pt x="42" y="259"/>
                  </a:lnTo>
                  <a:lnTo>
                    <a:pt x="12" y="211"/>
                  </a:lnTo>
                  <a:lnTo>
                    <a:pt x="0" y="151"/>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39" name="Freeform 1263"/>
            <p:cNvSpPr>
              <a:spLocks/>
            </p:cNvSpPr>
            <p:nvPr/>
          </p:nvSpPr>
          <p:spPr bwMode="auto">
            <a:xfrm>
              <a:off x="7525966" y="3401374"/>
              <a:ext cx="105200" cy="105200"/>
            </a:xfrm>
            <a:custGeom>
              <a:avLst/>
              <a:gdLst>
                <a:gd name="T0" fmla="*/ 150 w 307"/>
                <a:gd name="T1" fmla="*/ 0 h 307"/>
                <a:gd name="T2" fmla="*/ 211 w 307"/>
                <a:gd name="T3" fmla="*/ 12 h 307"/>
                <a:gd name="T4" fmla="*/ 259 w 307"/>
                <a:gd name="T5" fmla="*/ 48 h 307"/>
                <a:gd name="T6" fmla="*/ 295 w 307"/>
                <a:gd name="T7" fmla="*/ 96 h 307"/>
                <a:gd name="T8" fmla="*/ 307 w 307"/>
                <a:gd name="T9" fmla="*/ 151 h 307"/>
                <a:gd name="T10" fmla="*/ 295 w 307"/>
                <a:gd name="T11" fmla="*/ 211 h 307"/>
                <a:gd name="T12" fmla="*/ 259 w 307"/>
                <a:gd name="T13" fmla="*/ 259 h 307"/>
                <a:gd name="T14" fmla="*/ 211 w 307"/>
                <a:gd name="T15" fmla="*/ 295 h 307"/>
                <a:gd name="T16" fmla="*/ 150 w 307"/>
                <a:gd name="T17" fmla="*/ 307 h 307"/>
                <a:gd name="T18" fmla="*/ 90 w 307"/>
                <a:gd name="T19" fmla="*/ 295 h 307"/>
                <a:gd name="T20" fmla="*/ 42 w 307"/>
                <a:gd name="T21" fmla="*/ 259 h 307"/>
                <a:gd name="T22" fmla="*/ 12 w 307"/>
                <a:gd name="T23" fmla="*/ 211 h 307"/>
                <a:gd name="T24" fmla="*/ 0 w 307"/>
                <a:gd name="T25" fmla="*/ 151 h 307"/>
                <a:gd name="T26" fmla="*/ 12 w 307"/>
                <a:gd name="T27" fmla="*/ 96 h 307"/>
                <a:gd name="T28" fmla="*/ 42 w 307"/>
                <a:gd name="T29" fmla="*/ 48 h 307"/>
                <a:gd name="T30" fmla="*/ 90 w 307"/>
                <a:gd name="T31" fmla="*/ 12 h 307"/>
                <a:gd name="T32" fmla="*/ 150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0" y="0"/>
                  </a:moveTo>
                  <a:lnTo>
                    <a:pt x="211" y="12"/>
                  </a:lnTo>
                  <a:lnTo>
                    <a:pt x="259" y="48"/>
                  </a:lnTo>
                  <a:lnTo>
                    <a:pt x="295" y="96"/>
                  </a:lnTo>
                  <a:lnTo>
                    <a:pt x="307" y="151"/>
                  </a:lnTo>
                  <a:lnTo>
                    <a:pt x="295" y="211"/>
                  </a:lnTo>
                  <a:lnTo>
                    <a:pt x="259" y="259"/>
                  </a:lnTo>
                  <a:lnTo>
                    <a:pt x="211" y="295"/>
                  </a:lnTo>
                  <a:lnTo>
                    <a:pt x="150" y="307"/>
                  </a:lnTo>
                  <a:lnTo>
                    <a:pt x="90" y="295"/>
                  </a:lnTo>
                  <a:lnTo>
                    <a:pt x="42" y="259"/>
                  </a:lnTo>
                  <a:lnTo>
                    <a:pt x="12" y="211"/>
                  </a:lnTo>
                  <a:lnTo>
                    <a:pt x="0" y="151"/>
                  </a:lnTo>
                  <a:lnTo>
                    <a:pt x="12" y="96"/>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0" name="Freeform 1264"/>
            <p:cNvSpPr>
              <a:spLocks/>
            </p:cNvSpPr>
            <p:nvPr/>
          </p:nvSpPr>
          <p:spPr bwMode="auto">
            <a:xfrm>
              <a:off x="7650013" y="3401374"/>
              <a:ext cx="105200" cy="105200"/>
            </a:xfrm>
            <a:custGeom>
              <a:avLst/>
              <a:gdLst>
                <a:gd name="T0" fmla="*/ 156 w 307"/>
                <a:gd name="T1" fmla="*/ 0 h 307"/>
                <a:gd name="T2" fmla="*/ 211 w 307"/>
                <a:gd name="T3" fmla="*/ 12 h 307"/>
                <a:gd name="T4" fmla="*/ 259 w 307"/>
                <a:gd name="T5" fmla="*/ 48 h 307"/>
                <a:gd name="T6" fmla="*/ 295 w 307"/>
                <a:gd name="T7" fmla="*/ 96 h 307"/>
                <a:gd name="T8" fmla="*/ 307 w 307"/>
                <a:gd name="T9" fmla="*/ 151 h 307"/>
                <a:gd name="T10" fmla="*/ 295 w 307"/>
                <a:gd name="T11" fmla="*/ 211 h 307"/>
                <a:gd name="T12" fmla="*/ 259 w 307"/>
                <a:gd name="T13" fmla="*/ 259 h 307"/>
                <a:gd name="T14" fmla="*/ 211 w 307"/>
                <a:gd name="T15" fmla="*/ 295 h 307"/>
                <a:gd name="T16" fmla="*/ 156 w 307"/>
                <a:gd name="T17" fmla="*/ 307 h 307"/>
                <a:gd name="T18" fmla="*/ 96 w 307"/>
                <a:gd name="T19" fmla="*/ 295 h 307"/>
                <a:gd name="T20" fmla="*/ 48 w 307"/>
                <a:gd name="T21" fmla="*/ 259 h 307"/>
                <a:gd name="T22" fmla="*/ 12 w 307"/>
                <a:gd name="T23" fmla="*/ 211 h 307"/>
                <a:gd name="T24" fmla="*/ 0 w 307"/>
                <a:gd name="T25" fmla="*/ 151 h 307"/>
                <a:gd name="T26" fmla="*/ 12 w 307"/>
                <a:gd name="T27" fmla="*/ 96 h 307"/>
                <a:gd name="T28" fmla="*/ 48 w 307"/>
                <a:gd name="T29" fmla="*/ 48 h 307"/>
                <a:gd name="T30" fmla="*/ 96 w 307"/>
                <a:gd name="T31" fmla="*/ 12 h 307"/>
                <a:gd name="T32" fmla="*/ 156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6" y="0"/>
                  </a:moveTo>
                  <a:lnTo>
                    <a:pt x="211" y="12"/>
                  </a:lnTo>
                  <a:lnTo>
                    <a:pt x="259" y="48"/>
                  </a:lnTo>
                  <a:lnTo>
                    <a:pt x="295" y="96"/>
                  </a:lnTo>
                  <a:lnTo>
                    <a:pt x="307" y="151"/>
                  </a:lnTo>
                  <a:lnTo>
                    <a:pt x="295" y="211"/>
                  </a:lnTo>
                  <a:lnTo>
                    <a:pt x="259" y="259"/>
                  </a:lnTo>
                  <a:lnTo>
                    <a:pt x="211" y="295"/>
                  </a:lnTo>
                  <a:lnTo>
                    <a:pt x="156" y="307"/>
                  </a:lnTo>
                  <a:lnTo>
                    <a:pt x="96" y="295"/>
                  </a:lnTo>
                  <a:lnTo>
                    <a:pt x="48" y="259"/>
                  </a:lnTo>
                  <a:lnTo>
                    <a:pt x="12" y="211"/>
                  </a:lnTo>
                  <a:lnTo>
                    <a:pt x="0" y="151"/>
                  </a:lnTo>
                  <a:lnTo>
                    <a:pt x="12" y="96"/>
                  </a:lnTo>
                  <a:lnTo>
                    <a:pt x="48" y="48"/>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1" name="Freeform 1265"/>
            <p:cNvSpPr>
              <a:spLocks/>
            </p:cNvSpPr>
            <p:nvPr/>
          </p:nvSpPr>
          <p:spPr bwMode="auto">
            <a:xfrm>
              <a:off x="4906941" y="3539813"/>
              <a:ext cx="103486" cy="105542"/>
            </a:xfrm>
            <a:custGeom>
              <a:avLst/>
              <a:gdLst>
                <a:gd name="T0" fmla="*/ 151 w 302"/>
                <a:gd name="T1" fmla="*/ 0 h 308"/>
                <a:gd name="T2" fmla="*/ 211 w 302"/>
                <a:gd name="T3" fmla="*/ 12 h 308"/>
                <a:gd name="T4" fmla="*/ 259 w 302"/>
                <a:gd name="T5" fmla="*/ 42 h 308"/>
                <a:gd name="T6" fmla="*/ 290 w 302"/>
                <a:gd name="T7" fmla="*/ 90 h 308"/>
                <a:gd name="T8" fmla="*/ 302 w 302"/>
                <a:gd name="T9" fmla="*/ 151 h 308"/>
                <a:gd name="T10" fmla="*/ 290 w 302"/>
                <a:gd name="T11" fmla="*/ 211 h 308"/>
                <a:gd name="T12" fmla="*/ 259 w 302"/>
                <a:gd name="T13" fmla="*/ 259 h 308"/>
                <a:gd name="T14" fmla="*/ 211 w 302"/>
                <a:gd name="T15" fmla="*/ 296 h 308"/>
                <a:gd name="T16" fmla="*/ 151 w 302"/>
                <a:gd name="T17" fmla="*/ 308 h 308"/>
                <a:gd name="T18" fmla="*/ 90 w 302"/>
                <a:gd name="T19" fmla="*/ 296 h 308"/>
                <a:gd name="T20" fmla="*/ 42 w 302"/>
                <a:gd name="T21" fmla="*/ 259 h 308"/>
                <a:gd name="T22" fmla="*/ 12 w 302"/>
                <a:gd name="T23" fmla="*/ 211 h 308"/>
                <a:gd name="T24" fmla="*/ 0 w 302"/>
                <a:gd name="T25" fmla="*/ 151 h 308"/>
                <a:gd name="T26" fmla="*/ 12 w 302"/>
                <a:gd name="T27" fmla="*/ 90 h 308"/>
                <a:gd name="T28" fmla="*/ 42 w 302"/>
                <a:gd name="T29" fmla="*/ 42 h 308"/>
                <a:gd name="T30" fmla="*/ 90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59" y="42"/>
                  </a:lnTo>
                  <a:lnTo>
                    <a:pt x="290" y="90"/>
                  </a:lnTo>
                  <a:lnTo>
                    <a:pt x="302" y="151"/>
                  </a:lnTo>
                  <a:lnTo>
                    <a:pt x="290" y="211"/>
                  </a:lnTo>
                  <a:lnTo>
                    <a:pt x="259" y="259"/>
                  </a:lnTo>
                  <a:lnTo>
                    <a:pt x="211" y="296"/>
                  </a:lnTo>
                  <a:lnTo>
                    <a:pt x="151" y="308"/>
                  </a:lnTo>
                  <a:lnTo>
                    <a:pt x="90" y="296"/>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2" name="Freeform 1266"/>
            <p:cNvSpPr>
              <a:spLocks/>
            </p:cNvSpPr>
            <p:nvPr/>
          </p:nvSpPr>
          <p:spPr bwMode="auto">
            <a:xfrm>
              <a:off x="5030987" y="3539813"/>
              <a:ext cx="105542" cy="105542"/>
            </a:xfrm>
            <a:custGeom>
              <a:avLst/>
              <a:gdLst>
                <a:gd name="T0" fmla="*/ 151 w 308"/>
                <a:gd name="T1" fmla="*/ 0 h 308"/>
                <a:gd name="T2" fmla="*/ 211 w 308"/>
                <a:gd name="T3" fmla="*/ 12 h 308"/>
                <a:gd name="T4" fmla="*/ 259 w 308"/>
                <a:gd name="T5" fmla="*/ 42 h 308"/>
                <a:gd name="T6" fmla="*/ 295 w 308"/>
                <a:gd name="T7" fmla="*/ 90 h 308"/>
                <a:gd name="T8" fmla="*/ 308 w 308"/>
                <a:gd name="T9" fmla="*/ 151 h 308"/>
                <a:gd name="T10" fmla="*/ 295 w 308"/>
                <a:gd name="T11" fmla="*/ 211 h 308"/>
                <a:gd name="T12" fmla="*/ 259 w 308"/>
                <a:gd name="T13" fmla="*/ 259 h 308"/>
                <a:gd name="T14" fmla="*/ 211 w 308"/>
                <a:gd name="T15" fmla="*/ 296 h 308"/>
                <a:gd name="T16" fmla="*/ 151 w 308"/>
                <a:gd name="T17" fmla="*/ 308 h 308"/>
                <a:gd name="T18" fmla="*/ 96 w 308"/>
                <a:gd name="T19" fmla="*/ 296 h 308"/>
                <a:gd name="T20" fmla="*/ 48 w 308"/>
                <a:gd name="T21" fmla="*/ 259 h 308"/>
                <a:gd name="T22" fmla="*/ 12 w 308"/>
                <a:gd name="T23" fmla="*/ 211 h 308"/>
                <a:gd name="T24" fmla="*/ 0 w 308"/>
                <a:gd name="T25" fmla="*/ 151 h 308"/>
                <a:gd name="T26" fmla="*/ 12 w 308"/>
                <a:gd name="T27" fmla="*/ 90 h 308"/>
                <a:gd name="T28" fmla="*/ 48 w 308"/>
                <a:gd name="T29" fmla="*/ 42 h 308"/>
                <a:gd name="T30" fmla="*/ 96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1" y="12"/>
                  </a:lnTo>
                  <a:lnTo>
                    <a:pt x="259" y="42"/>
                  </a:lnTo>
                  <a:lnTo>
                    <a:pt x="295" y="90"/>
                  </a:lnTo>
                  <a:lnTo>
                    <a:pt x="308" y="151"/>
                  </a:lnTo>
                  <a:lnTo>
                    <a:pt x="295" y="211"/>
                  </a:lnTo>
                  <a:lnTo>
                    <a:pt x="259" y="259"/>
                  </a:lnTo>
                  <a:lnTo>
                    <a:pt x="211" y="296"/>
                  </a:lnTo>
                  <a:lnTo>
                    <a:pt x="151" y="308"/>
                  </a:lnTo>
                  <a:lnTo>
                    <a:pt x="96" y="296"/>
                  </a:lnTo>
                  <a:lnTo>
                    <a:pt x="48" y="259"/>
                  </a:lnTo>
                  <a:lnTo>
                    <a:pt x="12" y="211"/>
                  </a:lnTo>
                  <a:lnTo>
                    <a:pt x="0" y="151"/>
                  </a:lnTo>
                  <a:lnTo>
                    <a:pt x="12" y="90"/>
                  </a:lnTo>
                  <a:lnTo>
                    <a:pt x="48" y="42"/>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3" name="Freeform 1267"/>
            <p:cNvSpPr>
              <a:spLocks/>
            </p:cNvSpPr>
            <p:nvPr/>
          </p:nvSpPr>
          <p:spPr bwMode="auto">
            <a:xfrm>
              <a:off x="5157090" y="3539813"/>
              <a:ext cx="103144" cy="105542"/>
            </a:xfrm>
            <a:custGeom>
              <a:avLst/>
              <a:gdLst>
                <a:gd name="T0" fmla="*/ 151 w 301"/>
                <a:gd name="T1" fmla="*/ 0 h 308"/>
                <a:gd name="T2" fmla="*/ 211 w 301"/>
                <a:gd name="T3" fmla="*/ 12 h 308"/>
                <a:gd name="T4" fmla="*/ 259 w 301"/>
                <a:gd name="T5" fmla="*/ 42 h 308"/>
                <a:gd name="T6" fmla="*/ 289 w 301"/>
                <a:gd name="T7" fmla="*/ 90 h 308"/>
                <a:gd name="T8" fmla="*/ 301 w 301"/>
                <a:gd name="T9" fmla="*/ 151 h 308"/>
                <a:gd name="T10" fmla="*/ 289 w 301"/>
                <a:gd name="T11" fmla="*/ 211 h 308"/>
                <a:gd name="T12" fmla="*/ 259 w 301"/>
                <a:gd name="T13" fmla="*/ 259 h 308"/>
                <a:gd name="T14" fmla="*/ 211 w 301"/>
                <a:gd name="T15" fmla="*/ 296 h 308"/>
                <a:gd name="T16" fmla="*/ 151 w 301"/>
                <a:gd name="T17" fmla="*/ 308 h 308"/>
                <a:gd name="T18" fmla="*/ 90 w 301"/>
                <a:gd name="T19" fmla="*/ 296 h 308"/>
                <a:gd name="T20" fmla="*/ 42 w 301"/>
                <a:gd name="T21" fmla="*/ 259 h 308"/>
                <a:gd name="T22" fmla="*/ 12 w 301"/>
                <a:gd name="T23" fmla="*/ 211 h 308"/>
                <a:gd name="T24" fmla="*/ 0 w 301"/>
                <a:gd name="T25" fmla="*/ 151 h 308"/>
                <a:gd name="T26" fmla="*/ 12 w 301"/>
                <a:gd name="T27" fmla="*/ 90 h 308"/>
                <a:gd name="T28" fmla="*/ 42 w 301"/>
                <a:gd name="T29" fmla="*/ 42 h 308"/>
                <a:gd name="T30" fmla="*/ 90 w 301"/>
                <a:gd name="T31" fmla="*/ 12 h 308"/>
                <a:gd name="T32" fmla="*/ 151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1" y="0"/>
                  </a:moveTo>
                  <a:lnTo>
                    <a:pt x="211" y="12"/>
                  </a:lnTo>
                  <a:lnTo>
                    <a:pt x="259" y="42"/>
                  </a:lnTo>
                  <a:lnTo>
                    <a:pt x="289" y="90"/>
                  </a:lnTo>
                  <a:lnTo>
                    <a:pt x="301" y="151"/>
                  </a:lnTo>
                  <a:lnTo>
                    <a:pt x="289" y="211"/>
                  </a:lnTo>
                  <a:lnTo>
                    <a:pt x="259" y="259"/>
                  </a:lnTo>
                  <a:lnTo>
                    <a:pt x="211" y="296"/>
                  </a:lnTo>
                  <a:lnTo>
                    <a:pt x="151" y="308"/>
                  </a:lnTo>
                  <a:lnTo>
                    <a:pt x="90" y="296"/>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4" name="Freeform 1268"/>
            <p:cNvSpPr>
              <a:spLocks/>
            </p:cNvSpPr>
            <p:nvPr/>
          </p:nvSpPr>
          <p:spPr bwMode="auto">
            <a:xfrm>
              <a:off x="5281137" y="3539813"/>
              <a:ext cx="103144" cy="105542"/>
            </a:xfrm>
            <a:custGeom>
              <a:avLst/>
              <a:gdLst>
                <a:gd name="T0" fmla="*/ 151 w 301"/>
                <a:gd name="T1" fmla="*/ 0 h 308"/>
                <a:gd name="T2" fmla="*/ 211 w 301"/>
                <a:gd name="T3" fmla="*/ 12 h 308"/>
                <a:gd name="T4" fmla="*/ 259 w 301"/>
                <a:gd name="T5" fmla="*/ 42 h 308"/>
                <a:gd name="T6" fmla="*/ 289 w 301"/>
                <a:gd name="T7" fmla="*/ 90 h 308"/>
                <a:gd name="T8" fmla="*/ 301 w 301"/>
                <a:gd name="T9" fmla="*/ 151 h 308"/>
                <a:gd name="T10" fmla="*/ 289 w 301"/>
                <a:gd name="T11" fmla="*/ 211 h 308"/>
                <a:gd name="T12" fmla="*/ 259 w 301"/>
                <a:gd name="T13" fmla="*/ 259 h 308"/>
                <a:gd name="T14" fmla="*/ 211 w 301"/>
                <a:gd name="T15" fmla="*/ 296 h 308"/>
                <a:gd name="T16" fmla="*/ 151 w 301"/>
                <a:gd name="T17" fmla="*/ 308 h 308"/>
                <a:gd name="T18" fmla="*/ 90 w 301"/>
                <a:gd name="T19" fmla="*/ 296 h 308"/>
                <a:gd name="T20" fmla="*/ 42 w 301"/>
                <a:gd name="T21" fmla="*/ 259 h 308"/>
                <a:gd name="T22" fmla="*/ 12 w 301"/>
                <a:gd name="T23" fmla="*/ 211 h 308"/>
                <a:gd name="T24" fmla="*/ 0 w 301"/>
                <a:gd name="T25" fmla="*/ 151 h 308"/>
                <a:gd name="T26" fmla="*/ 12 w 301"/>
                <a:gd name="T27" fmla="*/ 90 h 308"/>
                <a:gd name="T28" fmla="*/ 42 w 301"/>
                <a:gd name="T29" fmla="*/ 42 h 308"/>
                <a:gd name="T30" fmla="*/ 90 w 301"/>
                <a:gd name="T31" fmla="*/ 12 h 308"/>
                <a:gd name="T32" fmla="*/ 151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1" y="0"/>
                  </a:moveTo>
                  <a:lnTo>
                    <a:pt x="211" y="12"/>
                  </a:lnTo>
                  <a:lnTo>
                    <a:pt x="259" y="42"/>
                  </a:lnTo>
                  <a:lnTo>
                    <a:pt x="289" y="90"/>
                  </a:lnTo>
                  <a:lnTo>
                    <a:pt x="301" y="151"/>
                  </a:lnTo>
                  <a:lnTo>
                    <a:pt x="289" y="211"/>
                  </a:lnTo>
                  <a:lnTo>
                    <a:pt x="259" y="259"/>
                  </a:lnTo>
                  <a:lnTo>
                    <a:pt x="211" y="296"/>
                  </a:lnTo>
                  <a:lnTo>
                    <a:pt x="151" y="308"/>
                  </a:lnTo>
                  <a:lnTo>
                    <a:pt x="90" y="296"/>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5" name="Freeform 1269"/>
            <p:cNvSpPr>
              <a:spLocks/>
            </p:cNvSpPr>
            <p:nvPr/>
          </p:nvSpPr>
          <p:spPr bwMode="auto">
            <a:xfrm>
              <a:off x="5405183" y="3539813"/>
              <a:ext cx="105200" cy="105542"/>
            </a:xfrm>
            <a:custGeom>
              <a:avLst/>
              <a:gdLst>
                <a:gd name="T0" fmla="*/ 151 w 307"/>
                <a:gd name="T1" fmla="*/ 0 h 308"/>
                <a:gd name="T2" fmla="*/ 211 w 307"/>
                <a:gd name="T3" fmla="*/ 12 h 308"/>
                <a:gd name="T4" fmla="*/ 259 w 307"/>
                <a:gd name="T5" fmla="*/ 42 h 308"/>
                <a:gd name="T6" fmla="*/ 295 w 307"/>
                <a:gd name="T7" fmla="*/ 90 h 308"/>
                <a:gd name="T8" fmla="*/ 307 w 307"/>
                <a:gd name="T9" fmla="*/ 151 h 308"/>
                <a:gd name="T10" fmla="*/ 295 w 307"/>
                <a:gd name="T11" fmla="*/ 211 h 308"/>
                <a:gd name="T12" fmla="*/ 259 w 307"/>
                <a:gd name="T13" fmla="*/ 259 h 308"/>
                <a:gd name="T14" fmla="*/ 211 w 307"/>
                <a:gd name="T15" fmla="*/ 296 h 308"/>
                <a:gd name="T16" fmla="*/ 151 w 307"/>
                <a:gd name="T17" fmla="*/ 308 h 308"/>
                <a:gd name="T18" fmla="*/ 96 w 307"/>
                <a:gd name="T19" fmla="*/ 296 h 308"/>
                <a:gd name="T20" fmla="*/ 48 w 307"/>
                <a:gd name="T21" fmla="*/ 259 h 308"/>
                <a:gd name="T22" fmla="*/ 12 w 307"/>
                <a:gd name="T23" fmla="*/ 211 h 308"/>
                <a:gd name="T24" fmla="*/ 0 w 307"/>
                <a:gd name="T25" fmla="*/ 151 h 308"/>
                <a:gd name="T26" fmla="*/ 12 w 307"/>
                <a:gd name="T27" fmla="*/ 90 h 308"/>
                <a:gd name="T28" fmla="*/ 48 w 307"/>
                <a:gd name="T29" fmla="*/ 42 h 308"/>
                <a:gd name="T30" fmla="*/ 96 w 307"/>
                <a:gd name="T31" fmla="*/ 12 h 308"/>
                <a:gd name="T32" fmla="*/ 151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1" y="0"/>
                  </a:moveTo>
                  <a:lnTo>
                    <a:pt x="211" y="12"/>
                  </a:lnTo>
                  <a:lnTo>
                    <a:pt x="259" y="42"/>
                  </a:lnTo>
                  <a:lnTo>
                    <a:pt x="295" y="90"/>
                  </a:lnTo>
                  <a:lnTo>
                    <a:pt x="307" y="151"/>
                  </a:lnTo>
                  <a:lnTo>
                    <a:pt x="295" y="211"/>
                  </a:lnTo>
                  <a:lnTo>
                    <a:pt x="259" y="259"/>
                  </a:lnTo>
                  <a:lnTo>
                    <a:pt x="211" y="296"/>
                  </a:lnTo>
                  <a:lnTo>
                    <a:pt x="151" y="308"/>
                  </a:lnTo>
                  <a:lnTo>
                    <a:pt x="96" y="296"/>
                  </a:lnTo>
                  <a:lnTo>
                    <a:pt x="48" y="259"/>
                  </a:lnTo>
                  <a:lnTo>
                    <a:pt x="12" y="211"/>
                  </a:lnTo>
                  <a:lnTo>
                    <a:pt x="0" y="151"/>
                  </a:lnTo>
                  <a:lnTo>
                    <a:pt x="12" y="90"/>
                  </a:lnTo>
                  <a:lnTo>
                    <a:pt x="48" y="42"/>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6" name="Freeform 1271"/>
            <p:cNvSpPr>
              <a:spLocks/>
            </p:cNvSpPr>
            <p:nvPr/>
          </p:nvSpPr>
          <p:spPr bwMode="auto">
            <a:xfrm>
              <a:off x="7401920" y="3539813"/>
              <a:ext cx="103144" cy="105542"/>
            </a:xfrm>
            <a:custGeom>
              <a:avLst/>
              <a:gdLst>
                <a:gd name="T0" fmla="*/ 151 w 301"/>
                <a:gd name="T1" fmla="*/ 0 h 308"/>
                <a:gd name="T2" fmla="*/ 211 w 301"/>
                <a:gd name="T3" fmla="*/ 12 h 308"/>
                <a:gd name="T4" fmla="*/ 259 w 301"/>
                <a:gd name="T5" fmla="*/ 42 h 308"/>
                <a:gd name="T6" fmla="*/ 289 w 301"/>
                <a:gd name="T7" fmla="*/ 90 h 308"/>
                <a:gd name="T8" fmla="*/ 301 w 301"/>
                <a:gd name="T9" fmla="*/ 151 h 308"/>
                <a:gd name="T10" fmla="*/ 289 w 301"/>
                <a:gd name="T11" fmla="*/ 211 h 308"/>
                <a:gd name="T12" fmla="*/ 259 w 301"/>
                <a:gd name="T13" fmla="*/ 259 h 308"/>
                <a:gd name="T14" fmla="*/ 211 w 301"/>
                <a:gd name="T15" fmla="*/ 296 h 308"/>
                <a:gd name="T16" fmla="*/ 151 w 301"/>
                <a:gd name="T17" fmla="*/ 308 h 308"/>
                <a:gd name="T18" fmla="*/ 90 w 301"/>
                <a:gd name="T19" fmla="*/ 296 h 308"/>
                <a:gd name="T20" fmla="*/ 42 w 301"/>
                <a:gd name="T21" fmla="*/ 259 h 308"/>
                <a:gd name="T22" fmla="*/ 12 w 301"/>
                <a:gd name="T23" fmla="*/ 211 h 308"/>
                <a:gd name="T24" fmla="*/ 0 w 301"/>
                <a:gd name="T25" fmla="*/ 151 h 308"/>
                <a:gd name="T26" fmla="*/ 12 w 301"/>
                <a:gd name="T27" fmla="*/ 90 h 308"/>
                <a:gd name="T28" fmla="*/ 42 w 301"/>
                <a:gd name="T29" fmla="*/ 42 h 308"/>
                <a:gd name="T30" fmla="*/ 90 w 301"/>
                <a:gd name="T31" fmla="*/ 12 h 308"/>
                <a:gd name="T32" fmla="*/ 151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1" y="0"/>
                  </a:moveTo>
                  <a:lnTo>
                    <a:pt x="211" y="12"/>
                  </a:lnTo>
                  <a:lnTo>
                    <a:pt x="259" y="42"/>
                  </a:lnTo>
                  <a:lnTo>
                    <a:pt x="289" y="90"/>
                  </a:lnTo>
                  <a:lnTo>
                    <a:pt x="301" y="151"/>
                  </a:lnTo>
                  <a:lnTo>
                    <a:pt x="289" y="211"/>
                  </a:lnTo>
                  <a:lnTo>
                    <a:pt x="259" y="259"/>
                  </a:lnTo>
                  <a:lnTo>
                    <a:pt x="211" y="296"/>
                  </a:lnTo>
                  <a:lnTo>
                    <a:pt x="151" y="308"/>
                  </a:lnTo>
                  <a:lnTo>
                    <a:pt x="90" y="296"/>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7" name="Freeform 1272"/>
            <p:cNvSpPr>
              <a:spLocks/>
            </p:cNvSpPr>
            <p:nvPr/>
          </p:nvSpPr>
          <p:spPr bwMode="auto">
            <a:xfrm>
              <a:off x="7525966" y="3539813"/>
              <a:ext cx="105200" cy="105542"/>
            </a:xfrm>
            <a:custGeom>
              <a:avLst/>
              <a:gdLst>
                <a:gd name="T0" fmla="*/ 150 w 307"/>
                <a:gd name="T1" fmla="*/ 0 h 308"/>
                <a:gd name="T2" fmla="*/ 211 w 307"/>
                <a:gd name="T3" fmla="*/ 12 h 308"/>
                <a:gd name="T4" fmla="*/ 259 w 307"/>
                <a:gd name="T5" fmla="*/ 42 h 308"/>
                <a:gd name="T6" fmla="*/ 295 w 307"/>
                <a:gd name="T7" fmla="*/ 90 h 308"/>
                <a:gd name="T8" fmla="*/ 307 w 307"/>
                <a:gd name="T9" fmla="*/ 151 h 308"/>
                <a:gd name="T10" fmla="*/ 295 w 307"/>
                <a:gd name="T11" fmla="*/ 211 h 308"/>
                <a:gd name="T12" fmla="*/ 259 w 307"/>
                <a:gd name="T13" fmla="*/ 259 h 308"/>
                <a:gd name="T14" fmla="*/ 211 w 307"/>
                <a:gd name="T15" fmla="*/ 296 h 308"/>
                <a:gd name="T16" fmla="*/ 150 w 307"/>
                <a:gd name="T17" fmla="*/ 308 h 308"/>
                <a:gd name="T18" fmla="*/ 90 w 307"/>
                <a:gd name="T19" fmla="*/ 296 h 308"/>
                <a:gd name="T20" fmla="*/ 42 w 307"/>
                <a:gd name="T21" fmla="*/ 259 h 308"/>
                <a:gd name="T22" fmla="*/ 12 w 307"/>
                <a:gd name="T23" fmla="*/ 211 h 308"/>
                <a:gd name="T24" fmla="*/ 0 w 307"/>
                <a:gd name="T25" fmla="*/ 151 h 308"/>
                <a:gd name="T26" fmla="*/ 12 w 307"/>
                <a:gd name="T27" fmla="*/ 90 h 308"/>
                <a:gd name="T28" fmla="*/ 42 w 307"/>
                <a:gd name="T29" fmla="*/ 42 h 308"/>
                <a:gd name="T30" fmla="*/ 90 w 307"/>
                <a:gd name="T31" fmla="*/ 12 h 308"/>
                <a:gd name="T32" fmla="*/ 150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0" y="0"/>
                  </a:moveTo>
                  <a:lnTo>
                    <a:pt x="211" y="12"/>
                  </a:lnTo>
                  <a:lnTo>
                    <a:pt x="259" y="42"/>
                  </a:lnTo>
                  <a:lnTo>
                    <a:pt x="295" y="90"/>
                  </a:lnTo>
                  <a:lnTo>
                    <a:pt x="307" y="151"/>
                  </a:lnTo>
                  <a:lnTo>
                    <a:pt x="295" y="211"/>
                  </a:lnTo>
                  <a:lnTo>
                    <a:pt x="259" y="259"/>
                  </a:lnTo>
                  <a:lnTo>
                    <a:pt x="211" y="296"/>
                  </a:lnTo>
                  <a:lnTo>
                    <a:pt x="150" y="308"/>
                  </a:lnTo>
                  <a:lnTo>
                    <a:pt x="90" y="296"/>
                  </a:lnTo>
                  <a:lnTo>
                    <a:pt x="42" y="259"/>
                  </a:lnTo>
                  <a:lnTo>
                    <a:pt x="12" y="211"/>
                  </a:lnTo>
                  <a:lnTo>
                    <a:pt x="0" y="151"/>
                  </a:lnTo>
                  <a:lnTo>
                    <a:pt x="12" y="90"/>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8" name="Freeform 1273"/>
            <p:cNvSpPr>
              <a:spLocks/>
            </p:cNvSpPr>
            <p:nvPr/>
          </p:nvSpPr>
          <p:spPr bwMode="auto">
            <a:xfrm>
              <a:off x="4906941" y="3678251"/>
              <a:ext cx="103486" cy="103486"/>
            </a:xfrm>
            <a:custGeom>
              <a:avLst/>
              <a:gdLst>
                <a:gd name="T0" fmla="*/ 151 w 302"/>
                <a:gd name="T1" fmla="*/ 0 h 302"/>
                <a:gd name="T2" fmla="*/ 211 w 302"/>
                <a:gd name="T3" fmla="*/ 12 h 302"/>
                <a:gd name="T4" fmla="*/ 259 w 302"/>
                <a:gd name="T5" fmla="*/ 42 h 302"/>
                <a:gd name="T6" fmla="*/ 290 w 302"/>
                <a:gd name="T7" fmla="*/ 91 h 302"/>
                <a:gd name="T8" fmla="*/ 302 w 302"/>
                <a:gd name="T9" fmla="*/ 151 h 302"/>
                <a:gd name="T10" fmla="*/ 290 w 302"/>
                <a:gd name="T11" fmla="*/ 211 h 302"/>
                <a:gd name="T12" fmla="*/ 259 w 302"/>
                <a:gd name="T13" fmla="*/ 260 h 302"/>
                <a:gd name="T14" fmla="*/ 211 w 302"/>
                <a:gd name="T15" fmla="*/ 290 h 302"/>
                <a:gd name="T16" fmla="*/ 151 w 302"/>
                <a:gd name="T17" fmla="*/ 302 h 302"/>
                <a:gd name="T18" fmla="*/ 90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2 h 302"/>
                <a:gd name="T30" fmla="*/ 90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2"/>
                  </a:lnTo>
                  <a:lnTo>
                    <a:pt x="290" y="91"/>
                  </a:lnTo>
                  <a:lnTo>
                    <a:pt x="302" y="151"/>
                  </a:lnTo>
                  <a:lnTo>
                    <a:pt x="290" y="211"/>
                  </a:lnTo>
                  <a:lnTo>
                    <a:pt x="259" y="260"/>
                  </a:lnTo>
                  <a:lnTo>
                    <a:pt x="211" y="290"/>
                  </a:lnTo>
                  <a:lnTo>
                    <a:pt x="151" y="302"/>
                  </a:lnTo>
                  <a:lnTo>
                    <a:pt x="90" y="290"/>
                  </a:lnTo>
                  <a:lnTo>
                    <a:pt x="42" y="260"/>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9" name="Freeform 1274"/>
            <p:cNvSpPr>
              <a:spLocks/>
            </p:cNvSpPr>
            <p:nvPr/>
          </p:nvSpPr>
          <p:spPr bwMode="auto">
            <a:xfrm>
              <a:off x="5030987" y="3678251"/>
              <a:ext cx="105542" cy="103486"/>
            </a:xfrm>
            <a:custGeom>
              <a:avLst/>
              <a:gdLst>
                <a:gd name="T0" fmla="*/ 151 w 308"/>
                <a:gd name="T1" fmla="*/ 0 h 302"/>
                <a:gd name="T2" fmla="*/ 211 w 308"/>
                <a:gd name="T3" fmla="*/ 12 h 302"/>
                <a:gd name="T4" fmla="*/ 259 w 308"/>
                <a:gd name="T5" fmla="*/ 42 h 302"/>
                <a:gd name="T6" fmla="*/ 295 w 308"/>
                <a:gd name="T7" fmla="*/ 91 h 302"/>
                <a:gd name="T8" fmla="*/ 308 w 308"/>
                <a:gd name="T9" fmla="*/ 151 h 302"/>
                <a:gd name="T10" fmla="*/ 295 w 308"/>
                <a:gd name="T11" fmla="*/ 211 h 302"/>
                <a:gd name="T12" fmla="*/ 259 w 308"/>
                <a:gd name="T13" fmla="*/ 260 h 302"/>
                <a:gd name="T14" fmla="*/ 211 w 308"/>
                <a:gd name="T15" fmla="*/ 290 h 302"/>
                <a:gd name="T16" fmla="*/ 151 w 308"/>
                <a:gd name="T17" fmla="*/ 302 h 302"/>
                <a:gd name="T18" fmla="*/ 96 w 308"/>
                <a:gd name="T19" fmla="*/ 290 h 302"/>
                <a:gd name="T20" fmla="*/ 48 w 308"/>
                <a:gd name="T21" fmla="*/ 260 h 302"/>
                <a:gd name="T22" fmla="*/ 12 w 308"/>
                <a:gd name="T23" fmla="*/ 211 h 302"/>
                <a:gd name="T24" fmla="*/ 0 w 308"/>
                <a:gd name="T25" fmla="*/ 151 h 302"/>
                <a:gd name="T26" fmla="*/ 12 w 308"/>
                <a:gd name="T27" fmla="*/ 91 h 302"/>
                <a:gd name="T28" fmla="*/ 48 w 308"/>
                <a:gd name="T29" fmla="*/ 42 h 302"/>
                <a:gd name="T30" fmla="*/ 96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1" y="12"/>
                  </a:lnTo>
                  <a:lnTo>
                    <a:pt x="259" y="42"/>
                  </a:lnTo>
                  <a:lnTo>
                    <a:pt x="295" y="91"/>
                  </a:lnTo>
                  <a:lnTo>
                    <a:pt x="308" y="151"/>
                  </a:lnTo>
                  <a:lnTo>
                    <a:pt x="295" y="211"/>
                  </a:lnTo>
                  <a:lnTo>
                    <a:pt x="259" y="260"/>
                  </a:lnTo>
                  <a:lnTo>
                    <a:pt x="211" y="290"/>
                  </a:lnTo>
                  <a:lnTo>
                    <a:pt x="151" y="302"/>
                  </a:lnTo>
                  <a:lnTo>
                    <a:pt x="96" y="290"/>
                  </a:lnTo>
                  <a:lnTo>
                    <a:pt x="48" y="260"/>
                  </a:lnTo>
                  <a:lnTo>
                    <a:pt x="12" y="211"/>
                  </a:lnTo>
                  <a:lnTo>
                    <a:pt x="0" y="151"/>
                  </a:lnTo>
                  <a:lnTo>
                    <a:pt x="12" y="91"/>
                  </a:lnTo>
                  <a:lnTo>
                    <a:pt x="48" y="42"/>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50" name="Freeform 1275"/>
            <p:cNvSpPr>
              <a:spLocks/>
            </p:cNvSpPr>
            <p:nvPr/>
          </p:nvSpPr>
          <p:spPr bwMode="auto">
            <a:xfrm>
              <a:off x="5157090" y="3678251"/>
              <a:ext cx="103144" cy="103486"/>
            </a:xfrm>
            <a:custGeom>
              <a:avLst/>
              <a:gdLst>
                <a:gd name="T0" fmla="*/ 151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60 h 302"/>
                <a:gd name="T14" fmla="*/ 211 w 301"/>
                <a:gd name="T15" fmla="*/ 290 h 302"/>
                <a:gd name="T16" fmla="*/ 151 w 301"/>
                <a:gd name="T17" fmla="*/ 302 h 302"/>
                <a:gd name="T18" fmla="*/ 90 w 301"/>
                <a:gd name="T19" fmla="*/ 290 h 302"/>
                <a:gd name="T20" fmla="*/ 42 w 301"/>
                <a:gd name="T21" fmla="*/ 260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1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1" y="0"/>
                  </a:moveTo>
                  <a:lnTo>
                    <a:pt x="211" y="12"/>
                  </a:lnTo>
                  <a:lnTo>
                    <a:pt x="259" y="42"/>
                  </a:lnTo>
                  <a:lnTo>
                    <a:pt x="289" y="91"/>
                  </a:lnTo>
                  <a:lnTo>
                    <a:pt x="301" y="151"/>
                  </a:lnTo>
                  <a:lnTo>
                    <a:pt x="289" y="211"/>
                  </a:lnTo>
                  <a:lnTo>
                    <a:pt x="259" y="260"/>
                  </a:lnTo>
                  <a:lnTo>
                    <a:pt x="211" y="290"/>
                  </a:lnTo>
                  <a:lnTo>
                    <a:pt x="151" y="302"/>
                  </a:lnTo>
                  <a:lnTo>
                    <a:pt x="90" y="290"/>
                  </a:lnTo>
                  <a:lnTo>
                    <a:pt x="42" y="260"/>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51" name="Freeform 1276"/>
            <p:cNvSpPr>
              <a:spLocks/>
            </p:cNvSpPr>
            <p:nvPr/>
          </p:nvSpPr>
          <p:spPr bwMode="auto">
            <a:xfrm>
              <a:off x="5281137" y="3678251"/>
              <a:ext cx="103144" cy="103486"/>
            </a:xfrm>
            <a:custGeom>
              <a:avLst/>
              <a:gdLst>
                <a:gd name="T0" fmla="*/ 151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60 h 302"/>
                <a:gd name="T14" fmla="*/ 211 w 301"/>
                <a:gd name="T15" fmla="*/ 290 h 302"/>
                <a:gd name="T16" fmla="*/ 151 w 301"/>
                <a:gd name="T17" fmla="*/ 302 h 302"/>
                <a:gd name="T18" fmla="*/ 90 w 301"/>
                <a:gd name="T19" fmla="*/ 290 h 302"/>
                <a:gd name="T20" fmla="*/ 42 w 301"/>
                <a:gd name="T21" fmla="*/ 260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1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1" y="0"/>
                  </a:moveTo>
                  <a:lnTo>
                    <a:pt x="211" y="12"/>
                  </a:lnTo>
                  <a:lnTo>
                    <a:pt x="259" y="42"/>
                  </a:lnTo>
                  <a:lnTo>
                    <a:pt x="289" y="91"/>
                  </a:lnTo>
                  <a:lnTo>
                    <a:pt x="301" y="151"/>
                  </a:lnTo>
                  <a:lnTo>
                    <a:pt x="289" y="211"/>
                  </a:lnTo>
                  <a:lnTo>
                    <a:pt x="259" y="260"/>
                  </a:lnTo>
                  <a:lnTo>
                    <a:pt x="211" y="290"/>
                  </a:lnTo>
                  <a:lnTo>
                    <a:pt x="151" y="302"/>
                  </a:lnTo>
                  <a:lnTo>
                    <a:pt x="90" y="290"/>
                  </a:lnTo>
                  <a:lnTo>
                    <a:pt x="42" y="260"/>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52" name="Freeform 1277"/>
            <p:cNvSpPr>
              <a:spLocks/>
            </p:cNvSpPr>
            <p:nvPr/>
          </p:nvSpPr>
          <p:spPr bwMode="auto">
            <a:xfrm>
              <a:off x="5405183" y="3678251"/>
              <a:ext cx="105200" cy="103486"/>
            </a:xfrm>
            <a:custGeom>
              <a:avLst/>
              <a:gdLst>
                <a:gd name="T0" fmla="*/ 151 w 307"/>
                <a:gd name="T1" fmla="*/ 0 h 302"/>
                <a:gd name="T2" fmla="*/ 211 w 307"/>
                <a:gd name="T3" fmla="*/ 12 h 302"/>
                <a:gd name="T4" fmla="*/ 259 w 307"/>
                <a:gd name="T5" fmla="*/ 42 h 302"/>
                <a:gd name="T6" fmla="*/ 295 w 307"/>
                <a:gd name="T7" fmla="*/ 91 h 302"/>
                <a:gd name="T8" fmla="*/ 307 w 307"/>
                <a:gd name="T9" fmla="*/ 151 h 302"/>
                <a:gd name="T10" fmla="*/ 295 w 307"/>
                <a:gd name="T11" fmla="*/ 211 h 302"/>
                <a:gd name="T12" fmla="*/ 259 w 307"/>
                <a:gd name="T13" fmla="*/ 260 h 302"/>
                <a:gd name="T14" fmla="*/ 211 w 307"/>
                <a:gd name="T15" fmla="*/ 290 h 302"/>
                <a:gd name="T16" fmla="*/ 151 w 307"/>
                <a:gd name="T17" fmla="*/ 302 h 302"/>
                <a:gd name="T18" fmla="*/ 96 w 307"/>
                <a:gd name="T19" fmla="*/ 290 h 302"/>
                <a:gd name="T20" fmla="*/ 48 w 307"/>
                <a:gd name="T21" fmla="*/ 260 h 302"/>
                <a:gd name="T22" fmla="*/ 12 w 307"/>
                <a:gd name="T23" fmla="*/ 211 h 302"/>
                <a:gd name="T24" fmla="*/ 0 w 307"/>
                <a:gd name="T25" fmla="*/ 151 h 302"/>
                <a:gd name="T26" fmla="*/ 12 w 307"/>
                <a:gd name="T27" fmla="*/ 91 h 302"/>
                <a:gd name="T28" fmla="*/ 48 w 307"/>
                <a:gd name="T29" fmla="*/ 42 h 302"/>
                <a:gd name="T30" fmla="*/ 96 w 307"/>
                <a:gd name="T31" fmla="*/ 12 h 302"/>
                <a:gd name="T32" fmla="*/ 151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1" y="0"/>
                  </a:moveTo>
                  <a:lnTo>
                    <a:pt x="211" y="12"/>
                  </a:lnTo>
                  <a:lnTo>
                    <a:pt x="259" y="42"/>
                  </a:lnTo>
                  <a:lnTo>
                    <a:pt x="295" y="91"/>
                  </a:lnTo>
                  <a:lnTo>
                    <a:pt x="307" y="151"/>
                  </a:lnTo>
                  <a:lnTo>
                    <a:pt x="295" y="211"/>
                  </a:lnTo>
                  <a:lnTo>
                    <a:pt x="259" y="260"/>
                  </a:lnTo>
                  <a:lnTo>
                    <a:pt x="211" y="290"/>
                  </a:lnTo>
                  <a:lnTo>
                    <a:pt x="151" y="302"/>
                  </a:lnTo>
                  <a:lnTo>
                    <a:pt x="96" y="290"/>
                  </a:lnTo>
                  <a:lnTo>
                    <a:pt x="48" y="260"/>
                  </a:lnTo>
                  <a:lnTo>
                    <a:pt x="12" y="211"/>
                  </a:lnTo>
                  <a:lnTo>
                    <a:pt x="0" y="151"/>
                  </a:lnTo>
                  <a:lnTo>
                    <a:pt x="12" y="91"/>
                  </a:lnTo>
                  <a:lnTo>
                    <a:pt x="48" y="42"/>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53" name="Freeform 1278"/>
            <p:cNvSpPr>
              <a:spLocks/>
            </p:cNvSpPr>
            <p:nvPr/>
          </p:nvSpPr>
          <p:spPr bwMode="auto">
            <a:xfrm>
              <a:off x="5655332" y="3678251"/>
              <a:ext cx="103144" cy="103486"/>
            </a:xfrm>
            <a:custGeom>
              <a:avLst/>
              <a:gdLst>
                <a:gd name="T0" fmla="*/ 150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60 h 302"/>
                <a:gd name="T14" fmla="*/ 211 w 301"/>
                <a:gd name="T15" fmla="*/ 290 h 302"/>
                <a:gd name="T16" fmla="*/ 150 w 301"/>
                <a:gd name="T17" fmla="*/ 302 h 302"/>
                <a:gd name="T18" fmla="*/ 90 w 301"/>
                <a:gd name="T19" fmla="*/ 290 h 302"/>
                <a:gd name="T20" fmla="*/ 42 w 301"/>
                <a:gd name="T21" fmla="*/ 260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0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0" y="0"/>
                  </a:moveTo>
                  <a:lnTo>
                    <a:pt x="211" y="12"/>
                  </a:lnTo>
                  <a:lnTo>
                    <a:pt x="259" y="42"/>
                  </a:lnTo>
                  <a:lnTo>
                    <a:pt x="289" y="91"/>
                  </a:lnTo>
                  <a:lnTo>
                    <a:pt x="301" y="151"/>
                  </a:lnTo>
                  <a:lnTo>
                    <a:pt x="289" y="211"/>
                  </a:lnTo>
                  <a:lnTo>
                    <a:pt x="259" y="260"/>
                  </a:lnTo>
                  <a:lnTo>
                    <a:pt x="211" y="290"/>
                  </a:lnTo>
                  <a:lnTo>
                    <a:pt x="150" y="302"/>
                  </a:lnTo>
                  <a:lnTo>
                    <a:pt x="90" y="290"/>
                  </a:lnTo>
                  <a:lnTo>
                    <a:pt x="42" y="260"/>
                  </a:lnTo>
                  <a:lnTo>
                    <a:pt x="12" y="211"/>
                  </a:lnTo>
                  <a:lnTo>
                    <a:pt x="0" y="151"/>
                  </a:lnTo>
                  <a:lnTo>
                    <a:pt x="12" y="91"/>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54" name="Freeform 1279"/>
            <p:cNvSpPr>
              <a:spLocks/>
            </p:cNvSpPr>
            <p:nvPr/>
          </p:nvSpPr>
          <p:spPr bwMode="auto">
            <a:xfrm>
              <a:off x="7151770" y="3678251"/>
              <a:ext cx="105200" cy="103486"/>
            </a:xfrm>
            <a:custGeom>
              <a:avLst/>
              <a:gdLst>
                <a:gd name="T0" fmla="*/ 151 w 307"/>
                <a:gd name="T1" fmla="*/ 0 h 302"/>
                <a:gd name="T2" fmla="*/ 211 w 307"/>
                <a:gd name="T3" fmla="*/ 12 h 302"/>
                <a:gd name="T4" fmla="*/ 259 w 307"/>
                <a:gd name="T5" fmla="*/ 42 h 302"/>
                <a:gd name="T6" fmla="*/ 295 w 307"/>
                <a:gd name="T7" fmla="*/ 91 h 302"/>
                <a:gd name="T8" fmla="*/ 307 w 307"/>
                <a:gd name="T9" fmla="*/ 151 h 302"/>
                <a:gd name="T10" fmla="*/ 295 w 307"/>
                <a:gd name="T11" fmla="*/ 211 h 302"/>
                <a:gd name="T12" fmla="*/ 259 w 307"/>
                <a:gd name="T13" fmla="*/ 260 h 302"/>
                <a:gd name="T14" fmla="*/ 211 w 307"/>
                <a:gd name="T15" fmla="*/ 290 h 302"/>
                <a:gd name="T16" fmla="*/ 151 w 307"/>
                <a:gd name="T17" fmla="*/ 302 h 302"/>
                <a:gd name="T18" fmla="*/ 90 w 307"/>
                <a:gd name="T19" fmla="*/ 290 h 302"/>
                <a:gd name="T20" fmla="*/ 42 w 307"/>
                <a:gd name="T21" fmla="*/ 260 h 302"/>
                <a:gd name="T22" fmla="*/ 12 w 307"/>
                <a:gd name="T23" fmla="*/ 211 h 302"/>
                <a:gd name="T24" fmla="*/ 0 w 307"/>
                <a:gd name="T25" fmla="*/ 151 h 302"/>
                <a:gd name="T26" fmla="*/ 12 w 307"/>
                <a:gd name="T27" fmla="*/ 91 h 302"/>
                <a:gd name="T28" fmla="*/ 42 w 307"/>
                <a:gd name="T29" fmla="*/ 42 h 302"/>
                <a:gd name="T30" fmla="*/ 90 w 307"/>
                <a:gd name="T31" fmla="*/ 12 h 302"/>
                <a:gd name="T32" fmla="*/ 151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1" y="0"/>
                  </a:moveTo>
                  <a:lnTo>
                    <a:pt x="211" y="12"/>
                  </a:lnTo>
                  <a:lnTo>
                    <a:pt x="259" y="42"/>
                  </a:lnTo>
                  <a:lnTo>
                    <a:pt x="295" y="91"/>
                  </a:lnTo>
                  <a:lnTo>
                    <a:pt x="307" y="151"/>
                  </a:lnTo>
                  <a:lnTo>
                    <a:pt x="295" y="211"/>
                  </a:lnTo>
                  <a:lnTo>
                    <a:pt x="259" y="260"/>
                  </a:lnTo>
                  <a:lnTo>
                    <a:pt x="211" y="290"/>
                  </a:lnTo>
                  <a:lnTo>
                    <a:pt x="151" y="302"/>
                  </a:lnTo>
                  <a:lnTo>
                    <a:pt x="90" y="290"/>
                  </a:lnTo>
                  <a:lnTo>
                    <a:pt x="42" y="260"/>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55" name="Freeform 1280"/>
            <p:cNvSpPr>
              <a:spLocks/>
            </p:cNvSpPr>
            <p:nvPr/>
          </p:nvSpPr>
          <p:spPr bwMode="auto">
            <a:xfrm>
              <a:off x="7275817" y="3678251"/>
              <a:ext cx="105200" cy="103486"/>
            </a:xfrm>
            <a:custGeom>
              <a:avLst/>
              <a:gdLst>
                <a:gd name="T0" fmla="*/ 157 w 307"/>
                <a:gd name="T1" fmla="*/ 0 h 302"/>
                <a:gd name="T2" fmla="*/ 211 w 307"/>
                <a:gd name="T3" fmla="*/ 12 h 302"/>
                <a:gd name="T4" fmla="*/ 259 w 307"/>
                <a:gd name="T5" fmla="*/ 42 h 302"/>
                <a:gd name="T6" fmla="*/ 295 w 307"/>
                <a:gd name="T7" fmla="*/ 91 h 302"/>
                <a:gd name="T8" fmla="*/ 307 w 307"/>
                <a:gd name="T9" fmla="*/ 151 h 302"/>
                <a:gd name="T10" fmla="*/ 295 w 307"/>
                <a:gd name="T11" fmla="*/ 211 h 302"/>
                <a:gd name="T12" fmla="*/ 259 w 307"/>
                <a:gd name="T13" fmla="*/ 260 h 302"/>
                <a:gd name="T14" fmla="*/ 211 w 307"/>
                <a:gd name="T15" fmla="*/ 290 h 302"/>
                <a:gd name="T16" fmla="*/ 157 w 307"/>
                <a:gd name="T17" fmla="*/ 302 h 302"/>
                <a:gd name="T18" fmla="*/ 96 w 307"/>
                <a:gd name="T19" fmla="*/ 290 h 302"/>
                <a:gd name="T20" fmla="*/ 48 w 307"/>
                <a:gd name="T21" fmla="*/ 260 h 302"/>
                <a:gd name="T22" fmla="*/ 12 w 307"/>
                <a:gd name="T23" fmla="*/ 211 h 302"/>
                <a:gd name="T24" fmla="*/ 0 w 307"/>
                <a:gd name="T25" fmla="*/ 151 h 302"/>
                <a:gd name="T26" fmla="*/ 12 w 307"/>
                <a:gd name="T27" fmla="*/ 91 h 302"/>
                <a:gd name="T28" fmla="*/ 48 w 307"/>
                <a:gd name="T29" fmla="*/ 42 h 302"/>
                <a:gd name="T30" fmla="*/ 96 w 307"/>
                <a:gd name="T31" fmla="*/ 12 h 302"/>
                <a:gd name="T32" fmla="*/ 157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7" y="0"/>
                  </a:moveTo>
                  <a:lnTo>
                    <a:pt x="211" y="12"/>
                  </a:lnTo>
                  <a:lnTo>
                    <a:pt x="259" y="42"/>
                  </a:lnTo>
                  <a:lnTo>
                    <a:pt x="295" y="91"/>
                  </a:lnTo>
                  <a:lnTo>
                    <a:pt x="307" y="151"/>
                  </a:lnTo>
                  <a:lnTo>
                    <a:pt x="295" y="211"/>
                  </a:lnTo>
                  <a:lnTo>
                    <a:pt x="259" y="260"/>
                  </a:lnTo>
                  <a:lnTo>
                    <a:pt x="211" y="290"/>
                  </a:lnTo>
                  <a:lnTo>
                    <a:pt x="157" y="302"/>
                  </a:lnTo>
                  <a:lnTo>
                    <a:pt x="96" y="290"/>
                  </a:lnTo>
                  <a:lnTo>
                    <a:pt x="48" y="260"/>
                  </a:lnTo>
                  <a:lnTo>
                    <a:pt x="12" y="211"/>
                  </a:lnTo>
                  <a:lnTo>
                    <a:pt x="0" y="151"/>
                  </a:lnTo>
                  <a:lnTo>
                    <a:pt x="12" y="91"/>
                  </a:lnTo>
                  <a:lnTo>
                    <a:pt x="48" y="42"/>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56" name="Freeform 1281"/>
            <p:cNvSpPr>
              <a:spLocks/>
            </p:cNvSpPr>
            <p:nvPr/>
          </p:nvSpPr>
          <p:spPr bwMode="auto">
            <a:xfrm>
              <a:off x="7401920" y="3678251"/>
              <a:ext cx="103144" cy="103486"/>
            </a:xfrm>
            <a:custGeom>
              <a:avLst/>
              <a:gdLst>
                <a:gd name="T0" fmla="*/ 151 w 301"/>
                <a:gd name="T1" fmla="*/ 0 h 302"/>
                <a:gd name="T2" fmla="*/ 211 w 301"/>
                <a:gd name="T3" fmla="*/ 12 h 302"/>
                <a:gd name="T4" fmla="*/ 259 w 301"/>
                <a:gd name="T5" fmla="*/ 42 h 302"/>
                <a:gd name="T6" fmla="*/ 289 w 301"/>
                <a:gd name="T7" fmla="*/ 91 h 302"/>
                <a:gd name="T8" fmla="*/ 301 w 301"/>
                <a:gd name="T9" fmla="*/ 151 h 302"/>
                <a:gd name="T10" fmla="*/ 289 w 301"/>
                <a:gd name="T11" fmla="*/ 211 h 302"/>
                <a:gd name="T12" fmla="*/ 259 w 301"/>
                <a:gd name="T13" fmla="*/ 260 h 302"/>
                <a:gd name="T14" fmla="*/ 211 w 301"/>
                <a:gd name="T15" fmla="*/ 290 h 302"/>
                <a:gd name="T16" fmla="*/ 151 w 301"/>
                <a:gd name="T17" fmla="*/ 302 h 302"/>
                <a:gd name="T18" fmla="*/ 90 w 301"/>
                <a:gd name="T19" fmla="*/ 290 h 302"/>
                <a:gd name="T20" fmla="*/ 42 w 301"/>
                <a:gd name="T21" fmla="*/ 260 h 302"/>
                <a:gd name="T22" fmla="*/ 12 w 301"/>
                <a:gd name="T23" fmla="*/ 211 h 302"/>
                <a:gd name="T24" fmla="*/ 0 w 301"/>
                <a:gd name="T25" fmla="*/ 151 h 302"/>
                <a:gd name="T26" fmla="*/ 12 w 301"/>
                <a:gd name="T27" fmla="*/ 91 h 302"/>
                <a:gd name="T28" fmla="*/ 42 w 301"/>
                <a:gd name="T29" fmla="*/ 42 h 302"/>
                <a:gd name="T30" fmla="*/ 90 w 301"/>
                <a:gd name="T31" fmla="*/ 12 h 302"/>
                <a:gd name="T32" fmla="*/ 151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1" y="0"/>
                  </a:moveTo>
                  <a:lnTo>
                    <a:pt x="211" y="12"/>
                  </a:lnTo>
                  <a:lnTo>
                    <a:pt x="259" y="42"/>
                  </a:lnTo>
                  <a:lnTo>
                    <a:pt x="289" y="91"/>
                  </a:lnTo>
                  <a:lnTo>
                    <a:pt x="301" y="151"/>
                  </a:lnTo>
                  <a:lnTo>
                    <a:pt x="289" y="211"/>
                  </a:lnTo>
                  <a:lnTo>
                    <a:pt x="259" y="260"/>
                  </a:lnTo>
                  <a:lnTo>
                    <a:pt x="211" y="290"/>
                  </a:lnTo>
                  <a:lnTo>
                    <a:pt x="151" y="302"/>
                  </a:lnTo>
                  <a:lnTo>
                    <a:pt x="90" y="290"/>
                  </a:lnTo>
                  <a:lnTo>
                    <a:pt x="42" y="260"/>
                  </a:lnTo>
                  <a:lnTo>
                    <a:pt x="12" y="211"/>
                  </a:lnTo>
                  <a:lnTo>
                    <a:pt x="0" y="151"/>
                  </a:lnTo>
                  <a:lnTo>
                    <a:pt x="12" y="91"/>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57" name="Freeform 1282"/>
            <p:cNvSpPr>
              <a:spLocks/>
            </p:cNvSpPr>
            <p:nvPr/>
          </p:nvSpPr>
          <p:spPr bwMode="auto">
            <a:xfrm>
              <a:off x="7525966" y="3678251"/>
              <a:ext cx="105200" cy="103486"/>
            </a:xfrm>
            <a:custGeom>
              <a:avLst/>
              <a:gdLst>
                <a:gd name="T0" fmla="*/ 150 w 307"/>
                <a:gd name="T1" fmla="*/ 0 h 302"/>
                <a:gd name="T2" fmla="*/ 211 w 307"/>
                <a:gd name="T3" fmla="*/ 12 h 302"/>
                <a:gd name="T4" fmla="*/ 259 w 307"/>
                <a:gd name="T5" fmla="*/ 42 h 302"/>
                <a:gd name="T6" fmla="*/ 295 w 307"/>
                <a:gd name="T7" fmla="*/ 91 h 302"/>
                <a:gd name="T8" fmla="*/ 307 w 307"/>
                <a:gd name="T9" fmla="*/ 151 h 302"/>
                <a:gd name="T10" fmla="*/ 295 w 307"/>
                <a:gd name="T11" fmla="*/ 211 h 302"/>
                <a:gd name="T12" fmla="*/ 259 w 307"/>
                <a:gd name="T13" fmla="*/ 260 h 302"/>
                <a:gd name="T14" fmla="*/ 211 w 307"/>
                <a:gd name="T15" fmla="*/ 290 h 302"/>
                <a:gd name="T16" fmla="*/ 150 w 307"/>
                <a:gd name="T17" fmla="*/ 302 h 302"/>
                <a:gd name="T18" fmla="*/ 90 w 307"/>
                <a:gd name="T19" fmla="*/ 290 h 302"/>
                <a:gd name="T20" fmla="*/ 42 w 307"/>
                <a:gd name="T21" fmla="*/ 260 h 302"/>
                <a:gd name="T22" fmla="*/ 12 w 307"/>
                <a:gd name="T23" fmla="*/ 211 h 302"/>
                <a:gd name="T24" fmla="*/ 0 w 307"/>
                <a:gd name="T25" fmla="*/ 151 h 302"/>
                <a:gd name="T26" fmla="*/ 12 w 307"/>
                <a:gd name="T27" fmla="*/ 91 h 302"/>
                <a:gd name="T28" fmla="*/ 42 w 307"/>
                <a:gd name="T29" fmla="*/ 42 h 302"/>
                <a:gd name="T30" fmla="*/ 90 w 307"/>
                <a:gd name="T31" fmla="*/ 12 h 302"/>
                <a:gd name="T32" fmla="*/ 150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0" y="0"/>
                  </a:moveTo>
                  <a:lnTo>
                    <a:pt x="211" y="12"/>
                  </a:lnTo>
                  <a:lnTo>
                    <a:pt x="259" y="42"/>
                  </a:lnTo>
                  <a:lnTo>
                    <a:pt x="295" y="91"/>
                  </a:lnTo>
                  <a:lnTo>
                    <a:pt x="307" y="151"/>
                  </a:lnTo>
                  <a:lnTo>
                    <a:pt x="295" y="211"/>
                  </a:lnTo>
                  <a:lnTo>
                    <a:pt x="259" y="260"/>
                  </a:lnTo>
                  <a:lnTo>
                    <a:pt x="211" y="290"/>
                  </a:lnTo>
                  <a:lnTo>
                    <a:pt x="150" y="302"/>
                  </a:lnTo>
                  <a:lnTo>
                    <a:pt x="90" y="290"/>
                  </a:lnTo>
                  <a:lnTo>
                    <a:pt x="42" y="260"/>
                  </a:lnTo>
                  <a:lnTo>
                    <a:pt x="12" y="211"/>
                  </a:lnTo>
                  <a:lnTo>
                    <a:pt x="0" y="151"/>
                  </a:lnTo>
                  <a:lnTo>
                    <a:pt x="12" y="91"/>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58" name="Freeform 1283"/>
            <p:cNvSpPr>
              <a:spLocks/>
            </p:cNvSpPr>
            <p:nvPr/>
          </p:nvSpPr>
          <p:spPr bwMode="auto">
            <a:xfrm>
              <a:off x="4906941" y="3816690"/>
              <a:ext cx="103486" cy="103486"/>
            </a:xfrm>
            <a:custGeom>
              <a:avLst/>
              <a:gdLst>
                <a:gd name="T0" fmla="*/ 151 w 302"/>
                <a:gd name="T1" fmla="*/ 0 h 302"/>
                <a:gd name="T2" fmla="*/ 211 w 302"/>
                <a:gd name="T3" fmla="*/ 12 h 302"/>
                <a:gd name="T4" fmla="*/ 259 w 302"/>
                <a:gd name="T5" fmla="*/ 43 h 302"/>
                <a:gd name="T6" fmla="*/ 290 w 302"/>
                <a:gd name="T7" fmla="*/ 91 h 302"/>
                <a:gd name="T8" fmla="*/ 302 w 302"/>
                <a:gd name="T9" fmla="*/ 151 h 302"/>
                <a:gd name="T10" fmla="*/ 290 w 302"/>
                <a:gd name="T11" fmla="*/ 211 h 302"/>
                <a:gd name="T12" fmla="*/ 259 w 302"/>
                <a:gd name="T13" fmla="*/ 260 h 302"/>
                <a:gd name="T14" fmla="*/ 211 w 302"/>
                <a:gd name="T15" fmla="*/ 290 h 302"/>
                <a:gd name="T16" fmla="*/ 151 w 302"/>
                <a:gd name="T17" fmla="*/ 302 h 302"/>
                <a:gd name="T18" fmla="*/ 90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3 h 302"/>
                <a:gd name="T30" fmla="*/ 90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3"/>
                  </a:lnTo>
                  <a:lnTo>
                    <a:pt x="290" y="91"/>
                  </a:lnTo>
                  <a:lnTo>
                    <a:pt x="302" y="151"/>
                  </a:lnTo>
                  <a:lnTo>
                    <a:pt x="290" y="211"/>
                  </a:lnTo>
                  <a:lnTo>
                    <a:pt x="259" y="260"/>
                  </a:lnTo>
                  <a:lnTo>
                    <a:pt x="211" y="290"/>
                  </a:lnTo>
                  <a:lnTo>
                    <a:pt x="151" y="302"/>
                  </a:lnTo>
                  <a:lnTo>
                    <a:pt x="90" y="290"/>
                  </a:lnTo>
                  <a:lnTo>
                    <a:pt x="42" y="260"/>
                  </a:lnTo>
                  <a:lnTo>
                    <a:pt x="12" y="211"/>
                  </a:lnTo>
                  <a:lnTo>
                    <a:pt x="0" y="151"/>
                  </a:lnTo>
                  <a:lnTo>
                    <a:pt x="12" y="91"/>
                  </a:lnTo>
                  <a:lnTo>
                    <a:pt x="42" y="43"/>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59" name="Freeform 1284"/>
            <p:cNvSpPr>
              <a:spLocks/>
            </p:cNvSpPr>
            <p:nvPr/>
          </p:nvSpPr>
          <p:spPr bwMode="auto">
            <a:xfrm>
              <a:off x="5030987" y="3816690"/>
              <a:ext cx="105542" cy="103486"/>
            </a:xfrm>
            <a:custGeom>
              <a:avLst/>
              <a:gdLst>
                <a:gd name="T0" fmla="*/ 151 w 308"/>
                <a:gd name="T1" fmla="*/ 0 h 302"/>
                <a:gd name="T2" fmla="*/ 211 w 308"/>
                <a:gd name="T3" fmla="*/ 12 h 302"/>
                <a:gd name="T4" fmla="*/ 259 w 308"/>
                <a:gd name="T5" fmla="*/ 43 h 302"/>
                <a:gd name="T6" fmla="*/ 295 w 308"/>
                <a:gd name="T7" fmla="*/ 91 h 302"/>
                <a:gd name="T8" fmla="*/ 308 w 308"/>
                <a:gd name="T9" fmla="*/ 151 h 302"/>
                <a:gd name="T10" fmla="*/ 295 w 308"/>
                <a:gd name="T11" fmla="*/ 211 h 302"/>
                <a:gd name="T12" fmla="*/ 259 w 308"/>
                <a:gd name="T13" fmla="*/ 260 h 302"/>
                <a:gd name="T14" fmla="*/ 211 w 308"/>
                <a:gd name="T15" fmla="*/ 290 h 302"/>
                <a:gd name="T16" fmla="*/ 151 w 308"/>
                <a:gd name="T17" fmla="*/ 302 h 302"/>
                <a:gd name="T18" fmla="*/ 96 w 308"/>
                <a:gd name="T19" fmla="*/ 290 h 302"/>
                <a:gd name="T20" fmla="*/ 48 w 308"/>
                <a:gd name="T21" fmla="*/ 260 h 302"/>
                <a:gd name="T22" fmla="*/ 12 w 308"/>
                <a:gd name="T23" fmla="*/ 211 h 302"/>
                <a:gd name="T24" fmla="*/ 0 w 308"/>
                <a:gd name="T25" fmla="*/ 151 h 302"/>
                <a:gd name="T26" fmla="*/ 12 w 308"/>
                <a:gd name="T27" fmla="*/ 91 h 302"/>
                <a:gd name="T28" fmla="*/ 48 w 308"/>
                <a:gd name="T29" fmla="*/ 43 h 302"/>
                <a:gd name="T30" fmla="*/ 96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1" y="12"/>
                  </a:lnTo>
                  <a:lnTo>
                    <a:pt x="259" y="43"/>
                  </a:lnTo>
                  <a:lnTo>
                    <a:pt x="295" y="91"/>
                  </a:lnTo>
                  <a:lnTo>
                    <a:pt x="308" y="151"/>
                  </a:lnTo>
                  <a:lnTo>
                    <a:pt x="295" y="211"/>
                  </a:lnTo>
                  <a:lnTo>
                    <a:pt x="259" y="260"/>
                  </a:lnTo>
                  <a:lnTo>
                    <a:pt x="211" y="290"/>
                  </a:lnTo>
                  <a:lnTo>
                    <a:pt x="151" y="302"/>
                  </a:lnTo>
                  <a:lnTo>
                    <a:pt x="96" y="290"/>
                  </a:lnTo>
                  <a:lnTo>
                    <a:pt x="48" y="260"/>
                  </a:lnTo>
                  <a:lnTo>
                    <a:pt x="12" y="211"/>
                  </a:lnTo>
                  <a:lnTo>
                    <a:pt x="0" y="151"/>
                  </a:lnTo>
                  <a:lnTo>
                    <a:pt x="12" y="91"/>
                  </a:lnTo>
                  <a:lnTo>
                    <a:pt x="48" y="43"/>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60" name="Freeform 1285"/>
            <p:cNvSpPr>
              <a:spLocks/>
            </p:cNvSpPr>
            <p:nvPr/>
          </p:nvSpPr>
          <p:spPr bwMode="auto">
            <a:xfrm>
              <a:off x="5157090" y="3816690"/>
              <a:ext cx="103144" cy="103486"/>
            </a:xfrm>
            <a:custGeom>
              <a:avLst/>
              <a:gdLst>
                <a:gd name="T0" fmla="*/ 151 w 301"/>
                <a:gd name="T1" fmla="*/ 0 h 302"/>
                <a:gd name="T2" fmla="*/ 211 w 301"/>
                <a:gd name="T3" fmla="*/ 12 h 302"/>
                <a:gd name="T4" fmla="*/ 259 w 301"/>
                <a:gd name="T5" fmla="*/ 43 h 302"/>
                <a:gd name="T6" fmla="*/ 289 w 301"/>
                <a:gd name="T7" fmla="*/ 91 h 302"/>
                <a:gd name="T8" fmla="*/ 301 w 301"/>
                <a:gd name="T9" fmla="*/ 151 h 302"/>
                <a:gd name="T10" fmla="*/ 289 w 301"/>
                <a:gd name="T11" fmla="*/ 211 h 302"/>
                <a:gd name="T12" fmla="*/ 259 w 301"/>
                <a:gd name="T13" fmla="*/ 260 h 302"/>
                <a:gd name="T14" fmla="*/ 211 w 301"/>
                <a:gd name="T15" fmla="*/ 290 h 302"/>
                <a:gd name="T16" fmla="*/ 151 w 301"/>
                <a:gd name="T17" fmla="*/ 302 h 302"/>
                <a:gd name="T18" fmla="*/ 90 w 301"/>
                <a:gd name="T19" fmla="*/ 290 h 302"/>
                <a:gd name="T20" fmla="*/ 42 w 301"/>
                <a:gd name="T21" fmla="*/ 260 h 302"/>
                <a:gd name="T22" fmla="*/ 12 w 301"/>
                <a:gd name="T23" fmla="*/ 211 h 302"/>
                <a:gd name="T24" fmla="*/ 0 w 301"/>
                <a:gd name="T25" fmla="*/ 151 h 302"/>
                <a:gd name="T26" fmla="*/ 12 w 301"/>
                <a:gd name="T27" fmla="*/ 91 h 302"/>
                <a:gd name="T28" fmla="*/ 42 w 301"/>
                <a:gd name="T29" fmla="*/ 43 h 302"/>
                <a:gd name="T30" fmla="*/ 90 w 301"/>
                <a:gd name="T31" fmla="*/ 12 h 302"/>
                <a:gd name="T32" fmla="*/ 151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1" y="0"/>
                  </a:moveTo>
                  <a:lnTo>
                    <a:pt x="211" y="12"/>
                  </a:lnTo>
                  <a:lnTo>
                    <a:pt x="259" y="43"/>
                  </a:lnTo>
                  <a:lnTo>
                    <a:pt x="289" y="91"/>
                  </a:lnTo>
                  <a:lnTo>
                    <a:pt x="301" y="151"/>
                  </a:lnTo>
                  <a:lnTo>
                    <a:pt x="289" y="211"/>
                  </a:lnTo>
                  <a:lnTo>
                    <a:pt x="259" y="260"/>
                  </a:lnTo>
                  <a:lnTo>
                    <a:pt x="211" y="290"/>
                  </a:lnTo>
                  <a:lnTo>
                    <a:pt x="151" y="302"/>
                  </a:lnTo>
                  <a:lnTo>
                    <a:pt x="90" y="290"/>
                  </a:lnTo>
                  <a:lnTo>
                    <a:pt x="42" y="260"/>
                  </a:lnTo>
                  <a:lnTo>
                    <a:pt x="12" y="211"/>
                  </a:lnTo>
                  <a:lnTo>
                    <a:pt x="0" y="151"/>
                  </a:lnTo>
                  <a:lnTo>
                    <a:pt x="12" y="91"/>
                  </a:lnTo>
                  <a:lnTo>
                    <a:pt x="42" y="43"/>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61" name="Freeform 1286"/>
            <p:cNvSpPr>
              <a:spLocks/>
            </p:cNvSpPr>
            <p:nvPr/>
          </p:nvSpPr>
          <p:spPr bwMode="auto">
            <a:xfrm>
              <a:off x="5281137" y="3816690"/>
              <a:ext cx="103144" cy="103486"/>
            </a:xfrm>
            <a:custGeom>
              <a:avLst/>
              <a:gdLst>
                <a:gd name="T0" fmla="*/ 151 w 301"/>
                <a:gd name="T1" fmla="*/ 0 h 302"/>
                <a:gd name="T2" fmla="*/ 211 w 301"/>
                <a:gd name="T3" fmla="*/ 12 h 302"/>
                <a:gd name="T4" fmla="*/ 259 w 301"/>
                <a:gd name="T5" fmla="*/ 43 h 302"/>
                <a:gd name="T6" fmla="*/ 289 w 301"/>
                <a:gd name="T7" fmla="*/ 91 h 302"/>
                <a:gd name="T8" fmla="*/ 301 w 301"/>
                <a:gd name="T9" fmla="*/ 151 h 302"/>
                <a:gd name="T10" fmla="*/ 289 w 301"/>
                <a:gd name="T11" fmla="*/ 211 h 302"/>
                <a:gd name="T12" fmla="*/ 259 w 301"/>
                <a:gd name="T13" fmla="*/ 260 h 302"/>
                <a:gd name="T14" fmla="*/ 211 w 301"/>
                <a:gd name="T15" fmla="*/ 290 h 302"/>
                <a:gd name="T16" fmla="*/ 151 w 301"/>
                <a:gd name="T17" fmla="*/ 302 h 302"/>
                <a:gd name="T18" fmla="*/ 90 w 301"/>
                <a:gd name="T19" fmla="*/ 290 h 302"/>
                <a:gd name="T20" fmla="*/ 42 w 301"/>
                <a:gd name="T21" fmla="*/ 260 h 302"/>
                <a:gd name="T22" fmla="*/ 12 w 301"/>
                <a:gd name="T23" fmla="*/ 211 h 302"/>
                <a:gd name="T24" fmla="*/ 0 w 301"/>
                <a:gd name="T25" fmla="*/ 151 h 302"/>
                <a:gd name="T26" fmla="*/ 12 w 301"/>
                <a:gd name="T27" fmla="*/ 91 h 302"/>
                <a:gd name="T28" fmla="*/ 42 w 301"/>
                <a:gd name="T29" fmla="*/ 43 h 302"/>
                <a:gd name="T30" fmla="*/ 90 w 301"/>
                <a:gd name="T31" fmla="*/ 12 h 302"/>
                <a:gd name="T32" fmla="*/ 151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1" y="0"/>
                  </a:moveTo>
                  <a:lnTo>
                    <a:pt x="211" y="12"/>
                  </a:lnTo>
                  <a:lnTo>
                    <a:pt x="259" y="43"/>
                  </a:lnTo>
                  <a:lnTo>
                    <a:pt x="289" y="91"/>
                  </a:lnTo>
                  <a:lnTo>
                    <a:pt x="301" y="151"/>
                  </a:lnTo>
                  <a:lnTo>
                    <a:pt x="289" y="211"/>
                  </a:lnTo>
                  <a:lnTo>
                    <a:pt x="259" y="260"/>
                  </a:lnTo>
                  <a:lnTo>
                    <a:pt x="211" y="290"/>
                  </a:lnTo>
                  <a:lnTo>
                    <a:pt x="151" y="302"/>
                  </a:lnTo>
                  <a:lnTo>
                    <a:pt x="90" y="290"/>
                  </a:lnTo>
                  <a:lnTo>
                    <a:pt x="42" y="260"/>
                  </a:lnTo>
                  <a:lnTo>
                    <a:pt x="12" y="211"/>
                  </a:lnTo>
                  <a:lnTo>
                    <a:pt x="0" y="151"/>
                  </a:lnTo>
                  <a:lnTo>
                    <a:pt x="12" y="91"/>
                  </a:lnTo>
                  <a:lnTo>
                    <a:pt x="42" y="43"/>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62" name="Freeform 1287"/>
            <p:cNvSpPr>
              <a:spLocks/>
            </p:cNvSpPr>
            <p:nvPr/>
          </p:nvSpPr>
          <p:spPr bwMode="auto">
            <a:xfrm>
              <a:off x="5531285" y="3816690"/>
              <a:ext cx="103144" cy="103486"/>
            </a:xfrm>
            <a:custGeom>
              <a:avLst/>
              <a:gdLst>
                <a:gd name="T0" fmla="*/ 150 w 301"/>
                <a:gd name="T1" fmla="*/ 0 h 302"/>
                <a:gd name="T2" fmla="*/ 211 w 301"/>
                <a:gd name="T3" fmla="*/ 12 h 302"/>
                <a:gd name="T4" fmla="*/ 259 w 301"/>
                <a:gd name="T5" fmla="*/ 43 h 302"/>
                <a:gd name="T6" fmla="*/ 289 w 301"/>
                <a:gd name="T7" fmla="*/ 91 h 302"/>
                <a:gd name="T8" fmla="*/ 301 w 301"/>
                <a:gd name="T9" fmla="*/ 151 h 302"/>
                <a:gd name="T10" fmla="*/ 289 w 301"/>
                <a:gd name="T11" fmla="*/ 211 h 302"/>
                <a:gd name="T12" fmla="*/ 259 w 301"/>
                <a:gd name="T13" fmla="*/ 260 h 302"/>
                <a:gd name="T14" fmla="*/ 211 w 301"/>
                <a:gd name="T15" fmla="*/ 290 h 302"/>
                <a:gd name="T16" fmla="*/ 150 w 301"/>
                <a:gd name="T17" fmla="*/ 302 h 302"/>
                <a:gd name="T18" fmla="*/ 90 w 301"/>
                <a:gd name="T19" fmla="*/ 290 h 302"/>
                <a:gd name="T20" fmla="*/ 42 w 301"/>
                <a:gd name="T21" fmla="*/ 260 h 302"/>
                <a:gd name="T22" fmla="*/ 12 w 301"/>
                <a:gd name="T23" fmla="*/ 211 h 302"/>
                <a:gd name="T24" fmla="*/ 0 w 301"/>
                <a:gd name="T25" fmla="*/ 151 h 302"/>
                <a:gd name="T26" fmla="*/ 12 w 301"/>
                <a:gd name="T27" fmla="*/ 91 h 302"/>
                <a:gd name="T28" fmla="*/ 42 w 301"/>
                <a:gd name="T29" fmla="*/ 43 h 302"/>
                <a:gd name="T30" fmla="*/ 90 w 301"/>
                <a:gd name="T31" fmla="*/ 12 h 302"/>
                <a:gd name="T32" fmla="*/ 150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0" y="0"/>
                  </a:moveTo>
                  <a:lnTo>
                    <a:pt x="211" y="12"/>
                  </a:lnTo>
                  <a:lnTo>
                    <a:pt x="259" y="43"/>
                  </a:lnTo>
                  <a:lnTo>
                    <a:pt x="289" y="91"/>
                  </a:lnTo>
                  <a:lnTo>
                    <a:pt x="301" y="151"/>
                  </a:lnTo>
                  <a:lnTo>
                    <a:pt x="289" y="211"/>
                  </a:lnTo>
                  <a:lnTo>
                    <a:pt x="259" y="260"/>
                  </a:lnTo>
                  <a:lnTo>
                    <a:pt x="211" y="290"/>
                  </a:lnTo>
                  <a:lnTo>
                    <a:pt x="150" y="302"/>
                  </a:lnTo>
                  <a:lnTo>
                    <a:pt x="90" y="290"/>
                  </a:lnTo>
                  <a:lnTo>
                    <a:pt x="42" y="260"/>
                  </a:lnTo>
                  <a:lnTo>
                    <a:pt x="12" y="211"/>
                  </a:lnTo>
                  <a:lnTo>
                    <a:pt x="0" y="151"/>
                  </a:lnTo>
                  <a:lnTo>
                    <a:pt x="12" y="91"/>
                  </a:lnTo>
                  <a:lnTo>
                    <a:pt x="42" y="43"/>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63" name="Freeform 1288"/>
            <p:cNvSpPr>
              <a:spLocks/>
            </p:cNvSpPr>
            <p:nvPr/>
          </p:nvSpPr>
          <p:spPr bwMode="auto">
            <a:xfrm>
              <a:off x="5655332" y="3816690"/>
              <a:ext cx="103144" cy="103486"/>
            </a:xfrm>
            <a:custGeom>
              <a:avLst/>
              <a:gdLst>
                <a:gd name="T0" fmla="*/ 150 w 301"/>
                <a:gd name="T1" fmla="*/ 0 h 302"/>
                <a:gd name="T2" fmla="*/ 211 w 301"/>
                <a:gd name="T3" fmla="*/ 12 h 302"/>
                <a:gd name="T4" fmla="*/ 259 w 301"/>
                <a:gd name="T5" fmla="*/ 43 h 302"/>
                <a:gd name="T6" fmla="*/ 289 w 301"/>
                <a:gd name="T7" fmla="*/ 91 h 302"/>
                <a:gd name="T8" fmla="*/ 301 w 301"/>
                <a:gd name="T9" fmla="*/ 151 h 302"/>
                <a:gd name="T10" fmla="*/ 289 w 301"/>
                <a:gd name="T11" fmla="*/ 211 h 302"/>
                <a:gd name="T12" fmla="*/ 259 w 301"/>
                <a:gd name="T13" fmla="*/ 260 h 302"/>
                <a:gd name="T14" fmla="*/ 211 w 301"/>
                <a:gd name="T15" fmla="*/ 290 h 302"/>
                <a:gd name="T16" fmla="*/ 150 w 301"/>
                <a:gd name="T17" fmla="*/ 302 h 302"/>
                <a:gd name="T18" fmla="*/ 90 w 301"/>
                <a:gd name="T19" fmla="*/ 290 h 302"/>
                <a:gd name="T20" fmla="*/ 42 w 301"/>
                <a:gd name="T21" fmla="*/ 260 h 302"/>
                <a:gd name="T22" fmla="*/ 12 w 301"/>
                <a:gd name="T23" fmla="*/ 211 h 302"/>
                <a:gd name="T24" fmla="*/ 0 w 301"/>
                <a:gd name="T25" fmla="*/ 151 h 302"/>
                <a:gd name="T26" fmla="*/ 12 w 301"/>
                <a:gd name="T27" fmla="*/ 91 h 302"/>
                <a:gd name="T28" fmla="*/ 42 w 301"/>
                <a:gd name="T29" fmla="*/ 43 h 302"/>
                <a:gd name="T30" fmla="*/ 90 w 301"/>
                <a:gd name="T31" fmla="*/ 12 h 302"/>
                <a:gd name="T32" fmla="*/ 150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0" y="0"/>
                  </a:moveTo>
                  <a:lnTo>
                    <a:pt x="211" y="12"/>
                  </a:lnTo>
                  <a:lnTo>
                    <a:pt x="259" y="43"/>
                  </a:lnTo>
                  <a:lnTo>
                    <a:pt x="289" y="91"/>
                  </a:lnTo>
                  <a:lnTo>
                    <a:pt x="301" y="151"/>
                  </a:lnTo>
                  <a:lnTo>
                    <a:pt x="289" y="211"/>
                  </a:lnTo>
                  <a:lnTo>
                    <a:pt x="259" y="260"/>
                  </a:lnTo>
                  <a:lnTo>
                    <a:pt x="211" y="290"/>
                  </a:lnTo>
                  <a:lnTo>
                    <a:pt x="150" y="302"/>
                  </a:lnTo>
                  <a:lnTo>
                    <a:pt x="90" y="290"/>
                  </a:lnTo>
                  <a:lnTo>
                    <a:pt x="42" y="260"/>
                  </a:lnTo>
                  <a:lnTo>
                    <a:pt x="12" y="211"/>
                  </a:lnTo>
                  <a:lnTo>
                    <a:pt x="0" y="151"/>
                  </a:lnTo>
                  <a:lnTo>
                    <a:pt x="12" y="91"/>
                  </a:lnTo>
                  <a:lnTo>
                    <a:pt x="42" y="43"/>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64" name="Freeform 1289"/>
            <p:cNvSpPr>
              <a:spLocks/>
            </p:cNvSpPr>
            <p:nvPr/>
          </p:nvSpPr>
          <p:spPr bwMode="auto">
            <a:xfrm>
              <a:off x="7027724" y="3816690"/>
              <a:ext cx="103486" cy="103486"/>
            </a:xfrm>
            <a:custGeom>
              <a:avLst/>
              <a:gdLst>
                <a:gd name="T0" fmla="*/ 151 w 302"/>
                <a:gd name="T1" fmla="*/ 0 h 302"/>
                <a:gd name="T2" fmla="*/ 211 w 302"/>
                <a:gd name="T3" fmla="*/ 12 h 302"/>
                <a:gd name="T4" fmla="*/ 259 w 302"/>
                <a:gd name="T5" fmla="*/ 43 h 302"/>
                <a:gd name="T6" fmla="*/ 289 w 302"/>
                <a:gd name="T7" fmla="*/ 91 h 302"/>
                <a:gd name="T8" fmla="*/ 302 w 302"/>
                <a:gd name="T9" fmla="*/ 151 h 302"/>
                <a:gd name="T10" fmla="*/ 289 w 302"/>
                <a:gd name="T11" fmla="*/ 211 h 302"/>
                <a:gd name="T12" fmla="*/ 259 w 302"/>
                <a:gd name="T13" fmla="*/ 260 h 302"/>
                <a:gd name="T14" fmla="*/ 211 w 302"/>
                <a:gd name="T15" fmla="*/ 290 h 302"/>
                <a:gd name="T16" fmla="*/ 151 w 302"/>
                <a:gd name="T17" fmla="*/ 302 h 302"/>
                <a:gd name="T18" fmla="*/ 90 w 302"/>
                <a:gd name="T19" fmla="*/ 290 h 302"/>
                <a:gd name="T20" fmla="*/ 42 w 302"/>
                <a:gd name="T21" fmla="*/ 260 h 302"/>
                <a:gd name="T22" fmla="*/ 12 w 302"/>
                <a:gd name="T23" fmla="*/ 211 h 302"/>
                <a:gd name="T24" fmla="*/ 0 w 302"/>
                <a:gd name="T25" fmla="*/ 151 h 302"/>
                <a:gd name="T26" fmla="*/ 12 w 302"/>
                <a:gd name="T27" fmla="*/ 91 h 302"/>
                <a:gd name="T28" fmla="*/ 42 w 302"/>
                <a:gd name="T29" fmla="*/ 43 h 302"/>
                <a:gd name="T30" fmla="*/ 90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59" y="43"/>
                  </a:lnTo>
                  <a:lnTo>
                    <a:pt x="289" y="91"/>
                  </a:lnTo>
                  <a:lnTo>
                    <a:pt x="302" y="151"/>
                  </a:lnTo>
                  <a:lnTo>
                    <a:pt x="289" y="211"/>
                  </a:lnTo>
                  <a:lnTo>
                    <a:pt x="259" y="260"/>
                  </a:lnTo>
                  <a:lnTo>
                    <a:pt x="211" y="290"/>
                  </a:lnTo>
                  <a:lnTo>
                    <a:pt x="151" y="302"/>
                  </a:lnTo>
                  <a:lnTo>
                    <a:pt x="90" y="290"/>
                  </a:lnTo>
                  <a:lnTo>
                    <a:pt x="42" y="260"/>
                  </a:lnTo>
                  <a:lnTo>
                    <a:pt x="12" y="211"/>
                  </a:lnTo>
                  <a:lnTo>
                    <a:pt x="0" y="151"/>
                  </a:lnTo>
                  <a:lnTo>
                    <a:pt x="12" y="91"/>
                  </a:lnTo>
                  <a:lnTo>
                    <a:pt x="42" y="43"/>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65" name="Freeform 1290"/>
            <p:cNvSpPr>
              <a:spLocks/>
            </p:cNvSpPr>
            <p:nvPr/>
          </p:nvSpPr>
          <p:spPr bwMode="auto">
            <a:xfrm>
              <a:off x="7151770" y="3816690"/>
              <a:ext cx="105200" cy="103486"/>
            </a:xfrm>
            <a:custGeom>
              <a:avLst/>
              <a:gdLst>
                <a:gd name="T0" fmla="*/ 151 w 307"/>
                <a:gd name="T1" fmla="*/ 0 h 302"/>
                <a:gd name="T2" fmla="*/ 211 w 307"/>
                <a:gd name="T3" fmla="*/ 12 h 302"/>
                <a:gd name="T4" fmla="*/ 259 w 307"/>
                <a:gd name="T5" fmla="*/ 43 h 302"/>
                <a:gd name="T6" fmla="*/ 295 w 307"/>
                <a:gd name="T7" fmla="*/ 91 h 302"/>
                <a:gd name="T8" fmla="*/ 307 w 307"/>
                <a:gd name="T9" fmla="*/ 151 h 302"/>
                <a:gd name="T10" fmla="*/ 295 w 307"/>
                <a:gd name="T11" fmla="*/ 211 h 302"/>
                <a:gd name="T12" fmla="*/ 259 w 307"/>
                <a:gd name="T13" fmla="*/ 260 h 302"/>
                <a:gd name="T14" fmla="*/ 211 w 307"/>
                <a:gd name="T15" fmla="*/ 290 h 302"/>
                <a:gd name="T16" fmla="*/ 151 w 307"/>
                <a:gd name="T17" fmla="*/ 302 h 302"/>
                <a:gd name="T18" fmla="*/ 90 w 307"/>
                <a:gd name="T19" fmla="*/ 290 h 302"/>
                <a:gd name="T20" fmla="*/ 42 w 307"/>
                <a:gd name="T21" fmla="*/ 260 h 302"/>
                <a:gd name="T22" fmla="*/ 12 w 307"/>
                <a:gd name="T23" fmla="*/ 211 h 302"/>
                <a:gd name="T24" fmla="*/ 0 w 307"/>
                <a:gd name="T25" fmla="*/ 151 h 302"/>
                <a:gd name="T26" fmla="*/ 12 w 307"/>
                <a:gd name="T27" fmla="*/ 91 h 302"/>
                <a:gd name="T28" fmla="*/ 42 w 307"/>
                <a:gd name="T29" fmla="*/ 43 h 302"/>
                <a:gd name="T30" fmla="*/ 90 w 307"/>
                <a:gd name="T31" fmla="*/ 12 h 302"/>
                <a:gd name="T32" fmla="*/ 151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1" y="0"/>
                  </a:moveTo>
                  <a:lnTo>
                    <a:pt x="211" y="12"/>
                  </a:lnTo>
                  <a:lnTo>
                    <a:pt x="259" y="43"/>
                  </a:lnTo>
                  <a:lnTo>
                    <a:pt x="295" y="91"/>
                  </a:lnTo>
                  <a:lnTo>
                    <a:pt x="307" y="151"/>
                  </a:lnTo>
                  <a:lnTo>
                    <a:pt x="295" y="211"/>
                  </a:lnTo>
                  <a:lnTo>
                    <a:pt x="259" y="260"/>
                  </a:lnTo>
                  <a:lnTo>
                    <a:pt x="211" y="290"/>
                  </a:lnTo>
                  <a:lnTo>
                    <a:pt x="151" y="302"/>
                  </a:lnTo>
                  <a:lnTo>
                    <a:pt x="90" y="290"/>
                  </a:lnTo>
                  <a:lnTo>
                    <a:pt x="42" y="260"/>
                  </a:lnTo>
                  <a:lnTo>
                    <a:pt x="12" y="211"/>
                  </a:lnTo>
                  <a:lnTo>
                    <a:pt x="0" y="151"/>
                  </a:lnTo>
                  <a:lnTo>
                    <a:pt x="12" y="91"/>
                  </a:lnTo>
                  <a:lnTo>
                    <a:pt x="42" y="43"/>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66" name="Freeform 1291"/>
            <p:cNvSpPr>
              <a:spLocks/>
            </p:cNvSpPr>
            <p:nvPr/>
          </p:nvSpPr>
          <p:spPr bwMode="auto">
            <a:xfrm>
              <a:off x="7275817" y="3816690"/>
              <a:ext cx="105200" cy="103486"/>
            </a:xfrm>
            <a:custGeom>
              <a:avLst/>
              <a:gdLst>
                <a:gd name="T0" fmla="*/ 157 w 307"/>
                <a:gd name="T1" fmla="*/ 0 h 302"/>
                <a:gd name="T2" fmla="*/ 211 w 307"/>
                <a:gd name="T3" fmla="*/ 12 h 302"/>
                <a:gd name="T4" fmla="*/ 259 w 307"/>
                <a:gd name="T5" fmla="*/ 43 h 302"/>
                <a:gd name="T6" fmla="*/ 295 w 307"/>
                <a:gd name="T7" fmla="*/ 91 h 302"/>
                <a:gd name="T8" fmla="*/ 307 w 307"/>
                <a:gd name="T9" fmla="*/ 151 h 302"/>
                <a:gd name="T10" fmla="*/ 295 w 307"/>
                <a:gd name="T11" fmla="*/ 211 h 302"/>
                <a:gd name="T12" fmla="*/ 259 w 307"/>
                <a:gd name="T13" fmla="*/ 260 h 302"/>
                <a:gd name="T14" fmla="*/ 211 w 307"/>
                <a:gd name="T15" fmla="*/ 290 h 302"/>
                <a:gd name="T16" fmla="*/ 157 w 307"/>
                <a:gd name="T17" fmla="*/ 302 h 302"/>
                <a:gd name="T18" fmla="*/ 96 w 307"/>
                <a:gd name="T19" fmla="*/ 290 h 302"/>
                <a:gd name="T20" fmla="*/ 48 w 307"/>
                <a:gd name="T21" fmla="*/ 260 h 302"/>
                <a:gd name="T22" fmla="*/ 12 w 307"/>
                <a:gd name="T23" fmla="*/ 211 h 302"/>
                <a:gd name="T24" fmla="*/ 0 w 307"/>
                <a:gd name="T25" fmla="*/ 151 h 302"/>
                <a:gd name="T26" fmla="*/ 12 w 307"/>
                <a:gd name="T27" fmla="*/ 91 h 302"/>
                <a:gd name="T28" fmla="*/ 48 w 307"/>
                <a:gd name="T29" fmla="*/ 43 h 302"/>
                <a:gd name="T30" fmla="*/ 96 w 307"/>
                <a:gd name="T31" fmla="*/ 12 h 302"/>
                <a:gd name="T32" fmla="*/ 157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7" y="0"/>
                  </a:moveTo>
                  <a:lnTo>
                    <a:pt x="211" y="12"/>
                  </a:lnTo>
                  <a:lnTo>
                    <a:pt x="259" y="43"/>
                  </a:lnTo>
                  <a:lnTo>
                    <a:pt x="295" y="91"/>
                  </a:lnTo>
                  <a:lnTo>
                    <a:pt x="307" y="151"/>
                  </a:lnTo>
                  <a:lnTo>
                    <a:pt x="295" y="211"/>
                  </a:lnTo>
                  <a:lnTo>
                    <a:pt x="259" y="260"/>
                  </a:lnTo>
                  <a:lnTo>
                    <a:pt x="211" y="290"/>
                  </a:lnTo>
                  <a:lnTo>
                    <a:pt x="157" y="302"/>
                  </a:lnTo>
                  <a:lnTo>
                    <a:pt x="96" y="290"/>
                  </a:lnTo>
                  <a:lnTo>
                    <a:pt x="48" y="260"/>
                  </a:lnTo>
                  <a:lnTo>
                    <a:pt x="12" y="211"/>
                  </a:lnTo>
                  <a:lnTo>
                    <a:pt x="0" y="151"/>
                  </a:lnTo>
                  <a:lnTo>
                    <a:pt x="12" y="91"/>
                  </a:lnTo>
                  <a:lnTo>
                    <a:pt x="48" y="43"/>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67" name="Freeform 1292"/>
            <p:cNvSpPr>
              <a:spLocks/>
            </p:cNvSpPr>
            <p:nvPr/>
          </p:nvSpPr>
          <p:spPr bwMode="auto">
            <a:xfrm>
              <a:off x="7401920" y="3816690"/>
              <a:ext cx="103144" cy="103486"/>
            </a:xfrm>
            <a:custGeom>
              <a:avLst/>
              <a:gdLst>
                <a:gd name="T0" fmla="*/ 151 w 301"/>
                <a:gd name="T1" fmla="*/ 0 h 302"/>
                <a:gd name="T2" fmla="*/ 211 w 301"/>
                <a:gd name="T3" fmla="*/ 12 h 302"/>
                <a:gd name="T4" fmla="*/ 259 w 301"/>
                <a:gd name="T5" fmla="*/ 43 h 302"/>
                <a:gd name="T6" fmla="*/ 289 w 301"/>
                <a:gd name="T7" fmla="*/ 91 h 302"/>
                <a:gd name="T8" fmla="*/ 301 w 301"/>
                <a:gd name="T9" fmla="*/ 151 h 302"/>
                <a:gd name="T10" fmla="*/ 289 w 301"/>
                <a:gd name="T11" fmla="*/ 211 h 302"/>
                <a:gd name="T12" fmla="*/ 259 w 301"/>
                <a:gd name="T13" fmla="*/ 260 h 302"/>
                <a:gd name="T14" fmla="*/ 211 w 301"/>
                <a:gd name="T15" fmla="*/ 290 h 302"/>
                <a:gd name="T16" fmla="*/ 151 w 301"/>
                <a:gd name="T17" fmla="*/ 302 h 302"/>
                <a:gd name="T18" fmla="*/ 90 w 301"/>
                <a:gd name="T19" fmla="*/ 290 h 302"/>
                <a:gd name="T20" fmla="*/ 42 w 301"/>
                <a:gd name="T21" fmla="*/ 260 h 302"/>
                <a:gd name="T22" fmla="*/ 12 w 301"/>
                <a:gd name="T23" fmla="*/ 211 h 302"/>
                <a:gd name="T24" fmla="*/ 0 w 301"/>
                <a:gd name="T25" fmla="*/ 151 h 302"/>
                <a:gd name="T26" fmla="*/ 12 w 301"/>
                <a:gd name="T27" fmla="*/ 91 h 302"/>
                <a:gd name="T28" fmla="*/ 42 w 301"/>
                <a:gd name="T29" fmla="*/ 43 h 302"/>
                <a:gd name="T30" fmla="*/ 90 w 301"/>
                <a:gd name="T31" fmla="*/ 12 h 302"/>
                <a:gd name="T32" fmla="*/ 151 w 301"/>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2">
                  <a:moveTo>
                    <a:pt x="151" y="0"/>
                  </a:moveTo>
                  <a:lnTo>
                    <a:pt x="211" y="12"/>
                  </a:lnTo>
                  <a:lnTo>
                    <a:pt x="259" y="43"/>
                  </a:lnTo>
                  <a:lnTo>
                    <a:pt x="289" y="91"/>
                  </a:lnTo>
                  <a:lnTo>
                    <a:pt x="301" y="151"/>
                  </a:lnTo>
                  <a:lnTo>
                    <a:pt x="289" y="211"/>
                  </a:lnTo>
                  <a:lnTo>
                    <a:pt x="259" y="260"/>
                  </a:lnTo>
                  <a:lnTo>
                    <a:pt x="211" y="290"/>
                  </a:lnTo>
                  <a:lnTo>
                    <a:pt x="151" y="302"/>
                  </a:lnTo>
                  <a:lnTo>
                    <a:pt x="90" y="290"/>
                  </a:lnTo>
                  <a:lnTo>
                    <a:pt x="42" y="260"/>
                  </a:lnTo>
                  <a:lnTo>
                    <a:pt x="12" y="211"/>
                  </a:lnTo>
                  <a:lnTo>
                    <a:pt x="0" y="151"/>
                  </a:lnTo>
                  <a:lnTo>
                    <a:pt x="12" y="91"/>
                  </a:lnTo>
                  <a:lnTo>
                    <a:pt x="42" y="43"/>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68" name="Freeform 1293"/>
            <p:cNvSpPr>
              <a:spLocks/>
            </p:cNvSpPr>
            <p:nvPr/>
          </p:nvSpPr>
          <p:spPr bwMode="auto">
            <a:xfrm>
              <a:off x="7525966" y="3816690"/>
              <a:ext cx="105200" cy="103486"/>
            </a:xfrm>
            <a:custGeom>
              <a:avLst/>
              <a:gdLst>
                <a:gd name="T0" fmla="*/ 150 w 307"/>
                <a:gd name="T1" fmla="*/ 0 h 302"/>
                <a:gd name="T2" fmla="*/ 211 w 307"/>
                <a:gd name="T3" fmla="*/ 12 h 302"/>
                <a:gd name="T4" fmla="*/ 259 w 307"/>
                <a:gd name="T5" fmla="*/ 43 h 302"/>
                <a:gd name="T6" fmla="*/ 295 w 307"/>
                <a:gd name="T7" fmla="*/ 91 h 302"/>
                <a:gd name="T8" fmla="*/ 307 w 307"/>
                <a:gd name="T9" fmla="*/ 151 h 302"/>
                <a:gd name="T10" fmla="*/ 295 w 307"/>
                <a:gd name="T11" fmla="*/ 211 h 302"/>
                <a:gd name="T12" fmla="*/ 259 w 307"/>
                <a:gd name="T13" fmla="*/ 260 h 302"/>
                <a:gd name="T14" fmla="*/ 211 w 307"/>
                <a:gd name="T15" fmla="*/ 290 h 302"/>
                <a:gd name="T16" fmla="*/ 150 w 307"/>
                <a:gd name="T17" fmla="*/ 302 h 302"/>
                <a:gd name="T18" fmla="*/ 90 w 307"/>
                <a:gd name="T19" fmla="*/ 290 h 302"/>
                <a:gd name="T20" fmla="*/ 42 w 307"/>
                <a:gd name="T21" fmla="*/ 260 h 302"/>
                <a:gd name="T22" fmla="*/ 12 w 307"/>
                <a:gd name="T23" fmla="*/ 211 h 302"/>
                <a:gd name="T24" fmla="*/ 0 w 307"/>
                <a:gd name="T25" fmla="*/ 151 h 302"/>
                <a:gd name="T26" fmla="*/ 12 w 307"/>
                <a:gd name="T27" fmla="*/ 91 h 302"/>
                <a:gd name="T28" fmla="*/ 42 w 307"/>
                <a:gd name="T29" fmla="*/ 43 h 302"/>
                <a:gd name="T30" fmla="*/ 90 w 307"/>
                <a:gd name="T31" fmla="*/ 12 h 302"/>
                <a:gd name="T32" fmla="*/ 150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0" y="0"/>
                  </a:moveTo>
                  <a:lnTo>
                    <a:pt x="211" y="12"/>
                  </a:lnTo>
                  <a:lnTo>
                    <a:pt x="259" y="43"/>
                  </a:lnTo>
                  <a:lnTo>
                    <a:pt x="295" y="91"/>
                  </a:lnTo>
                  <a:lnTo>
                    <a:pt x="307" y="151"/>
                  </a:lnTo>
                  <a:lnTo>
                    <a:pt x="295" y="211"/>
                  </a:lnTo>
                  <a:lnTo>
                    <a:pt x="259" y="260"/>
                  </a:lnTo>
                  <a:lnTo>
                    <a:pt x="211" y="290"/>
                  </a:lnTo>
                  <a:lnTo>
                    <a:pt x="150" y="302"/>
                  </a:lnTo>
                  <a:lnTo>
                    <a:pt x="90" y="290"/>
                  </a:lnTo>
                  <a:lnTo>
                    <a:pt x="42" y="260"/>
                  </a:lnTo>
                  <a:lnTo>
                    <a:pt x="12" y="211"/>
                  </a:lnTo>
                  <a:lnTo>
                    <a:pt x="0" y="151"/>
                  </a:lnTo>
                  <a:lnTo>
                    <a:pt x="12" y="91"/>
                  </a:lnTo>
                  <a:lnTo>
                    <a:pt x="42" y="43"/>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69" name="Freeform 1294"/>
            <p:cNvSpPr>
              <a:spLocks/>
            </p:cNvSpPr>
            <p:nvPr/>
          </p:nvSpPr>
          <p:spPr bwMode="auto">
            <a:xfrm>
              <a:off x="7650013" y="3816690"/>
              <a:ext cx="105200" cy="103486"/>
            </a:xfrm>
            <a:custGeom>
              <a:avLst/>
              <a:gdLst>
                <a:gd name="T0" fmla="*/ 156 w 307"/>
                <a:gd name="T1" fmla="*/ 0 h 302"/>
                <a:gd name="T2" fmla="*/ 211 w 307"/>
                <a:gd name="T3" fmla="*/ 12 h 302"/>
                <a:gd name="T4" fmla="*/ 259 w 307"/>
                <a:gd name="T5" fmla="*/ 43 h 302"/>
                <a:gd name="T6" fmla="*/ 295 w 307"/>
                <a:gd name="T7" fmla="*/ 91 h 302"/>
                <a:gd name="T8" fmla="*/ 307 w 307"/>
                <a:gd name="T9" fmla="*/ 151 h 302"/>
                <a:gd name="T10" fmla="*/ 295 w 307"/>
                <a:gd name="T11" fmla="*/ 211 h 302"/>
                <a:gd name="T12" fmla="*/ 259 w 307"/>
                <a:gd name="T13" fmla="*/ 260 h 302"/>
                <a:gd name="T14" fmla="*/ 211 w 307"/>
                <a:gd name="T15" fmla="*/ 290 h 302"/>
                <a:gd name="T16" fmla="*/ 156 w 307"/>
                <a:gd name="T17" fmla="*/ 302 h 302"/>
                <a:gd name="T18" fmla="*/ 96 w 307"/>
                <a:gd name="T19" fmla="*/ 290 h 302"/>
                <a:gd name="T20" fmla="*/ 48 w 307"/>
                <a:gd name="T21" fmla="*/ 260 h 302"/>
                <a:gd name="T22" fmla="*/ 12 w 307"/>
                <a:gd name="T23" fmla="*/ 211 h 302"/>
                <a:gd name="T24" fmla="*/ 0 w 307"/>
                <a:gd name="T25" fmla="*/ 151 h 302"/>
                <a:gd name="T26" fmla="*/ 12 w 307"/>
                <a:gd name="T27" fmla="*/ 91 h 302"/>
                <a:gd name="T28" fmla="*/ 48 w 307"/>
                <a:gd name="T29" fmla="*/ 43 h 302"/>
                <a:gd name="T30" fmla="*/ 96 w 307"/>
                <a:gd name="T31" fmla="*/ 12 h 302"/>
                <a:gd name="T32" fmla="*/ 156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6" y="0"/>
                  </a:moveTo>
                  <a:lnTo>
                    <a:pt x="211" y="12"/>
                  </a:lnTo>
                  <a:lnTo>
                    <a:pt x="259" y="43"/>
                  </a:lnTo>
                  <a:lnTo>
                    <a:pt x="295" y="91"/>
                  </a:lnTo>
                  <a:lnTo>
                    <a:pt x="307" y="151"/>
                  </a:lnTo>
                  <a:lnTo>
                    <a:pt x="295" y="211"/>
                  </a:lnTo>
                  <a:lnTo>
                    <a:pt x="259" y="260"/>
                  </a:lnTo>
                  <a:lnTo>
                    <a:pt x="211" y="290"/>
                  </a:lnTo>
                  <a:lnTo>
                    <a:pt x="156" y="302"/>
                  </a:lnTo>
                  <a:lnTo>
                    <a:pt x="96" y="290"/>
                  </a:lnTo>
                  <a:lnTo>
                    <a:pt x="48" y="260"/>
                  </a:lnTo>
                  <a:lnTo>
                    <a:pt x="12" y="211"/>
                  </a:lnTo>
                  <a:lnTo>
                    <a:pt x="0" y="151"/>
                  </a:lnTo>
                  <a:lnTo>
                    <a:pt x="12" y="91"/>
                  </a:lnTo>
                  <a:lnTo>
                    <a:pt x="48" y="43"/>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70" name="Freeform 1295"/>
            <p:cNvSpPr>
              <a:spLocks/>
            </p:cNvSpPr>
            <p:nvPr/>
          </p:nvSpPr>
          <p:spPr bwMode="auto">
            <a:xfrm>
              <a:off x="5030987" y="3953073"/>
              <a:ext cx="105542" cy="105542"/>
            </a:xfrm>
            <a:custGeom>
              <a:avLst/>
              <a:gdLst>
                <a:gd name="T0" fmla="*/ 151 w 308"/>
                <a:gd name="T1" fmla="*/ 0 h 308"/>
                <a:gd name="T2" fmla="*/ 211 w 308"/>
                <a:gd name="T3" fmla="*/ 12 h 308"/>
                <a:gd name="T4" fmla="*/ 259 w 308"/>
                <a:gd name="T5" fmla="*/ 49 h 308"/>
                <a:gd name="T6" fmla="*/ 295 w 308"/>
                <a:gd name="T7" fmla="*/ 97 h 308"/>
                <a:gd name="T8" fmla="*/ 308 w 308"/>
                <a:gd name="T9" fmla="*/ 157 h 308"/>
                <a:gd name="T10" fmla="*/ 295 w 308"/>
                <a:gd name="T11" fmla="*/ 212 h 308"/>
                <a:gd name="T12" fmla="*/ 259 w 308"/>
                <a:gd name="T13" fmla="*/ 266 h 308"/>
                <a:gd name="T14" fmla="*/ 211 w 308"/>
                <a:gd name="T15" fmla="*/ 296 h 308"/>
                <a:gd name="T16" fmla="*/ 151 w 308"/>
                <a:gd name="T17" fmla="*/ 308 h 308"/>
                <a:gd name="T18" fmla="*/ 96 w 308"/>
                <a:gd name="T19" fmla="*/ 296 h 308"/>
                <a:gd name="T20" fmla="*/ 48 w 308"/>
                <a:gd name="T21" fmla="*/ 266 h 308"/>
                <a:gd name="T22" fmla="*/ 12 w 308"/>
                <a:gd name="T23" fmla="*/ 212 h 308"/>
                <a:gd name="T24" fmla="*/ 0 w 308"/>
                <a:gd name="T25" fmla="*/ 157 h 308"/>
                <a:gd name="T26" fmla="*/ 12 w 308"/>
                <a:gd name="T27" fmla="*/ 97 h 308"/>
                <a:gd name="T28" fmla="*/ 48 w 308"/>
                <a:gd name="T29" fmla="*/ 49 h 308"/>
                <a:gd name="T30" fmla="*/ 96 w 308"/>
                <a:gd name="T31" fmla="*/ 12 h 308"/>
                <a:gd name="T32" fmla="*/ 151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1" y="0"/>
                  </a:moveTo>
                  <a:lnTo>
                    <a:pt x="211" y="12"/>
                  </a:lnTo>
                  <a:lnTo>
                    <a:pt x="259" y="49"/>
                  </a:lnTo>
                  <a:lnTo>
                    <a:pt x="295" y="97"/>
                  </a:lnTo>
                  <a:lnTo>
                    <a:pt x="308" y="157"/>
                  </a:lnTo>
                  <a:lnTo>
                    <a:pt x="295" y="212"/>
                  </a:lnTo>
                  <a:lnTo>
                    <a:pt x="259" y="266"/>
                  </a:lnTo>
                  <a:lnTo>
                    <a:pt x="211" y="296"/>
                  </a:lnTo>
                  <a:lnTo>
                    <a:pt x="151" y="308"/>
                  </a:lnTo>
                  <a:lnTo>
                    <a:pt x="96" y="296"/>
                  </a:lnTo>
                  <a:lnTo>
                    <a:pt x="48" y="266"/>
                  </a:lnTo>
                  <a:lnTo>
                    <a:pt x="12" y="212"/>
                  </a:lnTo>
                  <a:lnTo>
                    <a:pt x="0" y="157"/>
                  </a:lnTo>
                  <a:lnTo>
                    <a:pt x="12" y="97"/>
                  </a:lnTo>
                  <a:lnTo>
                    <a:pt x="48" y="49"/>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71" name="Freeform 1296"/>
            <p:cNvSpPr>
              <a:spLocks/>
            </p:cNvSpPr>
            <p:nvPr/>
          </p:nvSpPr>
          <p:spPr bwMode="auto">
            <a:xfrm>
              <a:off x="5157090" y="3953073"/>
              <a:ext cx="103144" cy="105542"/>
            </a:xfrm>
            <a:custGeom>
              <a:avLst/>
              <a:gdLst>
                <a:gd name="T0" fmla="*/ 151 w 301"/>
                <a:gd name="T1" fmla="*/ 0 h 308"/>
                <a:gd name="T2" fmla="*/ 211 w 301"/>
                <a:gd name="T3" fmla="*/ 12 h 308"/>
                <a:gd name="T4" fmla="*/ 259 w 301"/>
                <a:gd name="T5" fmla="*/ 49 h 308"/>
                <a:gd name="T6" fmla="*/ 289 w 301"/>
                <a:gd name="T7" fmla="*/ 97 h 308"/>
                <a:gd name="T8" fmla="*/ 301 w 301"/>
                <a:gd name="T9" fmla="*/ 157 h 308"/>
                <a:gd name="T10" fmla="*/ 289 w 301"/>
                <a:gd name="T11" fmla="*/ 212 h 308"/>
                <a:gd name="T12" fmla="*/ 259 w 301"/>
                <a:gd name="T13" fmla="*/ 266 h 308"/>
                <a:gd name="T14" fmla="*/ 211 w 301"/>
                <a:gd name="T15" fmla="*/ 296 h 308"/>
                <a:gd name="T16" fmla="*/ 151 w 301"/>
                <a:gd name="T17" fmla="*/ 308 h 308"/>
                <a:gd name="T18" fmla="*/ 90 w 301"/>
                <a:gd name="T19" fmla="*/ 296 h 308"/>
                <a:gd name="T20" fmla="*/ 42 w 301"/>
                <a:gd name="T21" fmla="*/ 266 h 308"/>
                <a:gd name="T22" fmla="*/ 12 w 301"/>
                <a:gd name="T23" fmla="*/ 212 h 308"/>
                <a:gd name="T24" fmla="*/ 0 w 301"/>
                <a:gd name="T25" fmla="*/ 157 h 308"/>
                <a:gd name="T26" fmla="*/ 12 w 301"/>
                <a:gd name="T27" fmla="*/ 97 h 308"/>
                <a:gd name="T28" fmla="*/ 42 w 301"/>
                <a:gd name="T29" fmla="*/ 49 h 308"/>
                <a:gd name="T30" fmla="*/ 90 w 301"/>
                <a:gd name="T31" fmla="*/ 12 h 308"/>
                <a:gd name="T32" fmla="*/ 151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1" y="0"/>
                  </a:moveTo>
                  <a:lnTo>
                    <a:pt x="211" y="12"/>
                  </a:lnTo>
                  <a:lnTo>
                    <a:pt x="259" y="49"/>
                  </a:lnTo>
                  <a:lnTo>
                    <a:pt x="289" y="97"/>
                  </a:lnTo>
                  <a:lnTo>
                    <a:pt x="301" y="157"/>
                  </a:lnTo>
                  <a:lnTo>
                    <a:pt x="289" y="212"/>
                  </a:lnTo>
                  <a:lnTo>
                    <a:pt x="259" y="266"/>
                  </a:lnTo>
                  <a:lnTo>
                    <a:pt x="211" y="296"/>
                  </a:lnTo>
                  <a:lnTo>
                    <a:pt x="151" y="308"/>
                  </a:lnTo>
                  <a:lnTo>
                    <a:pt x="90" y="296"/>
                  </a:lnTo>
                  <a:lnTo>
                    <a:pt x="42" y="266"/>
                  </a:lnTo>
                  <a:lnTo>
                    <a:pt x="12" y="212"/>
                  </a:lnTo>
                  <a:lnTo>
                    <a:pt x="0" y="157"/>
                  </a:lnTo>
                  <a:lnTo>
                    <a:pt x="12" y="97"/>
                  </a:lnTo>
                  <a:lnTo>
                    <a:pt x="42" y="49"/>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72" name="Freeform 1297"/>
            <p:cNvSpPr>
              <a:spLocks/>
            </p:cNvSpPr>
            <p:nvPr/>
          </p:nvSpPr>
          <p:spPr bwMode="auto">
            <a:xfrm>
              <a:off x="5281137" y="3953073"/>
              <a:ext cx="103144" cy="105542"/>
            </a:xfrm>
            <a:custGeom>
              <a:avLst/>
              <a:gdLst>
                <a:gd name="T0" fmla="*/ 151 w 301"/>
                <a:gd name="T1" fmla="*/ 0 h 308"/>
                <a:gd name="T2" fmla="*/ 211 w 301"/>
                <a:gd name="T3" fmla="*/ 12 h 308"/>
                <a:gd name="T4" fmla="*/ 259 w 301"/>
                <a:gd name="T5" fmla="*/ 49 h 308"/>
                <a:gd name="T6" fmla="*/ 289 w 301"/>
                <a:gd name="T7" fmla="*/ 97 h 308"/>
                <a:gd name="T8" fmla="*/ 301 w 301"/>
                <a:gd name="T9" fmla="*/ 157 h 308"/>
                <a:gd name="T10" fmla="*/ 289 w 301"/>
                <a:gd name="T11" fmla="*/ 212 h 308"/>
                <a:gd name="T12" fmla="*/ 259 w 301"/>
                <a:gd name="T13" fmla="*/ 266 h 308"/>
                <a:gd name="T14" fmla="*/ 211 w 301"/>
                <a:gd name="T15" fmla="*/ 296 h 308"/>
                <a:gd name="T16" fmla="*/ 151 w 301"/>
                <a:gd name="T17" fmla="*/ 308 h 308"/>
                <a:gd name="T18" fmla="*/ 90 w 301"/>
                <a:gd name="T19" fmla="*/ 296 h 308"/>
                <a:gd name="T20" fmla="*/ 42 w 301"/>
                <a:gd name="T21" fmla="*/ 266 h 308"/>
                <a:gd name="T22" fmla="*/ 12 w 301"/>
                <a:gd name="T23" fmla="*/ 212 h 308"/>
                <a:gd name="T24" fmla="*/ 0 w 301"/>
                <a:gd name="T25" fmla="*/ 157 h 308"/>
                <a:gd name="T26" fmla="*/ 12 w 301"/>
                <a:gd name="T27" fmla="*/ 97 h 308"/>
                <a:gd name="T28" fmla="*/ 42 w 301"/>
                <a:gd name="T29" fmla="*/ 49 h 308"/>
                <a:gd name="T30" fmla="*/ 90 w 301"/>
                <a:gd name="T31" fmla="*/ 12 h 308"/>
                <a:gd name="T32" fmla="*/ 151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1" y="0"/>
                  </a:moveTo>
                  <a:lnTo>
                    <a:pt x="211" y="12"/>
                  </a:lnTo>
                  <a:lnTo>
                    <a:pt x="259" y="49"/>
                  </a:lnTo>
                  <a:lnTo>
                    <a:pt x="289" y="97"/>
                  </a:lnTo>
                  <a:lnTo>
                    <a:pt x="301" y="157"/>
                  </a:lnTo>
                  <a:lnTo>
                    <a:pt x="289" y="212"/>
                  </a:lnTo>
                  <a:lnTo>
                    <a:pt x="259" y="266"/>
                  </a:lnTo>
                  <a:lnTo>
                    <a:pt x="211" y="296"/>
                  </a:lnTo>
                  <a:lnTo>
                    <a:pt x="151" y="308"/>
                  </a:lnTo>
                  <a:lnTo>
                    <a:pt x="90" y="296"/>
                  </a:lnTo>
                  <a:lnTo>
                    <a:pt x="42" y="266"/>
                  </a:lnTo>
                  <a:lnTo>
                    <a:pt x="12" y="212"/>
                  </a:lnTo>
                  <a:lnTo>
                    <a:pt x="0" y="157"/>
                  </a:lnTo>
                  <a:lnTo>
                    <a:pt x="12" y="97"/>
                  </a:lnTo>
                  <a:lnTo>
                    <a:pt x="42" y="49"/>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73" name="Freeform 1298"/>
            <p:cNvSpPr>
              <a:spLocks/>
            </p:cNvSpPr>
            <p:nvPr/>
          </p:nvSpPr>
          <p:spPr bwMode="auto">
            <a:xfrm>
              <a:off x="5531285" y="3953073"/>
              <a:ext cx="103144" cy="105542"/>
            </a:xfrm>
            <a:custGeom>
              <a:avLst/>
              <a:gdLst>
                <a:gd name="T0" fmla="*/ 150 w 301"/>
                <a:gd name="T1" fmla="*/ 0 h 308"/>
                <a:gd name="T2" fmla="*/ 211 w 301"/>
                <a:gd name="T3" fmla="*/ 12 h 308"/>
                <a:gd name="T4" fmla="*/ 259 w 301"/>
                <a:gd name="T5" fmla="*/ 49 h 308"/>
                <a:gd name="T6" fmla="*/ 289 w 301"/>
                <a:gd name="T7" fmla="*/ 97 h 308"/>
                <a:gd name="T8" fmla="*/ 301 w 301"/>
                <a:gd name="T9" fmla="*/ 157 h 308"/>
                <a:gd name="T10" fmla="*/ 289 w 301"/>
                <a:gd name="T11" fmla="*/ 212 h 308"/>
                <a:gd name="T12" fmla="*/ 259 w 301"/>
                <a:gd name="T13" fmla="*/ 266 h 308"/>
                <a:gd name="T14" fmla="*/ 211 w 301"/>
                <a:gd name="T15" fmla="*/ 296 h 308"/>
                <a:gd name="T16" fmla="*/ 150 w 301"/>
                <a:gd name="T17" fmla="*/ 308 h 308"/>
                <a:gd name="T18" fmla="*/ 90 w 301"/>
                <a:gd name="T19" fmla="*/ 296 h 308"/>
                <a:gd name="T20" fmla="*/ 42 w 301"/>
                <a:gd name="T21" fmla="*/ 266 h 308"/>
                <a:gd name="T22" fmla="*/ 12 w 301"/>
                <a:gd name="T23" fmla="*/ 212 h 308"/>
                <a:gd name="T24" fmla="*/ 0 w 301"/>
                <a:gd name="T25" fmla="*/ 157 h 308"/>
                <a:gd name="T26" fmla="*/ 12 w 301"/>
                <a:gd name="T27" fmla="*/ 97 h 308"/>
                <a:gd name="T28" fmla="*/ 42 w 301"/>
                <a:gd name="T29" fmla="*/ 49 h 308"/>
                <a:gd name="T30" fmla="*/ 90 w 301"/>
                <a:gd name="T31" fmla="*/ 12 h 308"/>
                <a:gd name="T32" fmla="*/ 150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0" y="0"/>
                  </a:moveTo>
                  <a:lnTo>
                    <a:pt x="211" y="12"/>
                  </a:lnTo>
                  <a:lnTo>
                    <a:pt x="259" y="49"/>
                  </a:lnTo>
                  <a:lnTo>
                    <a:pt x="289" y="97"/>
                  </a:lnTo>
                  <a:lnTo>
                    <a:pt x="301" y="157"/>
                  </a:lnTo>
                  <a:lnTo>
                    <a:pt x="289" y="212"/>
                  </a:lnTo>
                  <a:lnTo>
                    <a:pt x="259" y="266"/>
                  </a:lnTo>
                  <a:lnTo>
                    <a:pt x="211" y="296"/>
                  </a:lnTo>
                  <a:lnTo>
                    <a:pt x="150" y="308"/>
                  </a:lnTo>
                  <a:lnTo>
                    <a:pt x="90" y="296"/>
                  </a:lnTo>
                  <a:lnTo>
                    <a:pt x="42" y="266"/>
                  </a:lnTo>
                  <a:lnTo>
                    <a:pt x="12" y="212"/>
                  </a:lnTo>
                  <a:lnTo>
                    <a:pt x="0" y="157"/>
                  </a:lnTo>
                  <a:lnTo>
                    <a:pt x="12" y="97"/>
                  </a:lnTo>
                  <a:lnTo>
                    <a:pt x="42" y="49"/>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74" name="Freeform 1299"/>
            <p:cNvSpPr>
              <a:spLocks/>
            </p:cNvSpPr>
            <p:nvPr/>
          </p:nvSpPr>
          <p:spPr bwMode="auto">
            <a:xfrm>
              <a:off x="5655332" y="3953073"/>
              <a:ext cx="103144" cy="105542"/>
            </a:xfrm>
            <a:custGeom>
              <a:avLst/>
              <a:gdLst>
                <a:gd name="T0" fmla="*/ 150 w 301"/>
                <a:gd name="T1" fmla="*/ 0 h 308"/>
                <a:gd name="T2" fmla="*/ 211 w 301"/>
                <a:gd name="T3" fmla="*/ 12 h 308"/>
                <a:gd name="T4" fmla="*/ 259 w 301"/>
                <a:gd name="T5" fmla="*/ 49 h 308"/>
                <a:gd name="T6" fmla="*/ 289 w 301"/>
                <a:gd name="T7" fmla="*/ 97 h 308"/>
                <a:gd name="T8" fmla="*/ 301 w 301"/>
                <a:gd name="T9" fmla="*/ 157 h 308"/>
                <a:gd name="T10" fmla="*/ 289 w 301"/>
                <a:gd name="T11" fmla="*/ 212 h 308"/>
                <a:gd name="T12" fmla="*/ 259 w 301"/>
                <a:gd name="T13" fmla="*/ 266 h 308"/>
                <a:gd name="T14" fmla="*/ 211 w 301"/>
                <a:gd name="T15" fmla="*/ 296 h 308"/>
                <a:gd name="T16" fmla="*/ 150 w 301"/>
                <a:gd name="T17" fmla="*/ 308 h 308"/>
                <a:gd name="T18" fmla="*/ 90 w 301"/>
                <a:gd name="T19" fmla="*/ 296 h 308"/>
                <a:gd name="T20" fmla="*/ 42 w 301"/>
                <a:gd name="T21" fmla="*/ 266 h 308"/>
                <a:gd name="T22" fmla="*/ 12 w 301"/>
                <a:gd name="T23" fmla="*/ 212 h 308"/>
                <a:gd name="T24" fmla="*/ 0 w 301"/>
                <a:gd name="T25" fmla="*/ 157 h 308"/>
                <a:gd name="T26" fmla="*/ 12 w 301"/>
                <a:gd name="T27" fmla="*/ 97 h 308"/>
                <a:gd name="T28" fmla="*/ 42 w 301"/>
                <a:gd name="T29" fmla="*/ 49 h 308"/>
                <a:gd name="T30" fmla="*/ 90 w 301"/>
                <a:gd name="T31" fmla="*/ 12 h 308"/>
                <a:gd name="T32" fmla="*/ 150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0" y="0"/>
                  </a:moveTo>
                  <a:lnTo>
                    <a:pt x="211" y="12"/>
                  </a:lnTo>
                  <a:lnTo>
                    <a:pt x="259" y="49"/>
                  </a:lnTo>
                  <a:lnTo>
                    <a:pt x="289" y="97"/>
                  </a:lnTo>
                  <a:lnTo>
                    <a:pt x="301" y="157"/>
                  </a:lnTo>
                  <a:lnTo>
                    <a:pt x="289" y="212"/>
                  </a:lnTo>
                  <a:lnTo>
                    <a:pt x="259" y="266"/>
                  </a:lnTo>
                  <a:lnTo>
                    <a:pt x="211" y="296"/>
                  </a:lnTo>
                  <a:lnTo>
                    <a:pt x="150" y="308"/>
                  </a:lnTo>
                  <a:lnTo>
                    <a:pt x="90" y="296"/>
                  </a:lnTo>
                  <a:lnTo>
                    <a:pt x="42" y="266"/>
                  </a:lnTo>
                  <a:lnTo>
                    <a:pt x="12" y="212"/>
                  </a:lnTo>
                  <a:lnTo>
                    <a:pt x="0" y="157"/>
                  </a:lnTo>
                  <a:lnTo>
                    <a:pt x="12" y="97"/>
                  </a:lnTo>
                  <a:lnTo>
                    <a:pt x="42" y="49"/>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75" name="Freeform 1300"/>
            <p:cNvSpPr>
              <a:spLocks/>
            </p:cNvSpPr>
            <p:nvPr/>
          </p:nvSpPr>
          <p:spPr bwMode="auto">
            <a:xfrm>
              <a:off x="6901621" y="3953073"/>
              <a:ext cx="105542" cy="105542"/>
            </a:xfrm>
            <a:custGeom>
              <a:avLst/>
              <a:gdLst>
                <a:gd name="T0" fmla="*/ 157 w 308"/>
                <a:gd name="T1" fmla="*/ 0 h 308"/>
                <a:gd name="T2" fmla="*/ 211 w 308"/>
                <a:gd name="T3" fmla="*/ 12 h 308"/>
                <a:gd name="T4" fmla="*/ 259 w 308"/>
                <a:gd name="T5" fmla="*/ 49 h 308"/>
                <a:gd name="T6" fmla="*/ 296 w 308"/>
                <a:gd name="T7" fmla="*/ 97 h 308"/>
                <a:gd name="T8" fmla="*/ 308 w 308"/>
                <a:gd name="T9" fmla="*/ 157 h 308"/>
                <a:gd name="T10" fmla="*/ 296 w 308"/>
                <a:gd name="T11" fmla="*/ 212 h 308"/>
                <a:gd name="T12" fmla="*/ 259 w 308"/>
                <a:gd name="T13" fmla="*/ 266 h 308"/>
                <a:gd name="T14" fmla="*/ 211 w 308"/>
                <a:gd name="T15" fmla="*/ 296 h 308"/>
                <a:gd name="T16" fmla="*/ 157 w 308"/>
                <a:gd name="T17" fmla="*/ 308 h 308"/>
                <a:gd name="T18" fmla="*/ 96 w 308"/>
                <a:gd name="T19" fmla="*/ 296 h 308"/>
                <a:gd name="T20" fmla="*/ 48 w 308"/>
                <a:gd name="T21" fmla="*/ 266 h 308"/>
                <a:gd name="T22" fmla="*/ 12 w 308"/>
                <a:gd name="T23" fmla="*/ 212 h 308"/>
                <a:gd name="T24" fmla="*/ 0 w 308"/>
                <a:gd name="T25" fmla="*/ 157 h 308"/>
                <a:gd name="T26" fmla="*/ 12 w 308"/>
                <a:gd name="T27" fmla="*/ 97 h 308"/>
                <a:gd name="T28" fmla="*/ 48 w 308"/>
                <a:gd name="T29" fmla="*/ 49 h 308"/>
                <a:gd name="T30" fmla="*/ 96 w 308"/>
                <a:gd name="T31" fmla="*/ 12 h 308"/>
                <a:gd name="T32" fmla="*/ 157 w 308"/>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8">
                  <a:moveTo>
                    <a:pt x="157" y="0"/>
                  </a:moveTo>
                  <a:lnTo>
                    <a:pt x="211" y="12"/>
                  </a:lnTo>
                  <a:lnTo>
                    <a:pt x="259" y="49"/>
                  </a:lnTo>
                  <a:lnTo>
                    <a:pt x="296" y="97"/>
                  </a:lnTo>
                  <a:lnTo>
                    <a:pt x="308" y="157"/>
                  </a:lnTo>
                  <a:lnTo>
                    <a:pt x="296" y="212"/>
                  </a:lnTo>
                  <a:lnTo>
                    <a:pt x="259" y="266"/>
                  </a:lnTo>
                  <a:lnTo>
                    <a:pt x="211" y="296"/>
                  </a:lnTo>
                  <a:lnTo>
                    <a:pt x="157" y="308"/>
                  </a:lnTo>
                  <a:lnTo>
                    <a:pt x="96" y="296"/>
                  </a:lnTo>
                  <a:lnTo>
                    <a:pt x="48" y="266"/>
                  </a:lnTo>
                  <a:lnTo>
                    <a:pt x="12" y="212"/>
                  </a:lnTo>
                  <a:lnTo>
                    <a:pt x="0" y="157"/>
                  </a:lnTo>
                  <a:lnTo>
                    <a:pt x="12" y="97"/>
                  </a:lnTo>
                  <a:lnTo>
                    <a:pt x="48" y="49"/>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76" name="Freeform 1301"/>
            <p:cNvSpPr>
              <a:spLocks/>
            </p:cNvSpPr>
            <p:nvPr/>
          </p:nvSpPr>
          <p:spPr bwMode="auto">
            <a:xfrm>
              <a:off x="7027724" y="3953073"/>
              <a:ext cx="103486" cy="105542"/>
            </a:xfrm>
            <a:custGeom>
              <a:avLst/>
              <a:gdLst>
                <a:gd name="T0" fmla="*/ 151 w 302"/>
                <a:gd name="T1" fmla="*/ 0 h 308"/>
                <a:gd name="T2" fmla="*/ 211 w 302"/>
                <a:gd name="T3" fmla="*/ 12 h 308"/>
                <a:gd name="T4" fmla="*/ 259 w 302"/>
                <a:gd name="T5" fmla="*/ 49 h 308"/>
                <a:gd name="T6" fmla="*/ 289 w 302"/>
                <a:gd name="T7" fmla="*/ 97 h 308"/>
                <a:gd name="T8" fmla="*/ 302 w 302"/>
                <a:gd name="T9" fmla="*/ 157 h 308"/>
                <a:gd name="T10" fmla="*/ 289 w 302"/>
                <a:gd name="T11" fmla="*/ 212 h 308"/>
                <a:gd name="T12" fmla="*/ 259 w 302"/>
                <a:gd name="T13" fmla="*/ 266 h 308"/>
                <a:gd name="T14" fmla="*/ 211 w 302"/>
                <a:gd name="T15" fmla="*/ 296 h 308"/>
                <a:gd name="T16" fmla="*/ 151 w 302"/>
                <a:gd name="T17" fmla="*/ 308 h 308"/>
                <a:gd name="T18" fmla="*/ 90 w 302"/>
                <a:gd name="T19" fmla="*/ 296 h 308"/>
                <a:gd name="T20" fmla="*/ 42 w 302"/>
                <a:gd name="T21" fmla="*/ 266 h 308"/>
                <a:gd name="T22" fmla="*/ 12 w 302"/>
                <a:gd name="T23" fmla="*/ 212 h 308"/>
                <a:gd name="T24" fmla="*/ 0 w 302"/>
                <a:gd name="T25" fmla="*/ 157 h 308"/>
                <a:gd name="T26" fmla="*/ 12 w 302"/>
                <a:gd name="T27" fmla="*/ 97 h 308"/>
                <a:gd name="T28" fmla="*/ 42 w 302"/>
                <a:gd name="T29" fmla="*/ 49 h 308"/>
                <a:gd name="T30" fmla="*/ 90 w 302"/>
                <a:gd name="T31" fmla="*/ 12 h 308"/>
                <a:gd name="T32" fmla="*/ 151 w 302"/>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8">
                  <a:moveTo>
                    <a:pt x="151" y="0"/>
                  </a:moveTo>
                  <a:lnTo>
                    <a:pt x="211" y="12"/>
                  </a:lnTo>
                  <a:lnTo>
                    <a:pt x="259" y="49"/>
                  </a:lnTo>
                  <a:lnTo>
                    <a:pt x="289" y="97"/>
                  </a:lnTo>
                  <a:lnTo>
                    <a:pt x="302" y="157"/>
                  </a:lnTo>
                  <a:lnTo>
                    <a:pt x="289" y="212"/>
                  </a:lnTo>
                  <a:lnTo>
                    <a:pt x="259" y="266"/>
                  </a:lnTo>
                  <a:lnTo>
                    <a:pt x="211" y="296"/>
                  </a:lnTo>
                  <a:lnTo>
                    <a:pt x="151" y="308"/>
                  </a:lnTo>
                  <a:lnTo>
                    <a:pt x="90" y="296"/>
                  </a:lnTo>
                  <a:lnTo>
                    <a:pt x="42" y="266"/>
                  </a:lnTo>
                  <a:lnTo>
                    <a:pt x="12" y="212"/>
                  </a:lnTo>
                  <a:lnTo>
                    <a:pt x="0" y="157"/>
                  </a:lnTo>
                  <a:lnTo>
                    <a:pt x="12" y="97"/>
                  </a:lnTo>
                  <a:lnTo>
                    <a:pt x="42" y="49"/>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77" name="Freeform 1302"/>
            <p:cNvSpPr>
              <a:spLocks/>
            </p:cNvSpPr>
            <p:nvPr/>
          </p:nvSpPr>
          <p:spPr bwMode="auto">
            <a:xfrm>
              <a:off x="7151770" y="3953073"/>
              <a:ext cx="105200" cy="105542"/>
            </a:xfrm>
            <a:custGeom>
              <a:avLst/>
              <a:gdLst>
                <a:gd name="T0" fmla="*/ 151 w 307"/>
                <a:gd name="T1" fmla="*/ 0 h 308"/>
                <a:gd name="T2" fmla="*/ 211 w 307"/>
                <a:gd name="T3" fmla="*/ 12 h 308"/>
                <a:gd name="T4" fmla="*/ 259 w 307"/>
                <a:gd name="T5" fmla="*/ 49 h 308"/>
                <a:gd name="T6" fmla="*/ 295 w 307"/>
                <a:gd name="T7" fmla="*/ 97 h 308"/>
                <a:gd name="T8" fmla="*/ 307 w 307"/>
                <a:gd name="T9" fmla="*/ 157 h 308"/>
                <a:gd name="T10" fmla="*/ 295 w 307"/>
                <a:gd name="T11" fmla="*/ 212 h 308"/>
                <a:gd name="T12" fmla="*/ 259 w 307"/>
                <a:gd name="T13" fmla="*/ 266 h 308"/>
                <a:gd name="T14" fmla="*/ 211 w 307"/>
                <a:gd name="T15" fmla="*/ 296 h 308"/>
                <a:gd name="T16" fmla="*/ 151 w 307"/>
                <a:gd name="T17" fmla="*/ 308 h 308"/>
                <a:gd name="T18" fmla="*/ 90 w 307"/>
                <a:gd name="T19" fmla="*/ 296 h 308"/>
                <a:gd name="T20" fmla="*/ 42 w 307"/>
                <a:gd name="T21" fmla="*/ 266 h 308"/>
                <a:gd name="T22" fmla="*/ 12 w 307"/>
                <a:gd name="T23" fmla="*/ 212 h 308"/>
                <a:gd name="T24" fmla="*/ 0 w 307"/>
                <a:gd name="T25" fmla="*/ 157 h 308"/>
                <a:gd name="T26" fmla="*/ 12 w 307"/>
                <a:gd name="T27" fmla="*/ 97 h 308"/>
                <a:gd name="T28" fmla="*/ 42 w 307"/>
                <a:gd name="T29" fmla="*/ 49 h 308"/>
                <a:gd name="T30" fmla="*/ 90 w 307"/>
                <a:gd name="T31" fmla="*/ 12 h 308"/>
                <a:gd name="T32" fmla="*/ 151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1" y="0"/>
                  </a:moveTo>
                  <a:lnTo>
                    <a:pt x="211" y="12"/>
                  </a:lnTo>
                  <a:lnTo>
                    <a:pt x="259" y="49"/>
                  </a:lnTo>
                  <a:lnTo>
                    <a:pt x="295" y="97"/>
                  </a:lnTo>
                  <a:lnTo>
                    <a:pt x="307" y="157"/>
                  </a:lnTo>
                  <a:lnTo>
                    <a:pt x="295" y="212"/>
                  </a:lnTo>
                  <a:lnTo>
                    <a:pt x="259" y="266"/>
                  </a:lnTo>
                  <a:lnTo>
                    <a:pt x="211" y="296"/>
                  </a:lnTo>
                  <a:lnTo>
                    <a:pt x="151" y="308"/>
                  </a:lnTo>
                  <a:lnTo>
                    <a:pt x="90" y="296"/>
                  </a:lnTo>
                  <a:lnTo>
                    <a:pt x="42" y="266"/>
                  </a:lnTo>
                  <a:lnTo>
                    <a:pt x="12" y="212"/>
                  </a:lnTo>
                  <a:lnTo>
                    <a:pt x="0" y="157"/>
                  </a:lnTo>
                  <a:lnTo>
                    <a:pt x="12" y="97"/>
                  </a:lnTo>
                  <a:lnTo>
                    <a:pt x="42" y="49"/>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78" name="Freeform 1303"/>
            <p:cNvSpPr>
              <a:spLocks/>
            </p:cNvSpPr>
            <p:nvPr/>
          </p:nvSpPr>
          <p:spPr bwMode="auto">
            <a:xfrm>
              <a:off x="7275817" y="3953073"/>
              <a:ext cx="105200" cy="105542"/>
            </a:xfrm>
            <a:custGeom>
              <a:avLst/>
              <a:gdLst>
                <a:gd name="T0" fmla="*/ 157 w 307"/>
                <a:gd name="T1" fmla="*/ 0 h 308"/>
                <a:gd name="T2" fmla="*/ 211 w 307"/>
                <a:gd name="T3" fmla="*/ 12 h 308"/>
                <a:gd name="T4" fmla="*/ 259 w 307"/>
                <a:gd name="T5" fmla="*/ 49 h 308"/>
                <a:gd name="T6" fmla="*/ 295 w 307"/>
                <a:gd name="T7" fmla="*/ 97 h 308"/>
                <a:gd name="T8" fmla="*/ 307 w 307"/>
                <a:gd name="T9" fmla="*/ 157 h 308"/>
                <a:gd name="T10" fmla="*/ 295 w 307"/>
                <a:gd name="T11" fmla="*/ 212 h 308"/>
                <a:gd name="T12" fmla="*/ 259 w 307"/>
                <a:gd name="T13" fmla="*/ 266 h 308"/>
                <a:gd name="T14" fmla="*/ 211 w 307"/>
                <a:gd name="T15" fmla="*/ 296 h 308"/>
                <a:gd name="T16" fmla="*/ 157 w 307"/>
                <a:gd name="T17" fmla="*/ 308 h 308"/>
                <a:gd name="T18" fmla="*/ 96 w 307"/>
                <a:gd name="T19" fmla="*/ 296 h 308"/>
                <a:gd name="T20" fmla="*/ 48 w 307"/>
                <a:gd name="T21" fmla="*/ 266 h 308"/>
                <a:gd name="T22" fmla="*/ 12 w 307"/>
                <a:gd name="T23" fmla="*/ 212 h 308"/>
                <a:gd name="T24" fmla="*/ 0 w 307"/>
                <a:gd name="T25" fmla="*/ 157 h 308"/>
                <a:gd name="T26" fmla="*/ 12 w 307"/>
                <a:gd name="T27" fmla="*/ 97 h 308"/>
                <a:gd name="T28" fmla="*/ 48 w 307"/>
                <a:gd name="T29" fmla="*/ 49 h 308"/>
                <a:gd name="T30" fmla="*/ 96 w 307"/>
                <a:gd name="T31" fmla="*/ 12 h 308"/>
                <a:gd name="T32" fmla="*/ 157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7" y="0"/>
                  </a:moveTo>
                  <a:lnTo>
                    <a:pt x="211" y="12"/>
                  </a:lnTo>
                  <a:lnTo>
                    <a:pt x="259" y="49"/>
                  </a:lnTo>
                  <a:lnTo>
                    <a:pt x="295" y="97"/>
                  </a:lnTo>
                  <a:lnTo>
                    <a:pt x="307" y="157"/>
                  </a:lnTo>
                  <a:lnTo>
                    <a:pt x="295" y="212"/>
                  </a:lnTo>
                  <a:lnTo>
                    <a:pt x="259" y="266"/>
                  </a:lnTo>
                  <a:lnTo>
                    <a:pt x="211" y="296"/>
                  </a:lnTo>
                  <a:lnTo>
                    <a:pt x="157" y="308"/>
                  </a:lnTo>
                  <a:lnTo>
                    <a:pt x="96" y="296"/>
                  </a:lnTo>
                  <a:lnTo>
                    <a:pt x="48" y="266"/>
                  </a:lnTo>
                  <a:lnTo>
                    <a:pt x="12" y="212"/>
                  </a:lnTo>
                  <a:lnTo>
                    <a:pt x="0" y="157"/>
                  </a:lnTo>
                  <a:lnTo>
                    <a:pt x="12" y="97"/>
                  </a:lnTo>
                  <a:lnTo>
                    <a:pt x="48" y="49"/>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79" name="Freeform 1304"/>
            <p:cNvSpPr>
              <a:spLocks/>
            </p:cNvSpPr>
            <p:nvPr/>
          </p:nvSpPr>
          <p:spPr bwMode="auto">
            <a:xfrm>
              <a:off x="7401920" y="3953073"/>
              <a:ext cx="103144" cy="105542"/>
            </a:xfrm>
            <a:custGeom>
              <a:avLst/>
              <a:gdLst>
                <a:gd name="T0" fmla="*/ 151 w 301"/>
                <a:gd name="T1" fmla="*/ 0 h 308"/>
                <a:gd name="T2" fmla="*/ 211 w 301"/>
                <a:gd name="T3" fmla="*/ 12 h 308"/>
                <a:gd name="T4" fmla="*/ 259 w 301"/>
                <a:gd name="T5" fmla="*/ 49 h 308"/>
                <a:gd name="T6" fmla="*/ 289 w 301"/>
                <a:gd name="T7" fmla="*/ 97 h 308"/>
                <a:gd name="T8" fmla="*/ 301 w 301"/>
                <a:gd name="T9" fmla="*/ 157 h 308"/>
                <a:gd name="T10" fmla="*/ 289 w 301"/>
                <a:gd name="T11" fmla="*/ 212 h 308"/>
                <a:gd name="T12" fmla="*/ 259 w 301"/>
                <a:gd name="T13" fmla="*/ 266 h 308"/>
                <a:gd name="T14" fmla="*/ 211 w 301"/>
                <a:gd name="T15" fmla="*/ 296 h 308"/>
                <a:gd name="T16" fmla="*/ 151 w 301"/>
                <a:gd name="T17" fmla="*/ 308 h 308"/>
                <a:gd name="T18" fmla="*/ 90 w 301"/>
                <a:gd name="T19" fmla="*/ 296 h 308"/>
                <a:gd name="T20" fmla="*/ 42 w 301"/>
                <a:gd name="T21" fmla="*/ 266 h 308"/>
                <a:gd name="T22" fmla="*/ 12 w 301"/>
                <a:gd name="T23" fmla="*/ 212 h 308"/>
                <a:gd name="T24" fmla="*/ 0 w 301"/>
                <a:gd name="T25" fmla="*/ 157 h 308"/>
                <a:gd name="T26" fmla="*/ 12 w 301"/>
                <a:gd name="T27" fmla="*/ 97 h 308"/>
                <a:gd name="T28" fmla="*/ 42 w 301"/>
                <a:gd name="T29" fmla="*/ 49 h 308"/>
                <a:gd name="T30" fmla="*/ 90 w 301"/>
                <a:gd name="T31" fmla="*/ 12 h 308"/>
                <a:gd name="T32" fmla="*/ 151 w 301"/>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8">
                  <a:moveTo>
                    <a:pt x="151" y="0"/>
                  </a:moveTo>
                  <a:lnTo>
                    <a:pt x="211" y="12"/>
                  </a:lnTo>
                  <a:lnTo>
                    <a:pt x="259" y="49"/>
                  </a:lnTo>
                  <a:lnTo>
                    <a:pt x="289" y="97"/>
                  </a:lnTo>
                  <a:lnTo>
                    <a:pt x="301" y="157"/>
                  </a:lnTo>
                  <a:lnTo>
                    <a:pt x="289" y="212"/>
                  </a:lnTo>
                  <a:lnTo>
                    <a:pt x="259" y="266"/>
                  </a:lnTo>
                  <a:lnTo>
                    <a:pt x="211" y="296"/>
                  </a:lnTo>
                  <a:lnTo>
                    <a:pt x="151" y="308"/>
                  </a:lnTo>
                  <a:lnTo>
                    <a:pt x="90" y="296"/>
                  </a:lnTo>
                  <a:lnTo>
                    <a:pt x="42" y="266"/>
                  </a:lnTo>
                  <a:lnTo>
                    <a:pt x="12" y="212"/>
                  </a:lnTo>
                  <a:lnTo>
                    <a:pt x="0" y="157"/>
                  </a:lnTo>
                  <a:lnTo>
                    <a:pt x="12" y="97"/>
                  </a:lnTo>
                  <a:lnTo>
                    <a:pt x="42" y="49"/>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80" name="Freeform 1305"/>
            <p:cNvSpPr>
              <a:spLocks/>
            </p:cNvSpPr>
            <p:nvPr/>
          </p:nvSpPr>
          <p:spPr bwMode="auto">
            <a:xfrm>
              <a:off x="7525966" y="3953073"/>
              <a:ext cx="105200" cy="105542"/>
            </a:xfrm>
            <a:custGeom>
              <a:avLst/>
              <a:gdLst>
                <a:gd name="T0" fmla="*/ 150 w 307"/>
                <a:gd name="T1" fmla="*/ 0 h 308"/>
                <a:gd name="T2" fmla="*/ 211 w 307"/>
                <a:gd name="T3" fmla="*/ 12 h 308"/>
                <a:gd name="T4" fmla="*/ 259 w 307"/>
                <a:gd name="T5" fmla="*/ 49 h 308"/>
                <a:gd name="T6" fmla="*/ 295 w 307"/>
                <a:gd name="T7" fmla="*/ 97 h 308"/>
                <a:gd name="T8" fmla="*/ 307 w 307"/>
                <a:gd name="T9" fmla="*/ 157 h 308"/>
                <a:gd name="T10" fmla="*/ 295 w 307"/>
                <a:gd name="T11" fmla="*/ 212 h 308"/>
                <a:gd name="T12" fmla="*/ 259 w 307"/>
                <a:gd name="T13" fmla="*/ 266 h 308"/>
                <a:gd name="T14" fmla="*/ 211 w 307"/>
                <a:gd name="T15" fmla="*/ 296 h 308"/>
                <a:gd name="T16" fmla="*/ 150 w 307"/>
                <a:gd name="T17" fmla="*/ 308 h 308"/>
                <a:gd name="T18" fmla="*/ 90 w 307"/>
                <a:gd name="T19" fmla="*/ 296 h 308"/>
                <a:gd name="T20" fmla="*/ 42 w 307"/>
                <a:gd name="T21" fmla="*/ 266 h 308"/>
                <a:gd name="T22" fmla="*/ 12 w 307"/>
                <a:gd name="T23" fmla="*/ 212 h 308"/>
                <a:gd name="T24" fmla="*/ 0 w 307"/>
                <a:gd name="T25" fmla="*/ 157 h 308"/>
                <a:gd name="T26" fmla="*/ 12 w 307"/>
                <a:gd name="T27" fmla="*/ 97 h 308"/>
                <a:gd name="T28" fmla="*/ 42 w 307"/>
                <a:gd name="T29" fmla="*/ 49 h 308"/>
                <a:gd name="T30" fmla="*/ 90 w 307"/>
                <a:gd name="T31" fmla="*/ 12 h 308"/>
                <a:gd name="T32" fmla="*/ 150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0" y="0"/>
                  </a:moveTo>
                  <a:lnTo>
                    <a:pt x="211" y="12"/>
                  </a:lnTo>
                  <a:lnTo>
                    <a:pt x="259" y="49"/>
                  </a:lnTo>
                  <a:lnTo>
                    <a:pt x="295" y="97"/>
                  </a:lnTo>
                  <a:lnTo>
                    <a:pt x="307" y="157"/>
                  </a:lnTo>
                  <a:lnTo>
                    <a:pt x="295" y="212"/>
                  </a:lnTo>
                  <a:lnTo>
                    <a:pt x="259" y="266"/>
                  </a:lnTo>
                  <a:lnTo>
                    <a:pt x="211" y="296"/>
                  </a:lnTo>
                  <a:lnTo>
                    <a:pt x="150" y="308"/>
                  </a:lnTo>
                  <a:lnTo>
                    <a:pt x="90" y="296"/>
                  </a:lnTo>
                  <a:lnTo>
                    <a:pt x="42" y="266"/>
                  </a:lnTo>
                  <a:lnTo>
                    <a:pt x="12" y="212"/>
                  </a:lnTo>
                  <a:lnTo>
                    <a:pt x="0" y="157"/>
                  </a:lnTo>
                  <a:lnTo>
                    <a:pt x="12" y="97"/>
                  </a:lnTo>
                  <a:lnTo>
                    <a:pt x="42" y="49"/>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81" name="Freeform 1306"/>
            <p:cNvSpPr>
              <a:spLocks/>
            </p:cNvSpPr>
            <p:nvPr/>
          </p:nvSpPr>
          <p:spPr bwMode="auto">
            <a:xfrm>
              <a:off x="7650013" y="3953073"/>
              <a:ext cx="105200" cy="105542"/>
            </a:xfrm>
            <a:custGeom>
              <a:avLst/>
              <a:gdLst>
                <a:gd name="T0" fmla="*/ 156 w 307"/>
                <a:gd name="T1" fmla="*/ 0 h 308"/>
                <a:gd name="T2" fmla="*/ 211 w 307"/>
                <a:gd name="T3" fmla="*/ 12 h 308"/>
                <a:gd name="T4" fmla="*/ 259 w 307"/>
                <a:gd name="T5" fmla="*/ 49 h 308"/>
                <a:gd name="T6" fmla="*/ 295 w 307"/>
                <a:gd name="T7" fmla="*/ 97 h 308"/>
                <a:gd name="T8" fmla="*/ 307 w 307"/>
                <a:gd name="T9" fmla="*/ 157 h 308"/>
                <a:gd name="T10" fmla="*/ 295 w 307"/>
                <a:gd name="T11" fmla="*/ 212 h 308"/>
                <a:gd name="T12" fmla="*/ 259 w 307"/>
                <a:gd name="T13" fmla="*/ 266 h 308"/>
                <a:gd name="T14" fmla="*/ 211 w 307"/>
                <a:gd name="T15" fmla="*/ 296 h 308"/>
                <a:gd name="T16" fmla="*/ 156 w 307"/>
                <a:gd name="T17" fmla="*/ 308 h 308"/>
                <a:gd name="T18" fmla="*/ 96 w 307"/>
                <a:gd name="T19" fmla="*/ 296 h 308"/>
                <a:gd name="T20" fmla="*/ 48 w 307"/>
                <a:gd name="T21" fmla="*/ 266 h 308"/>
                <a:gd name="T22" fmla="*/ 12 w 307"/>
                <a:gd name="T23" fmla="*/ 212 h 308"/>
                <a:gd name="T24" fmla="*/ 0 w 307"/>
                <a:gd name="T25" fmla="*/ 157 h 308"/>
                <a:gd name="T26" fmla="*/ 12 w 307"/>
                <a:gd name="T27" fmla="*/ 97 h 308"/>
                <a:gd name="T28" fmla="*/ 48 w 307"/>
                <a:gd name="T29" fmla="*/ 49 h 308"/>
                <a:gd name="T30" fmla="*/ 96 w 307"/>
                <a:gd name="T31" fmla="*/ 12 h 308"/>
                <a:gd name="T32" fmla="*/ 156 w 307"/>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8">
                  <a:moveTo>
                    <a:pt x="156" y="0"/>
                  </a:moveTo>
                  <a:lnTo>
                    <a:pt x="211" y="12"/>
                  </a:lnTo>
                  <a:lnTo>
                    <a:pt x="259" y="49"/>
                  </a:lnTo>
                  <a:lnTo>
                    <a:pt x="295" y="97"/>
                  </a:lnTo>
                  <a:lnTo>
                    <a:pt x="307" y="157"/>
                  </a:lnTo>
                  <a:lnTo>
                    <a:pt x="295" y="212"/>
                  </a:lnTo>
                  <a:lnTo>
                    <a:pt x="259" y="266"/>
                  </a:lnTo>
                  <a:lnTo>
                    <a:pt x="211" y="296"/>
                  </a:lnTo>
                  <a:lnTo>
                    <a:pt x="156" y="308"/>
                  </a:lnTo>
                  <a:lnTo>
                    <a:pt x="96" y="296"/>
                  </a:lnTo>
                  <a:lnTo>
                    <a:pt x="48" y="266"/>
                  </a:lnTo>
                  <a:lnTo>
                    <a:pt x="12" y="212"/>
                  </a:lnTo>
                  <a:lnTo>
                    <a:pt x="0" y="157"/>
                  </a:lnTo>
                  <a:lnTo>
                    <a:pt x="12" y="97"/>
                  </a:lnTo>
                  <a:lnTo>
                    <a:pt x="48" y="49"/>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82" name="Freeform 1307"/>
            <p:cNvSpPr>
              <a:spLocks/>
            </p:cNvSpPr>
            <p:nvPr/>
          </p:nvSpPr>
          <p:spPr bwMode="auto">
            <a:xfrm>
              <a:off x="5030987" y="4091854"/>
              <a:ext cx="105542" cy="105200"/>
            </a:xfrm>
            <a:custGeom>
              <a:avLst/>
              <a:gdLst>
                <a:gd name="T0" fmla="*/ 151 w 308"/>
                <a:gd name="T1" fmla="*/ 0 h 307"/>
                <a:gd name="T2" fmla="*/ 211 w 308"/>
                <a:gd name="T3" fmla="*/ 12 h 307"/>
                <a:gd name="T4" fmla="*/ 259 w 308"/>
                <a:gd name="T5" fmla="*/ 48 h 307"/>
                <a:gd name="T6" fmla="*/ 295 w 308"/>
                <a:gd name="T7" fmla="*/ 96 h 307"/>
                <a:gd name="T8" fmla="*/ 308 w 308"/>
                <a:gd name="T9" fmla="*/ 150 h 307"/>
                <a:gd name="T10" fmla="*/ 295 w 308"/>
                <a:gd name="T11" fmla="*/ 211 h 307"/>
                <a:gd name="T12" fmla="*/ 259 w 308"/>
                <a:gd name="T13" fmla="*/ 259 h 307"/>
                <a:gd name="T14" fmla="*/ 211 w 308"/>
                <a:gd name="T15" fmla="*/ 295 h 307"/>
                <a:gd name="T16" fmla="*/ 151 w 308"/>
                <a:gd name="T17" fmla="*/ 307 h 307"/>
                <a:gd name="T18" fmla="*/ 96 w 308"/>
                <a:gd name="T19" fmla="*/ 295 h 307"/>
                <a:gd name="T20" fmla="*/ 48 w 308"/>
                <a:gd name="T21" fmla="*/ 259 h 307"/>
                <a:gd name="T22" fmla="*/ 12 w 308"/>
                <a:gd name="T23" fmla="*/ 211 h 307"/>
                <a:gd name="T24" fmla="*/ 0 w 308"/>
                <a:gd name="T25" fmla="*/ 150 h 307"/>
                <a:gd name="T26" fmla="*/ 12 w 308"/>
                <a:gd name="T27" fmla="*/ 96 h 307"/>
                <a:gd name="T28" fmla="*/ 48 w 308"/>
                <a:gd name="T29" fmla="*/ 48 h 307"/>
                <a:gd name="T30" fmla="*/ 96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1" y="12"/>
                  </a:lnTo>
                  <a:lnTo>
                    <a:pt x="259" y="48"/>
                  </a:lnTo>
                  <a:lnTo>
                    <a:pt x="295" y="96"/>
                  </a:lnTo>
                  <a:lnTo>
                    <a:pt x="308" y="150"/>
                  </a:lnTo>
                  <a:lnTo>
                    <a:pt x="295" y="211"/>
                  </a:lnTo>
                  <a:lnTo>
                    <a:pt x="259" y="259"/>
                  </a:lnTo>
                  <a:lnTo>
                    <a:pt x="211" y="295"/>
                  </a:lnTo>
                  <a:lnTo>
                    <a:pt x="151" y="307"/>
                  </a:lnTo>
                  <a:lnTo>
                    <a:pt x="96" y="295"/>
                  </a:lnTo>
                  <a:lnTo>
                    <a:pt x="48" y="259"/>
                  </a:lnTo>
                  <a:lnTo>
                    <a:pt x="12" y="211"/>
                  </a:lnTo>
                  <a:lnTo>
                    <a:pt x="0" y="150"/>
                  </a:lnTo>
                  <a:lnTo>
                    <a:pt x="12" y="96"/>
                  </a:lnTo>
                  <a:lnTo>
                    <a:pt x="48" y="48"/>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83" name="Freeform 1308"/>
            <p:cNvSpPr>
              <a:spLocks/>
            </p:cNvSpPr>
            <p:nvPr/>
          </p:nvSpPr>
          <p:spPr bwMode="auto">
            <a:xfrm>
              <a:off x="5157090" y="4091854"/>
              <a:ext cx="103144" cy="105200"/>
            </a:xfrm>
            <a:custGeom>
              <a:avLst/>
              <a:gdLst>
                <a:gd name="T0" fmla="*/ 151 w 301"/>
                <a:gd name="T1" fmla="*/ 0 h 307"/>
                <a:gd name="T2" fmla="*/ 211 w 301"/>
                <a:gd name="T3" fmla="*/ 12 h 307"/>
                <a:gd name="T4" fmla="*/ 259 w 301"/>
                <a:gd name="T5" fmla="*/ 48 h 307"/>
                <a:gd name="T6" fmla="*/ 289 w 301"/>
                <a:gd name="T7" fmla="*/ 96 h 307"/>
                <a:gd name="T8" fmla="*/ 301 w 301"/>
                <a:gd name="T9" fmla="*/ 150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0 h 307"/>
                <a:gd name="T26" fmla="*/ 12 w 301"/>
                <a:gd name="T27" fmla="*/ 96 h 307"/>
                <a:gd name="T28" fmla="*/ 42 w 301"/>
                <a:gd name="T29" fmla="*/ 48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8"/>
                  </a:lnTo>
                  <a:lnTo>
                    <a:pt x="289" y="96"/>
                  </a:lnTo>
                  <a:lnTo>
                    <a:pt x="301" y="150"/>
                  </a:lnTo>
                  <a:lnTo>
                    <a:pt x="289" y="211"/>
                  </a:lnTo>
                  <a:lnTo>
                    <a:pt x="259" y="259"/>
                  </a:lnTo>
                  <a:lnTo>
                    <a:pt x="211" y="295"/>
                  </a:lnTo>
                  <a:lnTo>
                    <a:pt x="151" y="307"/>
                  </a:lnTo>
                  <a:lnTo>
                    <a:pt x="90" y="295"/>
                  </a:lnTo>
                  <a:lnTo>
                    <a:pt x="42" y="259"/>
                  </a:lnTo>
                  <a:lnTo>
                    <a:pt x="12" y="211"/>
                  </a:lnTo>
                  <a:lnTo>
                    <a:pt x="0" y="150"/>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84" name="Freeform 1309"/>
            <p:cNvSpPr>
              <a:spLocks/>
            </p:cNvSpPr>
            <p:nvPr/>
          </p:nvSpPr>
          <p:spPr bwMode="auto">
            <a:xfrm>
              <a:off x="5281137" y="4091854"/>
              <a:ext cx="103144" cy="105200"/>
            </a:xfrm>
            <a:custGeom>
              <a:avLst/>
              <a:gdLst>
                <a:gd name="T0" fmla="*/ 151 w 301"/>
                <a:gd name="T1" fmla="*/ 0 h 307"/>
                <a:gd name="T2" fmla="*/ 211 w 301"/>
                <a:gd name="T3" fmla="*/ 12 h 307"/>
                <a:gd name="T4" fmla="*/ 259 w 301"/>
                <a:gd name="T5" fmla="*/ 48 h 307"/>
                <a:gd name="T6" fmla="*/ 289 w 301"/>
                <a:gd name="T7" fmla="*/ 96 h 307"/>
                <a:gd name="T8" fmla="*/ 301 w 301"/>
                <a:gd name="T9" fmla="*/ 150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0 h 307"/>
                <a:gd name="T26" fmla="*/ 12 w 301"/>
                <a:gd name="T27" fmla="*/ 96 h 307"/>
                <a:gd name="T28" fmla="*/ 42 w 301"/>
                <a:gd name="T29" fmla="*/ 48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8"/>
                  </a:lnTo>
                  <a:lnTo>
                    <a:pt x="289" y="96"/>
                  </a:lnTo>
                  <a:lnTo>
                    <a:pt x="301" y="150"/>
                  </a:lnTo>
                  <a:lnTo>
                    <a:pt x="289" y="211"/>
                  </a:lnTo>
                  <a:lnTo>
                    <a:pt x="259" y="259"/>
                  </a:lnTo>
                  <a:lnTo>
                    <a:pt x="211" y="295"/>
                  </a:lnTo>
                  <a:lnTo>
                    <a:pt x="151" y="307"/>
                  </a:lnTo>
                  <a:lnTo>
                    <a:pt x="90" y="295"/>
                  </a:lnTo>
                  <a:lnTo>
                    <a:pt x="42" y="259"/>
                  </a:lnTo>
                  <a:lnTo>
                    <a:pt x="12" y="211"/>
                  </a:lnTo>
                  <a:lnTo>
                    <a:pt x="0" y="150"/>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85" name="Freeform 1310"/>
            <p:cNvSpPr>
              <a:spLocks/>
            </p:cNvSpPr>
            <p:nvPr/>
          </p:nvSpPr>
          <p:spPr bwMode="auto">
            <a:xfrm>
              <a:off x="6901621" y="4091854"/>
              <a:ext cx="105542" cy="105200"/>
            </a:xfrm>
            <a:custGeom>
              <a:avLst/>
              <a:gdLst>
                <a:gd name="T0" fmla="*/ 157 w 308"/>
                <a:gd name="T1" fmla="*/ 0 h 307"/>
                <a:gd name="T2" fmla="*/ 211 w 308"/>
                <a:gd name="T3" fmla="*/ 12 h 307"/>
                <a:gd name="T4" fmla="*/ 259 w 308"/>
                <a:gd name="T5" fmla="*/ 48 h 307"/>
                <a:gd name="T6" fmla="*/ 296 w 308"/>
                <a:gd name="T7" fmla="*/ 96 h 307"/>
                <a:gd name="T8" fmla="*/ 308 w 308"/>
                <a:gd name="T9" fmla="*/ 150 h 307"/>
                <a:gd name="T10" fmla="*/ 296 w 308"/>
                <a:gd name="T11" fmla="*/ 211 h 307"/>
                <a:gd name="T12" fmla="*/ 259 w 308"/>
                <a:gd name="T13" fmla="*/ 259 h 307"/>
                <a:gd name="T14" fmla="*/ 211 w 308"/>
                <a:gd name="T15" fmla="*/ 295 h 307"/>
                <a:gd name="T16" fmla="*/ 157 w 308"/>
                <a:gd name="T17" fmla="*/ 307 h 307"/>
                <a:gd name="T18" fmla="*/ 96 w 308"/>
                <a:gd name="T19" fmla="*/ 295 h 307"/>
                <a:gd name="T20" fmla="*/ 48 w 308"/>
                <a:gd name="T21" fmla="*/ 259 h 307"/>
                <a:gd name="T22" fmla="*/ 12 w 308"/>
                <a:gd name="T23" fmla="*/ 211 h 307"/>
                <a:gd name="T24" fmla="*/ 0 w 308"/>
                <a:gd name="T25" fmla="*/ 150 h 307"/>
                <a:gd name="T26" fmla="*/ 12 w 308"/>
                <a:gd name="T27" fmla="*/ 96 h 307"/>
                <a:gd name="T28" fmla="*/ 48 w 308"/>
                <a:gd name="T29" fmla="*/ 48 h 307"/>
                <a:gd name="T30" fmla="*/ 96 w 308"/>
                <a:gd name="T31" fmla="*/ 12 h 307"/>
                <a:gd name="T32" fmla="*/ 157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7" y="0"/>
                  </a:moveTo>
                  <a:lnTo>
                    <a:pt x="211" y="12"/>
                  </a:lnTo>
                  <a:lnTo>
                    <a:pt x="259" y="48"/>
                  </a:lnTo>
                  <a:lnTo>
                    <a:pt x="296" y="96"/>
                  </a:lnTo>
                  <a:lnTo>
                    <a:pt x="308" y="150"/>
                  </a:lnTo>
                  <a:lnTo>
                    <a:pt x="296" y="211"/>
                  </a:lnTo>
                  <a:lnTo>
                    <a:pt x="259" y="259"/>
                  </a:lnTo>
                  <a:lnTo>
                    <a:pt x="211" y="295"/>
                  </a:lnTo>
                  <a:lnTo>
                    <a:pt x="157" y="307"/>
                  </a:lnTo>
                  <a:lnTo>
                    <a:pt x="96" y="295"/>
                  </a:lnTo>
                  <a:lnTo>
                    <a:pt x="48" y="259"/>
                  </a:lnTo>
                  <a:lnTo>
                    <a:pt x="12" y="211"/>
                  </a:lnTo>
                  <a:lnTo>
                    <a:pt x="0" y="150"/>
                  </a:lnTo>
                  <a:lnTo>
                    <a:pt x="12" y="96"/>
                  </a:lnTo>
                  <a:lnTo>
                    <a:pt x="48" y="48"/>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86" name="Freeform 1311"/>
            <p:cNvSpPr>
              <a:spLocks/>
            </p:cNvSpPr>
            <p:nvPr/>
          </p:nvSpPr>
          <p:spPr bwMode="auto">
            <a:xfrm>
              <a:off x="7027724" y="4091854"/>
              <a:ext cx="103486" cy="105200"/>
            </a:xfrm>
            <a:custGeom>
              <a:avLst/>
              <a:gdLst>
                <a:gd name="T0" fmla="*/ 151 w 302"/>
                <a:gd name="T1" fmla="*/ 0 h 307"/>
                <a:gd name="T2" fmla="*/ 211 w 302"/>
                <a:gd name="T3" fmla="*/ 12 h 307"/>
                <a:gd name="T4" fmla="*/ 259 w 302"/>
                <a:gd name="T5" fmla="*/ 48 h 307"/>
                <a:gd name="T6" fmla="*/ 289 w 302"/>
                <a:gd name="T7" fmla="*/ 96 h 307"/>
                <a:gd name="T8" fmla="*/ 302 w 302"/>
                <a:gd name="T9" fmla="*/ 150 h 307"/>
                <a:gd name="T10" fmla="*/ 289 w 302"/>
                <a:gd name="T11" fmla="*/ 211 h 307"/>
                <a:gd name="T12" fmla="*/ 259 w 302"/>
                <a:gd name="T13" fmla="*/ 259 h 307"/>
                <a:gd name="T14" fmla="*/ 211 w 302"/>
                <a:gd name="T15" fmla="*/ 295 h 307"/>
                <a:gd name="T16" fmla="*/ 151 w 302"/>
                <a:gd name="T17" fmla="*/ 307 h 307"/>
                <a:gd name="T18" fmla="*/ 90 w 302"/>
                <a:gd name="T19" fmla="*/ 295 h 307"/>
                <a:gd name="T20" fmla="*/ 42 w 302"/>
                <a:gd name="T21" fmla="*/ 259 h 307"/>
                <a:gd name="T22" fmla="*/ 12 w 302"/>
                <a:gd name="T23" fmla="*/ 211 h 307"/>
                <a:gd name="T24" fmla="*/ 0 w 302"/>
                <a:gd name="T25" fmla="*/ 150 h 307"/>
                <a:gd name="T26" fmla="*/ 12 w 302"/>
                <a:gd name="T27" fmla="*/ 96 h 307"/>
                <a:gd name="T28" fmla="*/ 42 w 302"/>
                <a:gd name="T29" fmla="*/ 48 h 307"/>
                <a:gd name="T30" fmla="*/ 90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59" y="48"/>
                  </a:lnTo>
                  <a:lnTo>
                    <a:pt x="289" y="96"/>
                  </a:lnTo>
                  <a:lnTo>
                    <a:pt x="302" y="150"/>
                  </a:lnTo>
                  <a:lnTo>
                    <a:pt x="289" y="211"/>
                  </a:lnTo>
                  <a:lnTo>
                    <a:pt x="259" y="259"/>
                  </a:lnTo>
                  <a:lnTo>
                    <a:pt x="211" y="295"/>
                  </a:lnTo>
                  <a:lnTo>
                    <a:pt x="151" y="307"/>
                  </a:lnTo>
                  <a:lnTo>
                    <a:pt x="90" y="295"/>
                  </a:lnTo>
                  <a:lnTo>
                    <a:pt x="42" y="259"/>
                  </a:lnTo>
                  <a:lnTo>
                    <a:pt x="12" y="211"/>
                  </a:lnTo>
                  <a:lnTo>
                    <a:pt x="0" y="150"/>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87" name="Freeform 1312"/>
            <p:cNvSpPr>
              <a:spLocks/>
            </p:cNvSpPr>
            <p:nvPr/>
          </p:nvSpPr>
          <p:spPr bwMode="auto">
            <a:xfrm>
              <a:off x="7151770" y="4091854"/>
              <a:ext cx="105200" cy="105200"/>
            </a:xfrm>
            <a:custGeom>
              <a:avLst/>
              <a:gdLst>
                <a:gd name="T0" fmla="*/ 151 w 307"/>
                <a:gd name="T1" fmla="*/ 0 h 307"/>
                <a:gd name="T2" fmla="*/ 211 w 307"/>
                <a:gd name="T3" fmla="*/ 12 h 307"/>
                <a:gd name="T4" fmla="*/ 259 w 307"/>
                <a:gd name="T5" fmla="*/ 48 h 307"/>
                <a:gd name="T6" fmla="*/ 295 w 307"/>
                <a:gd name="T7" fmla="*/ 96 h 307"/>
                <a:gd name="T8" fmla="*/ 307 w 307"/>
                <a:gd name="T9" fmla="*/ 150 h 307"/>
                <a:gd name="T10" fmla="*/ 295 w 307"/>
                <a:gd name="T11" fmla="*/ 211 h 307"/>
                <a:gd name="T12" fmla="*/ 259 w 307"/>
                <a:gd name="T13" fmla="*/ 259 h 307"/>
                <a:gd name="T14" fmla="*/ 211 w 307"/>
                <a:gd name="T15" fmla="*/ 295 h 307"/>
                <a:gd name="T16" fmla="*/ 151 w 307"/>
                <a:gd name="T17" fmla="*/ 307 h 307"/>
                <a:gd name="T18" fmla="*/ 90 w 307"/>
                <a:gd name="T19" fmla="*/ 295 h 307"/>
                <a:gd name="T20" fmla="*/ 42 w 307"/>
                <a:gd name="T21" fmla="*/ 259 h 307"/>
                <a:gd name="T22" fmla="*/ 12 w 307"/>
                <a:gd name="T23" fmla="*/ 211 h 307"/>
                <a:gd name="T24" fmla="*/ 0 w 307"/>
                <a:gd name="T25" fmla="*/ 150 h 307"/>
                <a:gd name="T26" fmla="*/ 12 w 307"/>
                <a:gd name="T27" fmla="*/ 96 h 307"/>
                <a:gd name="T28" fmla="*/ 42 w 307"/>
                <a:gd name="T29" fmla="*/ 48 h 307"/>
                <a:gd name="T30" fmla="*/ 90 w 307"/>
                <a:gd name="T31" fmla="*/ 12 h 307"/>
                <a:gd name="T32" fmla="*/ 151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1" y="0"/>
                  </a:moveTo>
                  <a:lnTo>
                    <a:pt x="211" y="12"/>
                  </a:lnTo>
                  <a:lnTo>
                    <a:pt x="259" y="48"/>
                  </a:lnTo>
                  <a:lnTo>
                    <a:pt x="295" y="96"/>
                  </a:lnTo>
                  <a:lnTo>
                    <a:pt x="307" y="150"/>
                  </a:lnTo>
                  <a:lnTo>
                    <a:pt x="295" y="211"/>
                  </a:lnTo>
                  <a:lnTo>
                    <a:pt x="259" y="259"/>
                  </a:lnTo>
                  <a:lnTo>
                    <a:pt x="211" y="295"/>
                  </a:lnTo>
                  <a:lnTo>
                    <a:pt x="151" y="307"/>
                  </a:lnTo>
                  <a:lnTo>
                    <a:pt x="90" y="295"/>
                  </a:lnTo>
                  <a:lnTo>
                    <a:pt x="42" y="259"/>
                  </a:lnTo>
                  <a:lnTo>
                    <a:pt x="12" y="211"/>
                  </a:lnTo>
                  <a:lnTo>
                    <a:pt x="0" y="150"/>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88" name="Freeform 1313"/>
            <p:cNvSpPr>
              <a:spLocks/>
            </p:cNvSpPr>
            <p:nvPr/>
          </p:nvSpPr>
          <p:spPr bwMode="auto">
            <a:xfrm>
              <a:off x="7275817" y="4091854"/>
              <a:ext cx="105200" cy="105200"/>
            </a:xfrm>
            <a:custGeom>
              <a:avLst/>
              <a:gdLst>
                <a:gd name="T0" fmla="*/ 157 w 307"/>
                <a:gd name="T1" fmla="*/ 0 h 307"/>
                <a:gd name="T2" fmla="*/ 211 w 307"/>
                <a:gd name="T3" fmla="*/ 12 h 307"/>
                <a:gd name="T4" fmla="*/ 259 w 307"/>
                <a:gd name="T5" fmla="*/ 48 h 307"/>
                <a:gd name="T6" fmla="*/ 295 w 307"/>
                <a:gd name="T7" fmla="*/ 96 h 307"/>
                <a:gd name="T8" fmla="*/ 307 w 307"/>
                <a:gd name="T9" fmla="*/ 150 h 307"/>
                <a:gd name="T10" fmla="*/ 295 w 307"/>
                <a:gd name="T11" fmla="*/ 211 h 307"/>
                <a:gd name="T12" fmla="*/ 259 w 307"/>
                <a:gd name="T13" fmla="*/ 259 h 307"/>
                <a:gd name="T14" fmla="*/ 211 w 307"/>
                <a:gd name="T15" fmla="*/ 295 h 307"/>
                <a:gd name="T16" fmla="*/ 157 w 307"/>
                <a:gd name="T17" fmla="*/ 307 h 307"/>
                <a:gd name="T18" fmla="*/ 96 w 307"/>
                <a:gd name="T19" fmla="*/ 295 h 307"/>
                <a:gd name="T20" fmla="*/ 48 w 307"/>
                <a:gd name="T21" fmla="*/ 259 h 307"/>
                <a:gd name="T22" fmla="*/ 12 w 307"/>
                <a:gd name="T23" fmla="*/ 211 h 307"/>
                <a:gd name="T24" fmla="*/ 0 w 307"/>
                <a:gd name="T25" fmla="*/ 150 h 307"/>
                <a:gd name="T26" fmla="*/ 12 w 307"/>
                <a:gd name="T27" fmla="*/ 96 h 307"/>
                <a:gd name="T28" fmla="*/ 48 w 307"/>
                <a:gd name="T29" fmla="*/ 48 h 307"/>
                <a:gd name="T30" fmla="*/ 96 w 307"/>
                <a:gd name="T31" fmla="*/ 12 h 307"/>
                <a:gd name="T32" fmla="*/ 157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7" y="0"/>
                  </a:moveTo>
                  <a:lnTo>
                    <a:pt x="211" y="12"/>
                  </a:lnTo>
                  <a:lnTo>
                    <a:pt x="259" y="48"/>
                  </a:lnTo>
                  <a:lnTo>
                    <a:pt x="295" y="96"/>
                  </a:lnTo>
                  <a:lnTo>
                    <a:pt x="307" y="150"/>
                  </a:lnTo>
                  <a:lnTo>
                    <a:pt x="295" y="211"/>
                  </a:lnTo>
                  <a:lnTo>
                    <a:pt x="259" y="259"/>
                  </a:lnTo>
                  <a:lnTo>
                    <a:pt x="211" y="295"/>
                  </a:lnTo>
                  <a:lnTo>
                    <a:pt x="157" y="307"/>
                  </a:lnTo>
                  <a:lnTo>
                    <a:pt x="96" y="295"/>
                  </a:lnTo>
                  <a:lnTo>
                    <a:pt x="48" y="259"/>
                  </a:lnTo>
                  <a:lnTo>
                    <a:pt x="12" y="211"/>
                  </a:lnTo>
                  <a:lnTo>
                    <a:pt x="0" y="150"/>
                  </a:lnTo>
                  <a:lnTo>
                    <a:pt x="12" y="96"/>
                  </a:lnTo>
                  <a:lnTo>
                    <a:pt x="48" y="48"/>
                  </a:lnTo>
                  <a:lnTo>
                    <a:pt x="96"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89" name="Freeform 1314"/>
            <p:cNvSpPr>
              <a:spLocks/>
            </p:cNvSpPr>
            <p:nvPr/>
          </p:nvSpPr>
          <p:spPr bwMode="auto">
            <a:xfrm>
              <a:off x="7401920" y="4091854"/>
              <a:ext cx="103144" cy="105200"/>
            </a:xfrm>
            <a:custGeom>
              <a:avLst/>
              <a:gdLst>
                <a:gd name="T0" fmla="*/ 151 w 301"/>
                <a:gd name="T1" fmla="*/ 0 h 307"/>
                <a:gd name="T2" fmla="*/ 211 w 301"/>
                <a:gd name="T3" fmla="*/ 12 h 307"/>
                <a:gd name="T4" fmla="*/ 259 w 301"/>
                <a:gd name="T5" fmla="*/ 48 h 307"/>
                <a:gd name="T6" fmla="*/ 289 w 301"/>
                <a:gd name="T7" fmla="*/ 96 h 307"/>
                <a:gd name="T8" fmla="*/ 301 w 301"/>
                <a:gd name="T9" fmla="*/ 150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0 h 307"/>
                <a:gd name="T26" fmla="*/ 12 w 301"/>
                <a:gd name="T27" fmla="*/ 96 h 307"/>
                <a:gd name="T28" fmla="*/ 42 w 301"/>
                <a:gd name="T29" fmla="*/ 48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8"/>
                  </a:lnTo>
                  <a:lnTo>
                    <a:pt x="289" y="96"/>
                  </a:lnTo>
                  <a:lnTo>
                    <a:pt x="301" y="150"/>
                  </a:lnTo>
                  <a:lnTo>
                    <a:pt x="289" y="211"/>
                  </a:lnTo>
                  <a:lnTo>
                    <a:pt x="259" y="259"/>
                  </a:lnTo>
                  <a:lnTo>
                    <a:pt x="211" y="295"/>
                  </a:lnTo>
                  <a:lnTo>
                    <a:pt x="151" y="307"/>
                  </a:lnTo>
                  <a:lnTo>
                    <a:pt x="90" y="295"/>
                  </a:lnTo>
                  <a:lnTo>
                    <a:pt x="42" y="259"/>
                  </a:lnTo>
                  <a:lnTo>
                    <a:pt x="12" y="211"/>
                  </a:lnTo>
                  <a:lnTo>
                    <a:pt x="0" y="150"/>
                  </a:lnTo>
                  <a:lnTo>
                    <a:pt x="12" y="96"/>
                  </a:lnTo>
                  <a:lnTo>
                    <a:pt x="42" y="48"/>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90" name="Freeform 1315"/>
            <p:cNvSpPr>
              <a:spLocks/>
            </p:cNvSpPr>
            <p:nvPr/>
          </p:nvSpPr>
          <p:spPr bwMode="auto">
            <a:xfrm>
              <a:off x="7525966" y="4091854"/>
              <a:ext cx="105200" cy="105200"/>
            </a:xfrm>
            <a:custGeom>
              <a:avLst/>
              <a:gdLst>
                <a:gd name="T0" fmla="*/ 150 w 307"/>
                <a:gd name="T1" fmla="*/ 0 h 307"/>
                <a:gd name="T2" fmla="*/ 211 w 307"/>
                <a:gd name="T3" fmla="*/ 12 h 307"/>
                <a:gd name="T4" fmla="*/ 259 w 307"/>
                <a:gd name="T5" fmla="*/ 48 h 307"/>
                <a:gd name="T6" fmla="*/ 295 w 307"/>
                <a:gd name="T7" fmla="*/ 96 h 307"/>
                <a:gd name="T8" fmla="*/ 307 w 307"/>
                <a:gd name="T9" fmla="*/ 150 h 307"/>
                <a:gd name="T10" fmla="*/ 295 w 307"/>
                <a:gd name="T11" fmla="*/ 211 h 307"/>
                <a:gd name="T12" fmla="*/ 259 w 307"/>
                <a:gd name="T13" fmla="*/ 259 h 307"/>
                <a:gd name="T14" fmla="*/ 211 w 307"/>
                <a:gd name="T15" fmla="*/ 295 h 307"/>
                <a:gd name="T16" fmla="*/ 150 w 307"/>
                <a:gd name="T17" fmla="*/ 307 h 307"/>
                <a:gd name="T18" fmla="*/ 90 w 307"/>
                <a:gd name="T19" fmla="*/ 295 h 307"/>
                <a:gd name="T20" fmla="*/ 42 w 307"/>
                <a:gd name="T21" fmla="*/ 259 h 307"/>
                <a:gd name="T22" fmla="*/ 12 w 307"/>
                <a:gd name="T23" fmla="*/ 211 h 307"/>
                <a:gd name="T24" fmla="*/ 0 w 307"/>
                <a:gd name="T25" fmla="*/ 150 h 307"/>
                <a:gd name="T26" fmla="*/ 12 w 307"/>
                <a:gd name="T27" fmla="*/ 96 h 307"/>
                <a:gd name="T28" fmla="*/ 42 w 307"/>
                <a:gd name="T29" fmla="*/ 48 h 307"/>
                <a:gd name="T30" fmla="*/ 90 w 307"/>
                <a:gd name="T31" fmla="*/ 12 h 307"/>
                <a:gd name="T32" fmla="*/ 150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0" y="0"/>
                  </a:moveTo>
                  <a:lnTo>
                    <a:pt x="211" y="12"/>
                  </a:lnTo>
                  <a:lnTo>
                    <a:pt x="259" y="48"/>
                  </a:lnTo>
                  <a:lnTo>
                    <a:pt x="295" y="96"/>
                  </a:lnTo>
                  <a:lnTo>
                    <a:pt x="307" y="150"/>
                  </a:lnTo>
                  <a:lnTo>
                    <a:pt x="295" y="211"/>
                  </a:lnTo>
                  <a:lnTo>
                    <a:pt x="259" y="259"/>
                  </a:lnTo>
                  <a:lnTo>
                    <a:pt x="211" y="295"/>
                  </a:lnTo>
                  <a:lnTo>
                    <a:pt x="150" y="307"/>
                  </a:lnTo>
                  <a:lnTo>
                    <a:pt x="90" y="295"/>
                  </a:lnTo>
                  <a:lnTo>
                    <a:pt x="42" y="259"/>
                  </a:lnTo>
                  <a:lnTo>
                    <a:pt x="12" y="211"/>
                  </a:lnTo>
                  <a:lnTo>
                    <a:pt x="0" y="150"/>
                  </a:lnTo>
                  <a:lnTo>
                    <a:pt x="12" y="96"/>
                  </a:lnTo>
                  <a:lnTo>
                    <a:pt x="42" y="48"/>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91" name="Freeform 1316"/>
            <p:cNvSpPr>
              <a:spLocks/>
            </p:cNvSpPr>
            <p:nvPr/>
          </p:nvSpPr>
          <p:spPr bwMode="auto">
            <a:xfrm>
              <a:off x="7650013" y="4091854"/>
              <a:ext cx="105200" cy="105200"/>
            </a:xfrm>
            <a:custGeom>
              <a:avLst/>
              <a:gdLst>
                <a:gd name="T0" fmla="*/ 156 w 307"/>
                <a:gd name="T1" fmla="*/ 0 h 307"/>
                <a:gd name="T2" fmla="*/ 211 w 307"/>
                <a:gd name="T3" fmla="*/ 12 h 307"/>
                <a:gd name="T4" fmla="*/ 259 w 307"/>
                <a:gd name="T5" fmla="*/ 48 h 307"/>
                <a:gd name="T6" fmla="*/ 295 w 307"/>
                <a:gd name="T7" fmla="*/ 96 h 307"/>
                <a:gd name="T8" fmla="*/ 307 w 307"/>
                <a:gd name="T9" fmla="*/ 150 h 307"/>
                <a:gd name="T10" fmla="*/ 295 w 307"/>
                <a:gd name="T11" fmla="*/ 211 h 307"/>
                <a:gd name="T12" fmla="*/ 259 w 307"/>
                <a:gd name="T13" fmla="*/ 259 h 307"/>
                <a:gd name="T14" fmla="*/ 211 w 307"/>
                <a:gd name="T15" fmla="*/ 295 h 307"/>
                <a:gd name="T16" fmla="*/ 156 w 307"/>
                <a:gd name="T17" fmla="*/ 307 h 307"/>
                <a:gd name="T18" fmla="*/ 96 w 307"/>
                <a:gd name="T19" fmla="*/ 295 h 307"/>
                <a:gd name="T20" fmla="*/ 48 w 307"/>
                <a:gd name="T21" fmla="*/ 259 h 307"/>
                <a:gd name="T22" fmla="*/ 12 w 307"/>
                <a:gd name="T23" fmla="*/ 211 h 307"/>
                <a:gd name="T24" fmla="*/ 0 w 307"/>
                <a:gd name="T25" fmla="*/ 150 h 307"/>
                <a:gd name="T26" fmla="*/ 12 w 307"/>
                <a:gd name="T27" fmla="*/ 96 h 307"/>
                <a:gd name="T28" fmla="*/ 48 w 307"/>
                <a:gd name="T29" fmla="*/ 48 h 307"/>
                <a:gd name="T30" fmla="*/ 96 w 307"/>
                <a:gd name="T31" fmla="*/ 12 h 307"/>
                <a:gd name="T32" fmla="*/ 156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6" y="0"/>
                  </a:moveTo>
                  <a:lnTo>
                    <a:pt x="211" y="12"/>
                  </a:lnTo>
                  <a:lnTo>
                    <a:pt x="259" y="48"/>
                  </a:lnTo>
                  <a:lnTo>
                    <a:pt x="295" y="96"/>
                  </a:lnTo>
                  <a:lnTo>
                    <a:pt x="307" y="150"/>
                  </a:lnTo>
                  <a:lnTo>
                    <a:pt x="295" y="211"/>
                  </a:lnTo>
                  <a:lnTo>
                    <a:pt x="259" y="259"/>
                  </a:lnTo>
                  <a:lnTo>
                    <a:pt x="211" y="295"/>
                  </a:lnTo>
                  <a:lnTo>
                    <a:pt x="156" y="307"/>
                  </a:lnTo>
                  <a:lnTo>
                    <a:pt x="96" y="295"/>
                  </a:lnTo>
                  <a:lnTo>
                    <a:pt x="48" y="259"/>
                  </a:lnTo>
                  <a:lnTo>
                    <a:pt x="12" y="211"/>
                  </a:lnTo>
                  <a:lnTo>
                    <a:pt x="0" y="150"/>
                  </a:lnTo>
                  <a:lnTo>
                    <a:pt x="12" y="96"/>
                  </a:lnTo>
                  <a:lnTo>
                    <a:pt x="48" y="48"/>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92" name="Freeform 1317"/>
            <p:cNvSpPr>
              <a:spLocks/>
            </p:cNvSpPr>
            <p:nvPr/>
          </p:nvSpPr>
          <p:spPr bwMode="auto">
            <a:xfrm>
              <a:off x="5030987" y="4230292"/>
              <a:ext cx="105542" cy="105200"/>
            </a:xfrm>
            <a:custGeom>
              <a:avLst/>
              <a:gdLst>
                <a:gd name="T0" fmla="*/ 151 w 308"/>
                <a:gd name="T1" fmla="*/ 0 h 307"/>
                <a:gd name="T2" fmla="*/ 211 w 308"/>
                <a:gd name="T3" fmla="*/ 12 h 307"/>
                <a:gd name="T4" fmla="*/ 259 w 308"/>
                <a:gd name="T5" fmla="*/ 42 h 307"/>
                <a:gd name="T6" fmla="*/ 295 w 308"/>
                <a:gd name="T7" fmla="*/ 90 h 307"/>
                <a:gd name="T8" fmla="*/ 308 w 308"/>
                <a:gd name="T9" fmla="*/ 151 h 307"/>
                <a:gd name="T10" fmla="*/ 295 w 308"/>
                <a:gd name="T11" fmla="*/ 211 h 307"/>
                <a:gd name="T12" fmla="*/ 259 w 308"/>
                <a:gd name="T13" fmla="*/ 259 h 307"/>
                <a:gd name="T14" fmla="*/ 211 w 308"/>
                <a:gd name="T15" fmla="*/ 295 h 307"/>
                <a:gd name="T16" fmla="*/ 151 w 308"/>
                <a:gd name="T17" fmla="*/ 307 h 307"/>
                <a:gd name="T18" fmla="*/ 96 w 308"/>
                <a:gd name="T19" fmla="*/ 295 h 307"/>
                <a:gd name="T20" fmla="*/ 48 w 308"/>
                <a:gd name="T21" fmla="*/ 259 h 307"/>
                <a:gd name="T22" fmla="*/ 12 w 308"/>
                <a:gd name="T23" fmla="*/ 211 h 307"/>
                <a:gd name="T24" fmla="*/ 0 w 308"/>
                <a:gd name="T25" fmla="*/ 151 h 307"/>
                <a:gd name="T26" fmla="*/ 12 w 308"/>
                <a:gd name="T27" fmla="*/ 90 h 307"/>
                <a:gd name="T28" fmla="*/ 48 w 308"/>
                <a:gd name="T29" fmla="*/ 42 h 307"/>
                <a:gd name="T30" fmla="*/ 96 w 308"/>
                <a:gd name="T31" fmla="*/ 12 h 307"/>
                <a:gd name="T32" fmla="*/ 151 w 308"/>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7">
                  <a:moveTo>
                    <a:pt x="151" y="0"/>
                  </a:moveTo>
                  <a:lnTo>
                    <a:pt x="211" y="12"/>
                  </a:lnTo>
                  <a:lnTo>
                    <a:pt x="259" y="42"/>
                  </a:lnTo>
                  <a:lnTo>
                    <a:pt x="295" y="90"/>
                  </a:lnTo>
                  <a:lnTo>
                    <a:pt x="308" y="151"/>
                  </a:lnTo>
                  <a:lnTo>
                    <a:pt x="295" y="211"/>
                  </a:lnTo>
                  <a:lnTo>
                    <a:pt x="259" y="259"/>
                  </a:lnTo>
                  <a:lnTo>
                    <a:pt x="211" y="295"/>
                  </a:lnTo>
                  <a:lnTo>
                    <a:pt x="151" y="307"/>
                  </a:lnTo>
                  <a:lnTo>
                    <a:pt x="96" y="295"/>
                  </a:lnTo>
                  <a:lnTo>
                    <a:pt x="48" y="259"/>
                  </a:lnTo>
                  <a:lnTo>
                    <a:pt x="12" y="211"/>
                  </a:lnTo>
                  <a:lnTo>
                    <a:pt x="0" y="151"/>
                  </a:lnTo>
                  <a:lnTo>
                    <a:pt x="12" y="90"/>
                  </a:lnTo>
                  <a:lnTo>
                    <a:pt x="48" y="42"/>
                  </a:lnTo>
                  <a:lnTo>
                    <a:pt x="96"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93" name="Freeform 1318"/>
            <p:cNvSpPr>
              <a:spLocks/>
            </p:cNvSpPr>
            <p:nvPr/>
          </p:nvSpPr>
          <p:spPr bwMode="auto">
            <a:xfrm>
              <a:off x="5157090" y="4230292"/>
              <a:ext cx="103144" cy="105200"/>
            </a:xfrm>
            <a:custGeom>
              <a:avLst/>
              <a:gdLst>
                <a:gd name="T0" fmla="*/ 151 w 301"/>
                <a:gd name="T1" fmla="*/ 0 h 307"/>
                <a:gd name="T2" fmla="*/ 211 w 301"/>
                <a:gd name="T3" fmla="*/ 12 h 307"/>
                <a:gd name="T4" fmla="*/ 259 w 301"/>
                <a:gd name="T5" fmla="*/ 42 h 307"/>
                <a:gd name="T6" fmla="*/ 289 w 301"/>
                <a:gd name="T7" fmla="*/ 90 h 307"/>
                <a:gd name="T8" fmla="*/ 301 w 301"/>
                <a:gd name="T9" fmla="*/ 151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1 h 307"/>
                <a:gd name="T26" fmla="*/ 12 w 301"/>
                <a:gd name="T27" fmla="*/ 90 h 307"/>
                <a:gd name="T28" fmla="*/ 42 w 301"/>
                <a:gd name="T29" fmla="*/ 42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2"/>
                  </a:lnTo>
                  <a:lnTo>
                    <a:pt x="289" y="90"/>
                  </a:lnTo>
                  <a:lnTo>
                    <a:pt x="301" y="151"/>
                  </a:lnTo>
                  <a:lnTo>
                    <a:pt x="289" y="211"/>
                  </a:lnTo>
                  <a:lnTo>
                    <a:pt x="259" y="259"/>
                  </a:lnTo>
                  <a:lnTo>
                    <a:pt x="211" y="295"/>
                  </a:lnTo>
                  <a:lnTo>
                    <a:pt x="151" y="307"/>
                  </a:lnTo>
                  <a:lnTo>
                    <a:pt x="90" y="295"/>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94" name="Freeform 1319"/>
            <p:cNvSpPr>
              <a:spLocks/>
            </p:cNvSpPr>
            <p:nvPr/>
          </p:nvSpPr>
          <p:spPr bwMode="auto">
            <a:xfrm>
              <a:off x="7401920" y="4230292"/>
              <a:ext cx="103144" cy="105200"/>
            </a:xfrm>
            <a:custGeom>
              <a:avLst/>
              <a:gdLst>
                <a:gd name="T0" fmla="*/ 151 w 301"/>
                <a:gd name="T1" fmla="*/ 0 h 307"/>
                <a:gd name="T2" fmla="*/ 211 w 301"/>
                <a:gd name="T3" fmla="*/ 12 h 307"/>
                <a:gd name="T4" fmla="*/ 259 w 301"/>
                <a:gd name="T5" fmla="*/ 42 h 307"/>
                <a:gd name="T6" fmla="*/ 289 w 301"/>
                <a:gd name="T7" fmla="*/ 90 h 307"/>
                <a:gd name="T8" fmla="*/ 301 w 301"/>
                <a:gd name="T9" fmla="*/ 151 h 307"/>
                <a:gd name="T10" fmla="*/ 289 w 301"/>
                <a:gd name="T11" fmla="*/ 211 h 307"/>
                <a:gd name="T12" fmla="*/ 259 w 301"/>
                <a:gd name="T13" fmla="*/ 259 h 307"/>
                <a:gd name="T14" fmla="*/ 211 w 301"/>
                <a:gd name="T15" fmla="*/ 295 h 307"/>
                <a:gd name="T16" fmla="*/ 151 w 301"/>
                <a:gd name="T17" fmla="*/ 307 h 307"/>
                <a:gd name="T18" fmla="*/ 90 w 301"/>
                <a:gd name="T19" fmla="*/ 295 h 307"/>
                <a:gd name="T20" fmla="*/ 42 w 301"/>
                <a:gd name="T21" fmla="*/ 259 h 307"/>
                <a:gd name="T22" fmla="*/ 12 w 301"/>
                <a:gd name="T23" fmla="*/ 211 h 307"/>
                <a:gd name="T24" fmla="*/ 0 w 301"/>
                <a:gd name="T25" fmla="*/ 151 h 307"/>
                <a:gd name="T26" fmla="*/ 12 w 301"/>
                <a:gd name="T27" fmla="*/ 90 h 307"/>
                <a:gd name="T28" fmla="*/ 42 w 301"/>
                <a:gd name="T29" fmla="*/ 42 h 307"/>
                <a:gd name="T30" fmla="*/ 90 w 301"/>
                <a:gd name="T31" fmla="*/ 12 h 307"/>
                <a:gd name="T32" fmla="*/ 151 w 301"/>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7">
                  <a:moveTo>
                    <a:pt x="151" y="0"/>
                  </a:moveTo>
                  <a:lnTo>
                    <a:pt x="211" y="12"/>
                  </a:lnTo>
                  <a:lnTo>
                    <a:pt x="259" y="42"/>
                  </a:lnTo>
                  <a:lnTo>
                    <a:pt x="289" y="90"/>
                  </a:lnTo>
                  <a:lnTo>
                    <a:pt x="301" y="151"/>
                  </a:lnTo>
                  <a:lnTo>
                    <a:pt x="289" y="211"/>
                  </a:lnTo>
                  <a:lnTo>
                    <a:pt x="259" y="259"/>
                  </a:lnTo>
                  <a:lnTo>
                    <a:pt x="211" y="295"/>
                  </a:lnTo>
                  <a:lnTo>
                    <a:pt x="151" y="307"/>
                  </a:lnTo>
                  <a:lnTo>
                    <a:pt x="90" y="295"/>
                  </a:lnTo>
                  <a:lnTo>
                    <a:pt x="42" y="259"/>
                  </a:lnTo>
                  <a:lnTo>
                    <a:pt x="12" y="211"/>
                  </a:lnTo>
                  <a:lnTo>
                    <a:pt x="0" y="151"/>
                  </a:lnTo>
                  <a:lnTo>
                    <a:pt x="12" y="90"/>
                  </a:lnTo>
                  <a:lnTo>
                    <a:pt x="42" y="42"/>
                  </a:lnTo>
                  <a:lnTo>
                    <a:pt x="90"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95" name="Freeform 1320"/>
            <p:cNvSpPr>
              <a:spLocks/>
            </p:cNvSpPr>
            <p:nvPr/>
          </p:nvSpPr>
          <p:spPr bwMode="auto">
            <a:xfrm>
              <a:off x="7525966" y="4230292"/>
              <a:ext cx="105200" cy="105200"/>
            </a:xfrm>
            <a:custGeom>
              <a:avLst/>
              <a:gdLst>
                <a:gd name="T0" fmla="*/ 150 w 307"/>
                <a:gd name="T1" fmla="*/ 0 h 307"/>
                <a:gd name="T2" fmla="*/ 211 w 307"/>
                <a:gd name="T3" fmla="*/ 12 h 307"/>
                <a:gd name="T4" fmla="*/ 259 w 307"/>
                <a:gd name="T5" fmla="*/ 42 h 307"/>
                <a:gd name="T6" fmla="*/ 295 w 307"/>
                <a:gd name="T7" fmla="*/ 90 h 307"/>
                <a:gd name="T8" fmla="*/ 307 w 307"/>
                <a:gd name="T9" fmla="*/ 151 h 307"/>
                <a:gd name="T10" fmla="*/ 295 w 307"/>
                <a:gd name="T11" fmla="*/ 211 h 307"/>
                <a:gd name="T12" fmla="*/ 259 w 307"/>
                <a:gd name="T13" fmla="*/ 259 h 307"/>
                <a:gd name="T14" fmla="*/ 211 w 307"/>
                <a:gd name="T15" fmla="*/ 295 h 307"/>
                <a:gd name="T16" fmla="*/ 150 w 307"/>
                <a:gd name="T17" fmla="*/ 307 h 307"/>
                <a:gd name="T18" fmla="*/ 90 w 307"/>
                <a:gd name="T19" fmla="*/ 295 h 307"/>
                <a:gd name="T20" fmla="*/ 42 w 307"/>
                <a:gd name="T21" fmla="*/ 259 h 307"/>
                <a:gd name="T22" fmla="*/ 12 w 307"/>
                <a:gd name="T23" fmla="*/ 211 h 307"/>
                <a:gd name="T24" fmla="*/ 0 w 307"/>
                <a:gd name="T25" fmla="*/ 151 h 307"/>
                <a:gd name="T26" fmla="*/ 12 w 307"/>
                <a:gd name="T27" fmla="*/ 90 h 307"/>
                <a:gd name="T28" fmla="*/ 42 w 307"/>
                <a:gd name="T29" fmla="*/ 42 h 307"/>
                <a:gd name="T30" fmla="*/ 90 w 307"/>
                <a:gd name="T31" fmla="*/ 12 h 307"/>
                <a:gd name="T32" fmla="*/ 150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0" y="0"/>
                  </a:moveTo>
                  <a:lnTo>
                    <a:pt x="211" y="12"/>
                  </a:lnTo>
                  <a:lnTo>
                    <a:pt x="259" y="42"/>
                  </a:lnTo>
                  <a:lnTo>
                    <a:pt x="295" y="90"/>
                  </a:lnTo>
                  <a:lnTo>
                    <a:pt x="307" y="151"/>
                  </a:lnTo>
                  <a:lnTo>
                    <a:pt x="295" y="211"/>
                  </a:lnTo>
                  <a:lnTo>
                    <a:pt x="259" y="259"/>
                  </a:lnTo>
                  <a:lnTo>
                    <a:pt x="211" y="295"/>
                  </a:lnTo>
                  <a:lnTo>
                    <a:pt x="150" y="307"/>
                  </a:lnTo>
                  <a:lnTo>
                    <a:pt x="90" y="295"/>
                  </a:lnTo>
                  <a:lnTo>
                    <a:pt x="42" y="259"/>
                  </a:lnTo>
                  <a:lnTo>
                    <a:pt x="12" y="211"/>
                  </a:lnTo>
                  <a:lnTo>
                    <a:pt x="0" y="151"/>
                  </a:lnTo>
                  <a:lnTo>
                    <a:pt x="12" y="90"/>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96" name="Freeform 1321"/>
            <p:cNvSpPr>
              <a:spLocks/>
            </p:cNvSpPr>
            <p:nvPr/>
          </p:nvSpPr>
          <p:spPr bwMode="auto">
            <a:xfrm>
              <a:off x="7650013" y="4230292"/>
              <a:ext cx="105200" cy="105200"/>
            </a:xfrm>
            <a:custGeom>
              <a:avLst/>
              <a:gdLst>
                <a:gd name="T0" fmla="*/ 156 w 307"/>
                <a:gd name="T1" fmla="*/ 0 h 307"/>
                <a:gd name="T2" fmla="*/ 211 w 307"/>
                <a:gd name="T3" fmla="*/ 12 h 307"/>
                <a:gd name="T4" fmla="*/ 259 w 307"/>
                <a:gd name="T5" fmla="*/ 42 h 307"/>
                <a:gd name="T6" fmla="*/ 295 w 307"/>
                <a:gd name="T7" fmla="*/ 90 h 307"/>
                <a:gd name="T8" fmla="*/ 307 w 307"/>
                <a:gd name="T9" fmla="*/ 151 h 307"/>
                <a:gd name="T10" fmla="*/ 295 w 307"/>
                <a:gd name="T11" fmla="*/ 211 h 307"/>
                <a:gd name="T12" fmla="*/ 259 w 307"/>
                <a:gd name="T13" fmla="*/ 259 h 307"/>
                <a:gd name="T14" fmla="*/ 211 w 307"/>
                <a:gd name="T15" fmla="*/ 295 h 307"/>
                <a:gd name="T16" fmla="*/ 156 w 307"/>
                <a:gd name="T17" fmla="*/ 307 h 307"/>
                <a:gd name="T18" fmla="*/ 96 w 307"/>
                <a:gd name="T19" fmla="*/ 295 h 307"/>
                <a:gd name="T20" fmla="*/ 48 w 307"/>
                <a:gd name="T21" fmla="*/ 259 h 307"/>
                <a:gd name="T22" fmla="*/ 12 w 307"/>
                <a:gd name="T23" fmla="*/ 211 h 307"/>
                <a:gd name="T24" fmla="*/ 0 w 307"/>
                <a:gd name="T25" fmla="*/ 151 h 307"/>
                <a:gd name="T26" fmla="*/ 12 w 307"/>
                <a:gd name="T27" fmla="*/ 90 h 307"/>
                <a:gd name="T28" fmla="*/ 48 w 307"/>
                <a:gd name="T29" fmla="*/ 42 h 307"/>
                <a:gd name="T30" fmla="*/ 96 w 307"/>
                <a:gd name="T31" fmla="*/ 12 h 307"/>
                <a:gd name="T32" fmla="*/ 156 w 307"/>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7">
                  <a:moveTo>
                    <a:pt x="156" y="0"/>
                  </a:moveTo>
                  <a:lnTo>
                    <a:pt x="211" y="12"/>
                  </a:lnTo>
                  <a:lnTo>
                    <a:pt x="259" y="42"/>
                  </a:lnTo>
                  <a:lnTo>
                    <a:pt x="295" y="90"/>
                  </a:lnTo>
                  <a:lnTo>
                    <a:pt x="307" y="151"/>
                  </a:lnTo>
                  <a:lnTo>
                    <a:pt x="295" y="211"/>
                  </a:lnTo>
                  <a:lnTo>
                    <a:pt x="259" y="259"/>
                  </a:lnTo>
                  <a:lnTo>
                    <a:pt x="211" y="295"/>
                  </a:lnTo>
                  <a:lnTo>
                    <a:pt x="156" y="307"/>
                  </a:lnTo>
                  <a:lnTo>
                    <a:pt x="96" y="295"/>
                  </a:lnTo>
                  <a:lnTo>
                    <a:pt x="48" y="259"/>
                  </a:lnTo>
                  <a:lnTo>
                    <a:pt x="12" y="211"/>
                  </a:lnTo>
                  <a:lnTo>
                    <a:pt x="0" y="151"/>
                  </a:lnTo>
                  <a:lnTo>
                    <a:pt x="12" y="90"/>
                  </a:lnTo>
                  <a:lnTo>
                    <a:pt x="48" y="42"/>
                  </a:lnTo>
                  <a:lnTo>
                    <a:pt x="96" y="12"/>
                  </a:lnTo>
                  <a:lnTo>
                    <a:pt x="156"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97" name="Freeform 1322"/>
            <p:cNvSpPr>
              <a:spLocks/>
            </p:cNvSpPr>
            <p:nvPr/>
          </p:nvSpPr>
          <p:spPr bwMode="auto">
            <a:xfrm>
              <a:off x="8149968" y="4230292"/>
              <a:ext cx="103486" cy="105200"/>
            </a:xfrm>
            <a:custGeom>
              <a:avLst/>
              <a:gdLst>
                <a:gd name="T0" fmla="*/ 151 w 302"/>
                <a:gd name="T1" fmla="*/ 0 h 307"/>
                <a:gd name="T2" fmla="*/ 211 w 302"/>
                <a:gd name="T3" fmla="*/ 12 h 307"/>
                <a:gd name="T4" fmla="*/ 260 w 302"/>
                <a:gd name="T5" fmla="*/ 42 h 307"/>
                <a:gd name="T6" fmla="*/ 290 w 302"/>
                <a:gd name="T7" fmla="*/ 90 h 307"/>
                <a:gd name="T8" fmla="*/ 302 w 302"/>
                <a:gd name="T9" fmla="*/ 151 h 307"/>
                <a:gd name="T10" fmla="*/ 290 w 302"/>
                <a:gd name="T11" fmla="*/ 211 h 307"/>
                <a:gd name="T12" fmla="*/ 260 w 302"/>
                <a:gd name="T13" fmla="*/ 259 h 307"/>
                <a:gd name="T14" fmla="*/ 211 w 302"/>
                <a:gd name="T15" fmla="*/ 295 h 307"/>
                <a:gd name="T16" fmla="*/ 151 w 302"/>
                <a:gd name="T17" fmla="*/ 307 h 307"/>
                <a:gd name="T18" fmla="*/ 91 w 302"/>
                <a:gd name="T19" fmla="*/ 295 h 307"/>
                <a:gd name="T20" fmla="*/ 43 w 302"/>
                <a:gd name="T21" fmla="*/ 259 h 307"/>
                <a:gd name="T22" fmla="*/ 12 w 302"/>
                <a:gd name="T23" fmla="*/ 211 h 307"/>
                <a:gd name="T24" fmla="*/ 0 w 302"/>
                <a:gd name="T25" fmla="*/ 151 h 307"/>
                <a:gd name="T26" fmla="*/ 12 w 302"/>
                <a:gd name="T27" fmla="*/ 90 h 307"/>
                <a:gd name="T28" fmla="*/ 43 w 302"/>
                <a:gd name="T29" fmla="*/ 42 h 307"/>
                <a:gd name="T30" fmla="*/ 91 w 302"/>
                <a:gd name="T31" fmla="*/ 12 h 307"/>
                <a:gd name="T32" fmla="*/ 151 w 30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7">
                  <a:moveTo>
                    <a:pt x="151" y="0"/>
                  </a:moveTo>
                  <a:lnTo>
                    <a:pt x="211" y="12"/>
                  </a:lnTo>
                  <a:lnTo>
                    <a:pt x="260" y="42"/>
                  </a:lnTo>
                  <a:lnTo>
                    <a:pt x="290" y="90"/>
                  </a:lnTo>
                  <a:lnTo>
                    <a:pt x="302" y="151"/>
                  </a:lnTo>
                  <a:lnTo>
                    <a:pt x="290" y="211"/>
                  </a:lnTo>
                  <a:lnTo>
                    <a:pt x="260" y="259"/>
                  </a:lnTo>
                  <a:lnTo>
                    <a:pt x="211" y="295"/>
                  </a:lnTo>
                  <a:lnTo>
                    <a:pt x="151" y="307"/>
                  </a:lnTo>
                  <a:lnTo>
                    <a:pt x="91" y="295"/>
                  </a:lnTo>
                  <a:lnTo>
                    <a:pt x="43" y="259"/>
                  </a:lnTo>
                  <a:lnTo>
                    <a:pt x="12" y="211"/>
                  </a:lnTo>
                  <a:lnTo>
                    <a:pt x="0" y="151"/>
                  </a:lnTo>
                  <a:lnTo>
                    <a:pt x="12" y="90"/>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98" name="Freeform 1323"/>
            <p:cNvSpPr>
              <a:spLocks/>
            </p:cNvSpPr>
            <p:nvPr/>
          </p:nvSpPr>
          <p:spPr bwMode="auto">
            <a:xfrm>
              <a:off x="7525966" y="4368731"/>
              <a:ext cx="105200" cy="103486"/>
            </a:xfrm>
            <a:custGeom>
              <a:avLst/>
              <a:gdLst>
                <a:gd name="T0" fmla="*/ 150 w 307"/>
                <a:gd name="T1" fmla="*/ 0 h 302"/>
                <a:gd name="T2" fmla="*/ 211 w 307"/>
                <a:gd name="T3" fmla="*/ 12 h 302"/>
                <a:gd name="T4" fmla="*/ 259 w 307"/>
                <a:gd name="T5" fmla="*/ 42 h 302"/>
                <a:gd name="T6" fmla="*/ 295 w 307"/>
                <a:gd name="T7" fmla="*/ 90 h 302"/>
                <a:gd name="T8" fmla="*/ 307 w 307"/>
                <a:gd name="T9" fmla="*/ 151 h 302"/>
                <a:gd name="T10" fmla="*/ 295 w 307"/>
                <a:gd name="T11" fmla="*/ 211 h 302"/>
                <a:gd name="T12" fmla="*/ 259 w 307"/>
                <a:gd name="T13" fmla="*/ 259 h 302"/>
                <a:gd name="T14" fmla="*/ 211 w 307"/>
                <a:gd name="T15" fmla="*/ 289 h 302"/>
                <a:gd name="T16" fmla="*/ 150 w 307"/>
                <a:gd name="T17" fmla="*/ 302 h 302"/>
                <a:gd name="T18" fmla="*/ 90 w 307"/>
                <a:gd name="T19" fmla="*/ 289 h 302"/>
                <a:gd name="T20" fmla="*/ 42 w 307"/>
                <a:gd name="T21" fmla="*/ 259 h 302"/>
                <a:gd name="T22" fmla="*/ 12 w 307"/>
                <a:gd name="T23" fmla="*/ 211 h 302"/>
                <a:gd name="T24" fmla="*/ 0 w 307"/>
                <a:gd name="T25" fmla="*/ 151 h 302"/>
                <a:gd name="T26" fmla="*/ 12 w 307"/>
                <a:gd name="T27" fmla="*/ 90 h 302"/>
                <a:gd name="T28" fmla="*/ 42 w 307"/>
                <a:gd name="T29" fmla="*/ 42 h 302"/>
                <a:gd name="T30" fmla="*/ 90 w 307"/>
                <a:gd name="T31" fmla="*/ 12 h 302"/>
                <a:gd name="T32" fmla="*/ 150 w 307"/>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302">
                  <a:moveTo>
                    <a:pt x="150" y="0"/>
                  </a:moveTo>
                  <a:lnTo>
                    <a:pt x="211" y="12"/>
                  </a:lnTo>
                  <a:lnTo>
                    <a:pt x="259" y="42"/>
                  </a:lnTo>
                  <a:lnTo>
                    <a:pt x="295" y="90"/>
                  </a:lnTo>
                  <a:lnTo>
                    <a:pt x="307" y="151"/>
                  </a:lnTo>
                  <a:lnTo>
                    <a:pt x="295" y="211"/>
                  </a:lnTo>
                  <a:lnTo>
                    <a:pt x="259" y="259"/>
                  </a:lnTo>
                  <a:lnTo>
                    <a:pt x="211" y="289"/>
                  </a:lnTo>
                  <a:lnTo>
                    <a:pt x="150" y="302"/>
                  </a:lnTo>
                  <a:lnTo>
                    <a:pt x="90" y="289"/>
                  </a:lnTo>
                  <a:lnTo>
                    <a:pt x="42" y="259"/>
                  </a:lnTo>
                  <a:lnTo>
                    <a:pt x="12" y="211"/>
                  </a:lnTo>
                  <a:lnTo>
                    <a:pt x="0" y="151"/>
                  </a:lnTo>
                  <a:lnTo>
                    <a:pt x="12" y="90"/>
                  </a:lnTo>
                  <a:lnTo>
                    <a:pt x="42" y="42"/>
                  </a:lnTo>
                  <a:lnTo>
                    <a:pt x="90" y="12"/>
                  </a:lnTo>
                  <a:lnTo>
                    <a:pt x="150"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99" name="Freeform 1324"/>
            <p:cNvSpPr>
              <a:spLocks/>
            </p:cNvSpPr>
            <p:nvPr/>
          </p:nvSpPr>
          <p:spPr bwMode="auto">
            <a:xfrm>
              <a:off x="8023866" y="4368731"/>
              <a:ext cx="105542" cy="103486"/>
            </a:xfrm>
            <a:custGeom>
              <a:avLst/>
              <a:gdLst>
                <a:gd name="T0" fmla="*/ 157 w 308"/>
                <a:gd name="T1" fmla="*/ 0 h 302"/>
                <a:gd name="T2" fmla="*/ 212 w 308"/>
                <a:gd name="T3" fmla="*/ 12 h 302"/>
                <a:gd name="T4" fmla="*/ 260 w 308"/>
                <a:gd name="T5" fmla="*/ 42 h 302"/>
                <a:gd name="T6" fmla="*/ 296 w 308"/>
                <a:gd name="T7" fmla="*/ 90 h 302"/>
                <a:gd name="T8" fmla="*/ 308 w 308"/>
                <a:gd name="T9" fmla="*/ 151 h 302"/>
                <a:gd name="T10" fmla="*/ 296 w 308"/>
                <a:gd name="T11" fmla="*/ 211 h 302"/>
                <a:gd name="T12" fmla="*/ 260 w 308"/>
                <a:gd name="T13" fmla="*/ 259 h 302"/>
                <a:gd name="T14" fmla="*/ 212 w 308"/>
                <a:gd name="T15" fmla="*/ 289 h 302"/>
                <a:gd name="T16" fmla="*/ 157 w 308"/>
                <a:gd name="T17" fmla="*/ 302 h 302"/>
                <a:gd name="T18" fmla="*/ 97 w 308"/>
                <a:gd name="T19" fmla="*/ 289 h 302"/>
                <a:gd name="T20" fmla="*/ 49 w 308"/>
                <a:gd name="T21" fmla="*/ 259 h 302"/>
                <a:gd name="T22" fmla="*/ 12 w 308"/>
                <a:gd name="T23" fmla="*/ 211 h 302"/>
                <a:gd name="T24" fmla="*/ 0 w 308"/>
                <a:gd name="T25" fmla="*/ 151 h 302"/>
                <a:gd name="T26" fmla="*/ 12 w 308"/>
                <a:gd name="T27" fmla="*/ 90 h 302"/>
                <a:gd name="T28" fmla="*/ 49 w 308"/>
                <a:gd name="T29" fmla="*/ 42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2" y="12"/>
                  </a:lnTo>
                  <a:lnTo>
                    <a:pt x="260" y="42"/>
                  </a:lnTo>
                  <a:lnTo>
                    <a:pt x="296" y="90"/>
                  </a:lnTo>
                  <a:lnTo>
                    <a:pt x="308" y="151"/>
                  </a:lnTo>
                  <a:lnTo>
                    <a:pt x="296" y="211"/>
                  </a:lnTo>
                  <a:lnTo>
                    <a:pt x="260" y="259"/>
                  </a:lnTo>
                  <a:lnTo>
                    <a:pt x="212" y="289"/>
                  </a:lnTo>
                  <a:lnTo>
                    <a:pt x="157" y="302"/>
                  </a:lnTo>
                  <a:lnTo>
                    <a:pt x="97" y="289"/>
                  </a:lnTo>
                  <a:lnTo>
                    <a:pt x="49" y="259"/>
                  </a:lnTo>
                  <a:lnTo>
                    <a:pt x="12" y="211"/>
                  </a:lnTo>
                  <a:lnTo>
                    <a:pt x="0" y="151"/>
                  </a:lnTo>
                  <a:lnTo>
                    <a:pt x="12" y="90"/>
                  </a:lnTo>
                  <a:lnTo>
                    <a:pt x="49"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00" name="Freeform 1325"/>
            <p:cNvSpPr>
              <a:spLocks/>
            </p:cNvSpPr>
            <p:nvPr/>
          </p:nvSpPr>
          <p:spPr bwMode="auto">
            <a:xfrm>
              <a:off x="8149968" y="4368731"/>
              <a:ext cx="103486" cy="103486"/>
            </a:xfrm>
            <a:custGeom>
              <a:avLst/>
              <a:gdLst>
                <a:gd name="T0" fmla="*/ 151 w 302"/>
                <a:gd name="T1" fmla="*/ 0 h 302"/>
                <a:gd name="T2" fmla="*/ 211 w 302"/>
                <a:gd name="T3" fmla="*/ 12 h 302"/>
                <a:gd name="T4" fmla="*/ 260 w 302"/>
                <a:gd name="T5" fmla="*/ 42 h 302"/>
                <a:gd name="T6" fmla="*/ 290 w 302"/>
                <a:gd name="T7" fmla="*/ 90 h 302"/>
                <a:gd name="T8" fmla="*/ 302 w 302"/>
                <a:gd name="T9" fmla="*/ 151 h 302"/>
                <a:gd name="T10" fmla="*/ 290 w 302"/>
                <a:gd name="T11" fmla="*/ 211 h 302"/>
                <a:gd name="T12" fmla="*/ 260 w 302"/>
                <a:gd name="T13" fmla="*/ 259 h 302"/>
                <a:gd name="T14" fmla="*/ 211 w 302"/>
                <a:gd name="T15" fmla="*/ 289 h 302"/>
                <a:gd name="T16" fmla="*/ 151 w 302"/>
                <a:gd name="T17" fmla="*/ 302 h 302"/>
                <a:gd name="T18" fmla="*/ 91 w 302"/>
                <a:gd name="T19" fmla="*/ 289 h 302"/>
                <a:gd name="T20" fmla="*/ 43 w 302"/>
                <a:gd name="T21" fmla="*/ 259 h 302"/>
                <a:gd name="T22" fmla="*/ 12 w 302"/>
                <a:gd name="T23" fmla="*/ 211 h 302"/>
                <a:gd name="T24" fmla="*/ 0 w 302"/>
                <a:gd name="T25" fmla="*/ 151 h 302"/>
                <a:gd name="T26" fmla="*/ 12 w 302"/>
                <a:gd name="T27" fmla="*/ 90 h 302"/>
                <a:gd name="T28" fmla="*/ 43 w 302"/>
                <a:gd name="T29" fmla="*/ 42 h 302"/>
                <a:gd name="T30" fmla="*/ 91 w 302"/>
                <a:gd name="T31" fmla="*/ 12 h 302"/>
                <a:gd name="T32" fmla="*/ 151 w 302"/>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2">
                  <a:moveTo>
                    <a:pt x="151" y="0"/>
                  </a:moveTo>
                  <a:lnTo>
                    <a:pt x="211" y="12"/>
                  </a:lnTo>
                  <a:lnTo>
                    <a:pt x="260" y="42"/>
                  </a:lnTo>
                  <a:lnTo>
                    <a:pt x="290" y="90"/>
                  </a:lnTo>
                  <a:lnTo>
                    <a:pt x="302" y="151"/>
                  </a:lnTo>
                  <a:lnTo>
                    <a:pt x="290" y="211"/>
                  </a:lnTo>
                  <a:lnTo>
                    <a:pt x="260" y="259"/>
                  </a:lnTo>
                  <a:lnTo>
                    <a:pt x="211" y="289"/>
                  </a:lnTo>
                  <a:lnTo>
                    <a:pt x="151" y="302"/>
                  </a:lnTo>
                  <a:lnTo>
                    <a:pt x="91" y="289"/>
                  </a:lnTo>
                  <a:lnTo>
                    <a:pt x="43" y="259"/>
                  </a:lnTo>
                  <a:lnTo>
                    <a:pt x="12" y="211"/>
                  </a:lnTo>
                  <a:lnTo>
                    <a:pt x="0" y="151"/>
                  </a:lnTo>
                  <a:lnTo>
                    <a:pt x="12" y="90"/>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01" name="Freeform 1326"/>
            <p:cNvSpPr>
              <a:spLocks/>
            </p:cNvSpPr>
            <p:nvPr/>
          </p:nvSpPr>
          <p:spPr bwMode="auto">
            <a:xfrm>
              <a:off x="7899819" y="4507169"/>
              <a:ext cx="105542" cy="103486"/>
            </a:xfrm>
            <a:custGeom>
              <a:avLst/>
              <a:gdLst>
                <a:gd name="T0" fmla="*/ 151 w 308"/>
                <a:gd name="T1" fmla="*/ 0 h 302"/>
                <a:gd name="T2" fmla="*/ 212 w 308"/>
                <a:gd name="T3" fmla="*/ 12 h 302"/>
                <a:gd name="T4" fmla="*/ 260 w 308"/>
                <a:gd name="T5" fmla="*/ 42 h 302"/>
                <a:gd name="T6" fmla="*/ 296 w 308"/>
                <a:gd name="T7" fmla="*/ 91 h 302"/>
                <a:gd name="T8" fmla="*/ 308 w 308"/>
                <a:gd name="T9" fmla="*/ 151 h 302"/>
                <a:gd name="T10" fmla="*/ 296 w 308"/>
                <a:gd name="T11" fmla="*/ 211 h 302"/>
                <a:gd name="T12" fmla="*/ 260 w 308"/>
                <a:gd name="T13" fmla="*/ 259 h 302"/>
                <a:gd name="T14" fmla="*/ 212 w 308"/>
                <a:gd name="T15" fmla="*/ 290 h 302"/>
                <a:gd name="T16" fmla="*/ 151 w 308"/>
                <a:gd name="T17" fmla="*/ 302 h 302"/>
                <a:gd name="T18" fmla="*/ 91 w 308"/>
                <a:gd name="T19" fmla="*/ 290 h 302"/>
                <a:gd name="T20" fmla="*/ 43 w 308"/>
                <a:gd name="T21" fmla="*/ 259 h 302"/>
                <a:gd name="T22" fmla="*/ 13 w 308"/>
                <a:gd name="T23" fmla="*/ 211 h 302"/>
                <a:gd name="T24" fmla="*/ 0 w 308"/>
                <a:gd name="T25" fmla="*/ 151 h 302"/>
                <a:gd name="T26" fmla="*/ 13 w 308"/>
                <a:gd name="T27" fmla="*/ 91 h 302"/>
                <a:gd name="T28" fmla="*/ 43 w 308"/>
                <a:gd name="T29" fmla="*/ 42 h 302"/>
                <a:gd name="T30" fmla="*/ 91 w 308"/>
                <a:gd name="T31" fmla="*/ 12 h 302"/>
                <a:gd name="T32" fmla="*/ 151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1" y="0"/>
                  </a:moveTo>
                  <a:lnTo>
                    <a:pt x="212" y="12"/>
                  </a:lnTo>
                  <a:lnTo>
                    <a:pt x="260" y="42"/>
                  </a:lnTo>
                  <a:lnTo>
                    <a:pt x="296" y="91"/>
                  </a:lnTo>
                  <a:lnTo>
                    <a:pt x="308" y="151"/>
                  </a:lnTo>
                  <a:lnTo>
                    <a:pt x="296" y="211"/>
                  </a:lnTo>
                  <a:lnTo>
                    <a:pt x="260" y="259"/>
                  </a:lnTo>
                  <a:lnTo>
                    <a:pt x="212" y="290"/>
                  </a:lnTo>
                  <a:lnTo>
                    <a:pt x="151" y="302"/>
                  </a:lnTo>
                  <a:lnTo>
                    <a:pt x="91" y="290"/>
                  </a:lnTo>
                  <a:lnTo>
                    <a:pt x="43" y="259"/>
                  </a:lnTo>
                  <a:lnTo>
                    <a:pt x="13" y="211"/>
                  </a:lnTo>
                  <a:lnTo>
                    <a:pt x="0" y="151"/>
                  </a:lnTo>
                  <a:lnTo>
                    <a:pt x="13" y="91"/>
                  </a:lnTo>
                  <a:lnTo>
                    <a:pt x="43" y="42"/>
                  </a:lnTo>
                  <a:lnTo>
                    <a:pt x="91" y="12"/>
                  </a:lnTo>
                  <a:lnTo>
                    <a:pt x="151"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02" name="Freeform 1327"/>
            <p:cNvSpPr>
              <a:spLocks/>
            </p:cNvSpPr>
            <p:nvPr/>
          </p:nvSpPr>
          <p:spPr bwMode="auto">
            <a:xfrm>
              <a:off x="8023866" y="4507169"/>
              <a:ext cx="105542" cy="103486"/>
            </a:xfrm>
            <a:custGeom>
              <a:avLst/>
              <a:gdLst>
                <a:gd name="T0" fmla="*/ 157 w 308"/>
                <a:gd name="T1" fmla="*/ 0 h 302"/>
                <a:gd name="T2" fmla="*/ 212 w 308"/>
                <a:gd name="T3" fmla="*/ 12 h 302"/>
                <a:gd name="T4" fmla="*/ 260 w 308"/>
                <a:gd name="T5" fmla="*/ 42 h 302"/>
                <a:gd name="T6" fmla="*/ 296 w 308"/>
                <a:gd name="T7" fmla="*/ 91 h 302"/>
                <a:gd name="T8" fmla="*/ 308 w 308"/>
                <a:gd name="T9" fmla="*/ 151 h 302"/>
                <a:gd name="T10" fmla="*/ 296 w 308"/>
                <a:gd name="T11" fmla="*/ 211 h 302"/>
                <a:gd name="T12" fmla="*/ 260 w 308"/>
                <a:gd name="T13" fmla="*/ 259 h 302"/>
                <a:gd name="T14" fmla="*/ 212 w 308"/>
                <a:gd name="T15" fmla="*/ 290 h 302"/>
                <a:gd name="T16" fmla="*/ 157 w 308"/>
                <a:gd name="T17" fmla="*/ 302 h 302"/>
                <a:gd name="T18" fmla="*/ 97 w 308"/>
                <a:gd name="T19" fmla="*/ 290 h 302"/>
                <a:gd name="T20" fmla="*/ 49 w 308"/>
                <a:gd name="T21" fmla="*/ 259 h 302"/>
                <a:gd name="T22" fmla="*/ 12 w 308"/>
                <a:gd name="T23" fmla="*/ 211 h 302"/>
                <a:gd name="T24" fmla="*/ 0 w 308"/>
                <a:gd name="T25" fmla="*/ 151 h 302"/>
                <a:gd name="T26" fmla="*/ 12 w 308"/>
                <a:gd name="T27" fmla="*/ 91 h 302"/>
                <a:gd name="T28" fmla="*/ 49 w 308"/>
                <a:gd name="T29" fmla="*/ 42 h 302"/>
                <a:gd name="T30" fmla="*/ 97 w 308"/>
                <a:gd name="T31" fmla="*/ 12 h 302"/>
                <a:gd name="T32" fmla="*/ 157 w 308"/>
                <a:gd name="T3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8" h="302">
                  <a:moveTo>
                    <a:pt x="157" y="0"/>
                  </a:moveTo>
                  <a:lnTo>
                    <a:pt x="212" y="12"/>
                  </a:lnTo>
                  <a:lnTo>
                    <a:pt x="260" y="42"/>
                  </a:lnTo>
                  <a:lnTo>
                    <a:pt x="296" y="91"/>
                  </a:lnTo>
                  <a:lnTo>
                    <a:pt x="308" y="151"/>
                  </a:lnTo>
                  <a:lnTo>
                    <a:pt x="296" y="211"/>
                  </a:lnTo>
                  <a:lnTo>
                    <a:pt x="260" y="259"/>
                  </a:lnTo>
                  <a:lnTo>
                    <a:pt x="212" y="290"/>
                  </a:lnTo>
                  <a:lnTo>
                    <a:pt x="157" y="302"/>
                  </a:lnTo>
                  <a:lnTo>
                    <a:pt x="97" y="290"/>
                  </a:lnTo>
                  <a:lnTo>
                    <a:pt x="49" y="259"/>
                  </a:lnTo>
                  <a:lnTo>
                    <a:pt x="12" y="211"/>
                  </a:lnTo>
                  <a:lnTo>
                    <a:pt x="0" y="151"/>
                  </a:lnTo>
                  <a:lnTo>
                    <a:pt x="12" y="91"/>
                  </a:lnTo>
                  <a:lnTo>
                    <a:pt x="49" y="42"/>
                  </a:lnTo>
                  <a:lnTo>
                    <a:pt x="97" y="12"/>
                  </a:lnTo>
                  <a:lnTo>
                    <a:pt x="157" y="0"/>
                  </a:lnTo>
                  <a:close/>
                </a:path>
              </a:pathLst>
            </a:custGeom>
            <a:solidFill>
              <a:srgbClr val="F5F5F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2" name="Group 1"/>
          <p:cNvGrpSpPr/>
          <p:nvPr/>
        </p:nvGrpSpPr>
        <p:grpSpPr>
          <a:xfrm>
            <a:off x="1128030" y="1215888"/>
            <a:ext cx="7587743" cy="2898736"/>
            <a:chOff x="1128030" y="1215888"/>
            <a:chExt cx="7587743" cy="2898736"/>
          </a:xfrm>
        </p:grpSpPr>
        <p:cxnSp>
          <p:nvCxnSpPr>
            <p:cNvPr id="12" name="Straight Connector 11"/>
            <p:cNvCxnSpPr/>
            <p:nvPr/>
          </p:nvCxnSpPr>
          <p:spPr>
            <a:xfrm>
              <a:off x="1631031" y="2654685"/>
              <a:ext cx="6536769" cy="0"/>
            </a:xfrm>
            <a:prstGeom prst="line">
              <a:avLst/>
            </a:prstGeom>
            <a:ln w="19050">
              <a:solidFill>
                <a:schemeClr val="bg2"/>
              </a:solidFill>
            </a:ln>
          </p:spPr>
          <p:style>
            <a:lnRef idx="1">
              <a:schemeClr val="dk1"/>
            </a:lnRef>
            <a:fillRef idx="0">
              <a:schemeClr val="dk1"/>
            </a:fillRef>
            <a:effectRef idx="0">
              <a:schemeClr val="dk1"/>
            </a:effectRef>
            <a:fontRef idx="minor">
              <a:schemeClr val="tx1"/>
            </a:fontRef>
          </p:style>
        </p:cxnSp>
        <p:sp>
          <p:nvSpPr>
            <p:cNvPr id="13" name="Oval 12"/>
            <p:cNvSpPr/>
            <p:nvPr/>
          </p:nvSpPr>
          <p:spPr>
            <a:xfrm>
              <a:off x="1128030" y="2187454"/>
              <a:ext cx="929454" cy="929454"/>
            </a:xfrm>
            <a:prstGeom prst="ellipse">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solidFill>
                    <a:schemeClr val="accent2">
                      <a:lumMod val="50000"/>
                    </a:schemeClr>
                  </a:solidFill>
                </a:rPr>
                <a:t>1960</a:t>
              </a:r>
            </a:p>
          </p:txBody>
        </p:sp>
        <p:sp>
          <p:nvSpPr>
            <p:cNvPr id="704" name="Oval 703"/>
            <p:cNvSpPr/>
            <p:nvPr/>
          </p:nvSpPr>
          <p:spPr>
            <a:xfrm>
              <a:off x="7786319" y="2187454"/>
              <a:ext cx="929454" cy="929454"/>
            </a:xfrm>
            <a:prstGeom prst="ellipse">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solidFill>
                    <a:schemeClr val="accent2">
                      <a:lumMod val="50000"/>
                    </a:schemeClr>
                  </a:solidFill>
                </a:rPr>
                <a:t>2025</a:t>
              </a:r>
            </a:p>
          </p:txBody>
        </p:sp>
        <p:sp>
          <p:nvSpPr>
            <p:cNvPr id="716" name="Oval 715"/>
            <p:cNvSpPr/>
            <p:nvPr/>
          </p:nvSpPr>
          <p:spPr>
            <a:xfrm>
              <a:off x="6902116" y="2421888"/>
              <a:ext cx="460586" cy="460586"/>
            </a:xfrm>
            <a:prstGeom prst="ellipse">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200" dirty="0">
                <a:solidFill>
                  <a:schemeClr val="accent6"/>
                </a:solidFill>
              </a:endParaRPr>
            </a:p>
          </p:txBody>
        </p:sp>
        <p:sp>
          <p:nvSpPr>
            <p:cNvPr id="715" name="Oval 714"/>
            <p:cNvSpPr/>
            <p:nvPr/>
          </p:nvSpPr>
          <p:spPr>
            <a:xfrm>
              <a:off x="6017913" y="2421888"/>
              <a:ext cx="460586" cy="460586"/>
            </a:xfrm>
            <a:prstGeom prst="ellipse">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200" dirty="0">
                <a:solidFill>
                  <a:schemeClr val="accent6"/>
                </a:solidFill>
              </a:endParaRPr>
            </a:p>
          </p:txBody>
        </p:sp>
        <p:sp>
          <p:nvSpPr>
            <p:cNvPr id="714" name="Oval 713"/>
            <p:cNvSpPr/>
            <p:nvPr/>
          </p:nvSpPr>
          <p:spPr>
            <a:xfrm>
              <a:off x="5133710" y="2421888"/>
              <a:ext cx="460586" cy="460586"/>
            </a:xfrm>
            <a:prstGeom prst="ellipse">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200" dirty="0">
                <a:solidFill>
                  <a:schemeClr val="accent6"/>
                </a:solidFill>
              </a:endParaRPr>
            </a:p>
          </p:txBody>
        </p:sp>
        <p:sp>
          <p:nvSpPr>
            <p:cNvPr id="713" name="Oval 712"/>
            <p:cNvSpPr/>
            <p:nvPr/>
          </p:nvSpPr>
          <p:spPr>
            <a:xfrm>
              <a:off x="4249507" y="2421888"/>
              <a:ext cx="460586" cy="460586"/>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200" dirty="0">
                <a:solidFill>
                  <a:schemeClr val="accent6"/>
                </a:solidFill>
              </a:endParaRPr>
            </a:p>
          </p:txBody>
        </p:sp>
        <p:sp>
          <p:nvSpPr>
            <p:cNvPr id="712" name="Oval 711"/>
            <p:cNvSpPr/>
            <p:nvPr/>
          </p:nvSpPr>
          <p:spPr>
            <a:xfrm>
              <a:off x="3365304" y="2421888"/>
              <a:ext cx="460586" cy="460586"/>
            </a:xfrm>
            <a:prstGeom prst="ellipse">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200" dirty="0">
                <a:solidFill>
                  <a:schemeClr val="accent6"/>
                </a:solidFill>
              </a:endParaRPr>
            </a:p>
          </p:txBody>
        </p:sp>
        <p:sp>
          <p:nvSpPr>
            <p:cNvPr id="705" name="Oval 704"/>
            <p:cNvSpPr/>
            <p:nvPr/>
          </p:nvSpPr>
          <p:spPr>
            <a:xfrm>
              <a:off x="2481101" y="2421888"/>
              <a:ext cx="460586" cy="460586"/>
            </a:xfrm>
            <a:prstGeom prst="ellipse">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200" dirty="0">
                <a:solidFill>
                  <a:schemeClr val="accent6"/>
                </a:solidFill>
              </a:endParaRPr>
            </a:p>
          </p:txBody>
        </p:sp>
        <p:grpSp>
          <p:nvGrpSpPr>
            <p:cNvPr id="720" name="Group 719"/>
            <p:cNvGrpSpPr/>
            <p:nvPr/>
          </p:nvGrpSpPr>
          <p:grpSpPr>
            <a:xfrm>
              <a:off x="4478072" y="1215888"/>
              <a:ext cx="1922518" cy="1206000"/>
              <a:chOff x="1041621" y="1105978"/>
              <a:chExt cx="1922518" cy="1206000"/>
            </a:xfrm>
          </p:grpSpPr>
          <p:sp>
            <p:nvSpPr>
              <p:cNvPr id="721" name="Rounded Rectangle 720"/>
              <p:cNvSpPr/>
              <p:nvPr/>
            </p:nvSpPr>
            <p:spPr>
              <a:xfrm>
                <a:off x="1185530" y="1145036"/>
                <a:ext cx="494414" cy="221248"/>
              </a:xfrm>
              <a:prstGeom prst="roundRect">
                <a:avLst>
                  <a:gd name="adj" fmla="val 8267"/>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722" name="Straight Connector 721"/>
              <p:cNvCxnSpPr>
                <a:stCxn id="713" idx="0"/>
              </p:cNvCxnSpPr>
              <p:nvPr/>
            </p:nvCxnSpPr>
            <p:spPr>
              <a:xfrm flipH="1" flipV="1">
                <a:off x="1041621" y="1247626"/>
                <a:ext cx="1728" cy="1064352"/>
              </a:xfrm>
              <a:prstGeom prst="line">
                <a:avLst/>
              </a:prstGeom>
              <a:ln w="19050">
                <a:solidFill>
                  <a:schemeClr val="bg2"/>
                </a:solidFill>
              </a:ln>
            </p:spPr>
            <p:style>
              <a:lnRef idx="1">
                <a:schemeClr val="dk1"/>
              </a:lnRef>
              <a:fillRef idx="0">
                <a:schemeClr val="dk1"/>
              </a:fillRef>
              <a:effectRef idx="0">
                <a:schemeClr val="dk1"/>
              </a:effectRef>
              <a:fontRef idx="minor">
                <a:schemeClr val="tx1"/>
              </a:fontRef>
            </p:style>
          </p:cxnSp>
          <p:sp>
            <p:nvSpPr>
              <p:cNvPr id="723" name="Content Placeholder 2"/>
              <p:cNvSpPr txBox="1">
                <a:spLocks/>
              </p:cNvSpPr>
              <p:nvPr/>
            </p:nvSpPr>
            <p:spPr>
              <a:xfrm>
                <a:off x="1100879" y="1105978"/>
                <a:ext cx="1863260" cy="1056778"/>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accent6"/>
                    </a:solidFill>
                  </a:rPr>
                  <a:t>  </a:t>
                </a:r>
                <a:r>
                  <a:rPr lang="en-US" dirty="0">
                    <a:solidFill>
                      <a:schemeClr val="accent3">
                        <a:lumMod val="50000"/>
                      </a:schemeClr>
                    </a:solidFill>
                  </a:rPr>
                  <a:t>2010</a:t>
                </a:r>
              </a:p>
              <a:p>
                <a:r>
                  <a:rPr lang="en-US" dirty="0"/>
                  <a:t>Double click here to add your answers!</a:t>
                </a:r>
              </a:p>
            </p:txBody>
          </p:sp>
        </p:grpSp>
        <p:grpSp>
          <p:nvGrpSpPr>
            <p:cNvPr id="725" name="Group 724"/>
            <p:cNvGrpSpPr/>
            <p:nvPr/>
          </p:nvGrpSpPr>
          <p:grpSpPr>
            <a:xfrm>
              <a:off x="2716586" y="2873306"/>
              <a:ext cx="1934744" cy="1241087"/>
              <a:chOff x="2161503" y="3046800"/>
              <a:chExt cx="1934744" cy="1241087"/>
            </a:xfrm>
          </p:grpSpPr>
          <p:sp>
            <p:nvSpPr>
              <p:cNvPr id="726" name="Rounded Rectangle 725"/>
              <p:cNvSpPr/>
              <p:nvPr/>
            </p:nvSpPr>
            <p:spPr>
              <a:xfrm>
                <a:off x="2311964" y="3270167"/>
                <a:ext cx="494414" cy="221248"/>
              </a:xfrm>
              <a:prstGeom prst="roundRect">
                <a:avLst>
                  <a:gd name="adj" fmla="val 8267"/>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727" name="Straight Connector 726"/>
              <p:cNvCxnSpPr/>
              <p:nvPr/>
            </p:nvCxnSpPr>
            <p:spPr>
              <a:xfrm flipH="1" flipV="1">
                <a:off x="2161503" y="3046800"/>
                <a:ext cx="6551" cy="1174871"/>
              </a:xfrm>
              <a:prstGeom prst="line">
                <a:avLst/>
              </a:prstGeom>
              <a:ln w="19050">
                <a:solidFill>
                  <a:schemeClr val="bg2"/>
                </a:solidFill>
              </a:ln>
            </p:spPr>
            <p:style>
              <a:lnRef idx="1">
                <a:schemeClr val="dk1"/>
              </a:lnRef>
              <a:fillRef idx="0">
                <a:schemeClr val="dk1"/>
              </a:fillRef>
              <a:effectRef idx="0">
                <a:schemeClr val="dk1"/>
              </a:effectRef>
              <a:fontRef idx="minor">
                <a:schemeClr val="tx1"/>
              </a:fontRef>
            </p:style>
          </p:cxnSp>
          <p:sp>
            <p:nvSpPr>
              <p:cNvPr id="728" name="Content Placeholder 2"/>
              <p:cNvSpPr txBox="1">
                <a:spLocks/>
              </p:cNvSpPr>
              <p:nvPr/>
            </p:nvSpPr>
            <p:spPr>
              <a:xfrm>
                <a:off x="2232987" y="3231109"/>
                <a:ext cx="1863260" cy="1056778"/>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accent6"/>
                    </a:solidFill>
                  </a:rPr>
                  <a:t>  </a:t>
                </a:r>
                <a:r>
                  <a:rPr lang="en-US" dirty="0">
                    <a:solidFill>
                      <a:schemeClr val="accent1">
                        <a:lumMod val="50000"/>
                      </a:schemeClr>
                    </a:solidFill>
                  </a:rPr>
                  <a:t>2000</a:t>
                </a:r>
              </a:p>
              <a:p>
                <a:r>
                  <a:rPr lang="en-US" dirty="0"/>
                  <a:t>Double click here to add your answers!</a:t>
                </a:r>
              </a:p>
            </p:txBody>
          </p:sp>
        </p:grpSp>
        <p:grpSp>
          <p:nvGrpSpPr>
            <p:cNvPr id="730" name="Group 729"/>
            <p:cNvGrpSpPr/>
            <p:nvPr/>
          </p:nvGrpSpPr>
          <p:grpSpPr>
            <a:xfrm>
              <a:off x="6256350" y="2882705"/>
              <a:ext cx="1928113" cy="1231919"/>
              <a:chOff x="2161503" y="3055968"/>
              <a:chExt cx="1928113" cy="1231919"/>
            </a:xfrm>
          </p:grpSpPr>
          <p:sp>
            <p:nvSpPr>
              <p:cNvPr id="731" name="Rounded Rectangle 730"/>
              <p:cNvSpPr/>
              <p:nvPr/>
            </p:nvSpPr>
            <p:spPr>
              <a:xfrm>
                <a:off x="2311964" y="3270167"/>
                <a:ext cx="494414" cy="221248"/>
              </a:xfrm>
              <a:prstGeom prst="roundRect">
                <a:avLst>
                  <a:gd name="adj" fmla="val 8267"/>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732" name="Straight Connector 731"/>
              <p:cNvCxnSpPr/>
              <p:nvPr/>
            </p:nvCxnSpPr>
            <p:spPr>
              <a:xfrm flipH="1" flipV="1">
                <a:off x="2161503" y="3055968"/>
                <a:ext cx="6551" cy="1174871"/>
              </a:xfrm>
              <a:prstGeom prst="line">
                <a:avLst/>
              </a:prstGeom>
              <a:ln w="19050">
                <a:solidFill>
                  <a:schemeClr val="bg2"/>
                </a:solidFill>
              </a:ln>
            </p:spPr>
            <p:style>
              <a:lnRef idx="1">
                <a:schemeClr val="dk1"/>
              </a:lnRef>
              <a:fillRef idx="0">
                <a:schemeClr val="dk1"/>
              </a:fillRef>
              <a:effectRef idx="0">
                <a:schemeClr val="dk1"/>
              </a:effectRef>
              <a:fontRef idx="minor">
                <a:schemeClr val="tx1"/>
              </a:fontRef>
            </p:style>
          </p:cxnSp>
          <p:sp>
            <p:nvSpPr>
              <p:cNvPr id="733" name="Content Placeholder 2"/>
              <p:cNvSpPr txBox="1">
                <a:spLocks/>
              </p:cNvSpPr>
              <p:nvPr/>
            </p:nvSpPr>
            <p:spPr>
              <a:xfrm>
                <a:off x="2226356" y="3231109"/>
                <a:ext cx="1863260" cy="1056778"/>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accent5">
                        <a:lumMod val="50000"/>
                      </a:schemeClr>
                    </a:solidFill>
                  </a:rPr>
                  <a:t>  2020</a:t>
                </a:r>
              </a:p>
              <a:p>
                <a:r>
                  <a:rPr lang="en-US" dirty="0"/>
                  <a:t>Double click here to add your answers!</a:t>
                </a:r>
              </a:p>
            </p:txBody>
          </p:sp>
        </p:grpSp>
      </p:grpSp>
      <p:sp>
        <p:nvSpPr>
          <p:cNvPr id="3" name="Text Placeholder 2"/>
          <p:cNvSpPr>
            <a:spLocks noGrp="1"/>
          </p:cNvSpPr>
          <p:nvPr>
            <p:ph type="body" sz="quarter" idx="11"/>
          </p:nvPr>
        </p:nvSpPr>
        <p:spPr>
          <a:xfrm>
            <a:off x="676179" y="197027"/>
            <a:ext cx="7783033" cy="600075"/>
          </a:xfrm>
        </p:spPr>
        <p:txBody>
          <a:bodyPr/>
          <a:lstStyle/>
          <a:p>
            <a:r>
              <a:rPr lang="en-CA" sz="2000" dirty="0"/>
              <a:t>What is being done today, on a provincial and national level, to ensure the negative outcomes of the Sixties Scoop are not repeated?</a:t>
            </a:r>
            <a:endParaRPr lang="en-US" sz="2000" dirty="0"/>
          </a:p>
        </p:txBody>
      </p:sp>
    </p:spTree>
    <p:extLst>
      <p:ext uri="{BB962C8B-B14F-4D97-AF65-F5344CB8AC3E}">
        <p14:creationId xmlns:p14="http://schemas.microsoft.com/office/powerpoint/2010/main" val="3742055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D550534-12AB-A540-B2F6-FD40C00ED896}"/>
              </a:ext>
            </a:extLst>
          </p:cNvPr>
          <p:cNvSpPr/>
          <p:nvPr/>
        </p:nvSpPr>
        <p:spPr>
          <a:xfrm>
            <a:off x="-8608" y="-13100"/>
            <a:ext cx="9152608" cy="515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2" name="Text Placeholder 1"/>
          <p:cNvSpPr>
            <a:spLocks noGrp="1"/>
          </p:cNvSpPr>
          <p:nvPr>
            <p:ph type="body" sz="quarter" idx="11"/>
          </p:nvPr>
        </p:nvSpPr>
        <p:spPr>
          <a:xfrm>
            <a:off x="1009586" y="276924"/>
            <a:ext cx="7315200" cy="600075"/>
          </a:xfrm>
        </p:spPr>
        <p:txBody>
          <a:bodyPr/>
          <a:lstStyle/>
          <a:p>
            <a:r>
              <a:rPr lang="en-CA" sz="2000" dirty="0"/>
              <a:t>Reflect on the strength and impact of a mother’s love in the early formative years. </a:t>
            </a:r>
            <a:endParaRPr lang="en-US" sz="2000" dirty="0"/>
          </a:p>
        </p:txBody>
      </p:sp>
      <p:sp>
        <p:nvSpPr>
          <p:cNvPr id="35" name="Content Placeholder 2"/>
          <p:cNvSpPr>
            <a:spLocks noGrp="1"/>
          </p:cNvSpPr>
          <p:nvPr>
            <p:ph sz="quarter" idx="4294967295"/>
          </p:nvPr>
        </p:nvSpPr>
        <p:spPr>
          <a:xfrm>
            <a:off x="1287537" y="2079972"/>
            <a:ext cx="3327973" cy="2408025"/>
          </a:xfrm>
          <a:prstGeom prst="rect">
            <a:avLst/>
          </a:prstGeom>
        </p:spPr>
        <p:txBody>
          <a:bodyPr/>
          <a:lstStyle/>
          <a:p>
            <a:pPr marL="0" indent="0">
              <a:buNone/>
            </a:pPr>
            <a:r>
              <a:rPr lang="en-US" dirty="0"/>
              <a:t>Double click here to add your answers!</a:t>
            </a:r>
          </a:p>
        </p:txBody>
      </p:sp>
      <p:sp>
        <p:nvSpPr>
          <p:cNvPr id="36" name="Rectangle 35"/>
          <p:cNvSpPr/>
          <p:nvPr/>
        </p:nvSpPr>
        <p:spPr>
          <a:xfrm>
            <a:off x="1023218" y="967871"/>
            <a:ext cx="4949963" cy="830997"/>
          </a:xfrm>
          <a:prstGeom prst="rect">
            <a:avLst/>
          </a:prstGeom>
        </p:spPr>
        <p:txBody>
          <a:bodyPr wrap="square">
            <a:spAutoFit/>
          </a:bodyPr>
          <a:lstStyle/>
          <a:p>
            <a:r>
              <a:rPr lang="en-CA" sz="1600" dirty="0"/>
              <a:t>How can we employ Indigenous concepts of family and kinship to help encompass a wider sense of community and belongingness?</a:t>
            </a:r>
            <a:endParaRPr lang="en-US" sz="1600" dirty="0"/>
          </a:p>
        </p:txBody>
      </p:sp>
      <p:sp>
        <p:nvSpPr>
          <p:cNvPr id="37" name="Rectangle 36"/>
          <p:cNvSpPr/>
          <p:nvPr/>
        </p:nvSpPr>
        <p:spPr>
          <a:xfrm>
            <a:off x="1126225" y="2144974"/>
            <a:ext cx="90377" cy="9037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Rectangle 37"/>
          <p:cNvSpPr/>
          <p:nvPr/>
        </p:nvSpPr>
        <p:spPr>
          <a:xfrm>
            <a:off x="1126225" y="2955131"/>
            <a:ext cx="90377" cy="90377"/>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Rectangle 38"/>
          <p:cNvSpPr/>
          <p:nvPr/>
        </p:nvSpPr>
        <p:spPr>
          <a:xfrm>
            <a:off x="1126225" y="3750167"/>
            <a:ext cx="90377" cy="90377"/>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 name="Group 2"/>
          <p:cNvGrpSpPr/>
          <p:nvPr/>
        </p:nvGrpSpPr>
        <p:grpSpPr>
          <a:xfrm>
            <a:off x="4826000" y="3211764"/>
            <a:ext cx="2259852" cy="1940202"/>
            <a:chOff x="4826000" y="3211764"/>
            <a:chExt cx="2259852" cy="1940202"/>
          </a:xfrm>
        </p:grpSpPr>
        <p:sp>
          <p:nvSpPr>
            <p:cNvPr id="12" name="Shape 2746"/>
            <p:cNvSpPr/>
            <p:nvPr/>
          </p:nvSpPr>
          <p:spPr>
            <a:xfrm>
              <a:off x="4826000" y="3211764"/>
              <a:ext cx="2183181" cy="1940202"/>
            </a:xfrm>
            <a:custGeom>
              <a:avLst/>
              <a:gdLst/>
              <a:ahLst/>
              <a:cxnLst>
                <a:cxn ang="0">
                  <a:pos x="wd2" y="hd2"/>
                </a:cxn>
                <a:cxn ang="5400000">
                  <a:pos x="wd2" y="hd2"/>
                </a:cxn>
                <a:cxn ang="10800000">
                  <a:pos x="wd2" y="hd2"/>
                </a:cxn>
                <a:cxn ang="16200000">
                  <a:pos x="wd2" y="hd2"/>
                </a:cxn>
              </a:cxnLst>
              <a:rect l="0" t="0" r="r" b="b"/>
              <a:pathLst>
                <a:path w="21491" h="21294" extrusionOk="0">
                  <a:moveTo>
                    <a:pt x="6799" y="21285"/>
                  </a:moveTo>
                  <a:lnTo>
                    <a:pt x="6819" y="18455"/>
                  </a:lnTo>
                  <a:cubicBezTo>
                    <a:pt x="6863" y="17887"/>
                    <a:pt x="6774" y="17316"/>
                    <a:pt x="6561" y="16798"/>
                  </a:cubicBezTo>
                  <a:cubicBezTo>
                    <a:pt x="6351" y="16286"/>
                    <a:pt x="6027" y="15843"/>
                    <a:pt x="5620" y="15510"/>
                  </a:cubicBezTo>
                  <a:lnTo>
                    <a:pt x="1759" y="11676"/>
                  </a:lnTo>
                  <a:cubicBezTo>
                    <a:pt x="907" y="10760"/>
                    <a:pt x="330" y="9573"/>
                    <a:pt x="105" y="8278"/>
                  </a:cubicBezTo>
                  <a:cubicBezTo>
                    <a:pt x="-109" y="7048"/>
                    <a:pt x="5" y="5775"/>
                    <a:pt x="433" y="4616"/>
                  </a:cubicBezTo>
                  <a:cubicBezTo>
                    <a:pt x="1260" y="2489"/>
                    <a:pt x="2907" y="893"/>
                    <a:pt x="4912" y="276"/>
                  </a:cubicBezTo>
                  <a:cubicBezTo>
                    <a:pt x="6800" y="-305"/>
                    <a:pt x="8820" y="42"/>
                    <a:pt x="10463" y="1230"/>
                  </a:cubicBezTo>
                  <a:cubicBezTo>
                    <a:pt x="12349" y="1490"/>
                    <a:pt x="14127" y="2356"/>
                    <a:pt x="15581" y="3721"/>
                  </a:cubicBezTo>
                  <a:cubicBezTo>
                    <a:pt x="17090" y="5139"/>
                    <a:pt x="18160" y="6987"/>
                    <a:pt x="19073" y="8883"/>
                  </a:cubicBezTo>
                  <a:cubicBezTo>
                    <a:pt x="20033" y="10875"/>
                    <a:pt x="20845" y="12975"/>
                    <a:pt x="21491" y="15165"/>
                  </a:cubicBezTo>
                  <a:cubicBezTo>
                    <a:pt x="20216" y="14732"/>
                    <a:pt x="18976" y="14219"/>
                    <a:pt x="17776" y="13631"/>
                  </a:cubicBezTo>
                  <a:cubicBezTo>
                    <a:pt x="14917" y="12232"/>
                    <a:pt x="12126" y="10307"/>
                    <a:pt x="10640" y="7135"/>
                  </a:cubicBezTo>
                  <a:cubicBezTo>
                    <a:pt x="9891" y="5537"/>
                    <a:pt x="9566" y="3734"/>
                    <a:pt x="9706" y="1938"/>
                  </a:cubicBezTo>
                  <a:cubicBezTo>
                    <a:pt x="8299" y="1023"/>
                    <a:pt x="6615" y="800"/>
                    <a:pt x="5055" y="1321"/>
                  </a:cubicBezTo>
                  <a:cubicBezTo>
                    <a:pt x="3429" y="1864"/>
                    <a:pt x="2093" y="3163"/>
                    <a:pt x="1387" y="4884"/>
                  </a:cubicBezTo>
                  <a:cubicBezTo>
                    <a:pt x="1036" y="5805"/>
                    <a:pt x="943" y="6823"/>
                    <a:pt x="1121" y="7804"/>
                  </a:cubicBezTo>
                  <a:cubicBezTo>
                    <a:pt x="1323" y="8924"/>
                    <a:pt x="1864" y="9933"/>
                    <a:pt x="2654" y="10661"/>
                  </a:cubicBezTo>
                  <a:lnTo>
                    <a:pt x="7427" y="15295"/>
                  </a:lnTo>
                  <a:cubicBezTo>
                    <a:pt x="7905" y="15696"/>
                    <a:pt x="8277" y="16233"/>
                    <a:pt x="8505" y="16850"/>
                  </a:cubicBezTo>
                  <a:cubicBezTo>
                    <a:pt x="8687" y="17343"/>
                    <a:pt x="8772" y="17874"/>
                    <a:pt x="8754" y="18406"/>
                  </a:cubicBezTo>
                  <a:lnTo>
                    <a:pt x="8754" y="21283"/>
                  </a:lnTo>
                  <a:cubicBezTo>
                    <a:pt x="8460" y="21289"/>
                    <a:pt x="8166" y="21293"/>
                    <a:pt x="7872" y="21294"/>
                  </a:cubicBezTo>
                  <a:cubicBezTo>
                    <a:pt x="7515" y="21295"/>
                    <a:pt x="7157" y="21292"/>
                    <a:pt x="6799" y="21285"/>
                  </a:cubicBezTo>
                  <a:close/>
                </a:path>
              </a:pathLst>
            </a:custGeom>
            <a:solidFill>
              <a:schemeClr val="accent2"/>
            </a:solidFill>
            <a:ln w="12700">
              <a:miter lim="400000"/>
            </a:ln>
          </p:spPr>
          <p:txBody>
            <a:bodyPr lIns="50800" tIns="50800" rIns="50800" bIns="50800" anchor="ctr"/>
            <a:lstStyle/>
            <a:p>
              <a:pPr lvl="0">
                <a:defRPr sz="2400">
                  <a:solidFill>
                    <a:srgbClr val="000000"/>
                  </a:solidFill>
                  <a:latin typeface="+mn-lt"/>
                  <a:ea typeface="+mn-ea"/>
                  <a:cs typeface="+mn-cs"/>
                  <a:sym typeface="Helvetica Light"/>
                </a:defRPr>
              </a:pPr>
              <a:endParaRPr/>
            </a:p>
          </p:txBody>
        </p:sp>
        <p:sp>
          <p:nvSpPr>
            <p:cNvPr id="13" name="Shape 2747"/>
            <p:cNvSpPr/>
            <p:nvPr/>
          </p:nvSpPr>
          <p:spPr>
            <a:xfrm rot="21304243">
              <a:off x="6175211" y="3313661"/>
              <a:ext cx="910641" cy="83807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305" y="1139"/>
                    <a:pt x="4410" y="2706"/>
                    <a:pt x="6217" y="4632"/>
                  </a:cubicBezTo>
                  <a:cubicBezTo>
                    <a:pt x="8148" y="6689"/>
                    <a:pt x="9693" y="9097"/>
                    <a:pt x="11065" y="11593"/>
                  </a:cubicBezTo>
                  <a:cubicBezTo>
                    <a:pt x="12553" y="14299"/>
                    <a:pt x="13852" y="17138"/>
                    <a:pt x="14946" y="20090"/>
                  </a:cubicBezTo>
                  <a:cubicBezTo>
                    <a:pt x="16026" y="20395"/>
                    <a:pt x="17112" y="20671"/>
                    <a:pt x="18204" y="20920"/>
                  </a:cubicBezTo>
                  <a:cubicBezTo>
                    <a:pt x="19331" y="21177"/>
                    <a:pt x="20463" y="21403"/>
                    <a:pt x="21600" y="21600"/>
                  </a:cubicBezTo>
                  <a:cubicBezTo>
                    <a:pt x="20240" y="18708"/>
                    <a:pt x="18769" y="15898"/>
                    <a:pt x="17192" y="13175"/>
                  </a:cubicBezTo>
                  <a:cubicBezTo>
                    <a:pt x="15764" y="10708"/>
                    <a:pt x="14232" y="8277"/>
                    <a:pt x="12286" y="6224"/>
                  </a:cubicBezTo>
                  <a:cubicBezTo>
                    <a:pt x="8951" y="2707"/>
                    <a:pt x="4624" y="511"/>
                    <a:pt x="0" y="0"/>
                  </a:cubicBezTo>
                  <a:close/>
                </a:path>
              </a:pathLst>
            </a:custGeom>
            <a:solidFill>
              <a:schemeClr val="accent2"/>
            </a:solidFill>
            <a:ln w="12700">
              <a:miter lim="400000"/>
            </a:ln>
          </p:spPr>
          <p:txBody>
            <a:bodyPr lIns="50800" tIns="50800" rIns="50800" bIns="50800" anchor="ctr"/>
            <a:lstStyle/>
            <a:p>
              <a:pPr lvl="0">
                <a:defRPr sz="2400">
                  <a:solidFill>
                    <a:srgbClr val="000000"/>
                  </a:solidFill>
                  <a:latin typeface="+mn-lt"/>
                  <a:ea typeface="+mn-ea"/>
                  <a:cs typeface="+mn-cs"/>
                  <a:sym typeface="Helvetica Light"/>
                </a:defRPr>
              </a:pPr>
              <a:endParaRPr/>
            </a:p>
          </p:txBody>
        </p:sp>
      </p:grpSp>
      <p:grpSp>
        <p:nvGrpSpPr>
          <p:cNvPr id="4" name="Group 3"/>
          <p:cNvGrpSpPr/>
          <p:nvPr/>
        </p:nvGrpSpPr>
        <p:grpSpPr>
          <a:xfrm>
            <a:off x="5496610" y="2831241"/>
            <a:ext cx="3373777" cy="2320724"/>
            <a:chOff x="5496610" y="2831241"/>
            <a:chExt cx="3373777" cy="2320724"/>
          </a:xfrm>
        </p:grpSpPr>
        <p:sp>
          <p:nvSpPr>
            <p:cNvPr id="14" name="Shape 2755"/>
            <p:cNvSpPr/>
            <p:nvPr/>
          </p:nvSpPr>
          <p:spPr>
            <a:xfrm>
              <a:off x="5496610" y="2895886"/>
              <a:ext cx="3373777" cy="2256079"/>
            </a:xfrm>
            <a:custGeom>
              <a:avLst/>
              <a:gdLst/>
              <a:ahLst/>
              <a:cxnLst>
                <a:cxn ang="0">
                  <a:pos x="wd2" y="hd2"/>
                </a:cxn>
                <a:cxn ang="5400000">
                  <a:pos x="wd2" y="hd2"/>
                </a:cxn>
                <a:cxn ang="10800000">
                  <a:pos x="wd2" y="hd2"/>
                </a:cxn>
                <a:cxn ang="16200000">
                  <a:pos x="wd2" y="hd2"/>
                </a:cxn>
              </a:cxnLst>
              <a:rect l="0" t="0" r="r" b="b"/>
              <a:pathLst>
                <a:path w="21480" h="21370" extrusionOk="0">
                  <a:moveTo>
                    <a:pt x="5308" y="21363"/>
                  </a:moveTo>
                  <a:lnTo>
                    <a:pt x="5321" y="18920"/>
                  </a:lnTo>
                  <a:cubicBezTo>
                    <a:pt x="5349" y="18430"/>
                    <a:pt x="5292" y="17937"/>
                    <a:pt x="5154" y="17490"/>
                  </a:cubicBezTo>
                  <a:cubicBezTo>
                    <a:pt x="5018" y="17048"/>
                    <a:pt x="4809" y="16665"/>
                    <a:pt x="4545" y="16378"/>
                  </a:cubicBezTo>
                  <a:lnTo>
                    <a:pt x="2048" y="13069"/>
                  </a:lnTo>
                  <a:cubicBezTo>
                    <a:pt x="1361" y="12303"/>
                    <a:pt x="815" y="11291"/>
                    <a:pt x="460" y="10128"/>
                  </a:cubicBezTo>
                  <a:cubicBezTo>
                    <a:pt x="-2" y="8614"/>
                    <a:pt x="-120" y="6917"/>
                    <a:pt x="124" y="5294"/>
                  </a:cubicBezTo>
                  <a:cubicBezTo>
                    <a:pt x="583" y="3182"/>
                    <a:pt x="1666" y="1498"/>
                    <a:pt x="3063" y="720"/>
                  </a:cubicBezTo>
                  <a:cubicBezTo>
                    <a:pt x="4601" y="-135"/>
                    <a:pt x="6325" y="207"/>
                    <a:pt x="7659" y="1633"/>
                  </a:cubicBezTo>
                  <a:cubicBezTo>
                    <a:pt x="8840" y="327"/>
                    <a:pt x="10321" y="-229"/>
                    <a:pt x="11777" y="86"/>
                  </a:cubicBezTo>
                  <a:cubicBezTo>
                    <a:pt x="13418" y="441"/>
                    <a:pt x="14830" y="1854"/>
                    <a:pt x="16314" y="2935"/>
                  </a:cubicBezTo>
                  <a:cubicBezTo>
                    <a:pt x="17942" y="4119"/>
                    <a:pt x="19686" y="4913"/>
                    <a:pt x="21480" y="5288"/>
                  </a:cubicBezTo>
                  <a:cubicBezTo>
                    <a:pt x="19585" y="7762"/>
                    <a:pt x="17051" y="8862"/>
                    <a:pt x="14559" y="8293"/>
                  </a:cubicBezTo>
                  <a:cubicBezTo>
                    <a:pt x="13326" y="8012"/>
                    <a:pt x="12157" y="7325"/>
                    <a:pt x="11063" y="6437"/>
                  </a:cubicBezTo>
                  <a:cubicBezTo>
                    <a:pt x="9783" y="5400"/>
                    <a:pt x="8610" y="4095"/>
                    <a:pt x="7580" y="2562"/>
                  </a:cubicBezTo>
                  <a:cubicBezTo>
                    <a:pt x="6353" y="1098"/>
                    <a:pt x="4680" y="774"/>
                    <a:pt x="3243" y="1720"/>
                  </a:cubicBezTo>
                  <a:cubicBezTo>
                    <a:pt x="2097" y="2475"/>
                    <a:pt x="1242" y="3962"/>
                    <a:pt x="919" y="5763"/>
                  </a:cubicBezTo>
                  <a:cubicBezTo>
                    <a:pt x="784" y="6993"/>
                    <a:pt x="881" y="8255"/>
                    <a:pt x="1199" y="9408"/>
                  </a:cubicBezTo>
                  <a:cubicBezTo>
                    <a:pt x="1502" y="10507"/>
                    <a:pt x="1994" y="11468"/>
                    <a:pt x="2627" y="12193"/>
                  </a:cubicBezTo>
                  <a:lnTo>
                    <a:pt x="5714" y="16192"/>
                  </a:lnTo>
                  <a:cubicBezTo>
                    <a:pt x="6023" y="16539"/>
                    <a:pt x="6264" y="17002"/>
                    <a:pt x="6412" y="17535"/>
                  </a:cubicBezTo>
                  <a:cubicBezTo>
                    <a:pt x="6529" y="17960"/>
                    <a:pt x="6584" y="18418"/>
                    <a:pt x="6572" y="18878"/>
                  </a:cubicBezTo>
                  <a:lnTo>
                    <a:pt x="6572" y="21361"/>
                  </a:lnTo>
                  <a:cubicBezTo>
                    <a:pt x="6382" y="21366"/>
                    <a:pt x="6192" y="21369"/>
                    <a:pt x="6002" y="21370"/>
                  </a:cubicBezTo>
                  <a:cubicBezTo>
                    <a:pt x="5771" y="21371"/>
                    <a:pt x="5540" y="21368"/>
                    <a:pt x="5308" y="21363"/>
                  </a:cubicBezTo>
                  <a:close/>
                </a:path>
              </a:pathLst>
            </a:custGeom>
            <a:solidFill>
              <a:schemeClr val="accent1"/>
            </a:solidFill>
            <a:ln w="12700">
              <a:miter lim="400000"/>
            </a:ln>
          </p:spPr>
          <p:txBody>
            <a:bodyPr lIns="50800" tIns="50800" rIns="50800" bIns="50800" anchor="ctr"/>
            <a:lstStyle/>
            <a:p>
              <a:pPr lvl="0">
                <a:defRPr sz="2400">
                  <a:solidFill>
                    <a:srgbClr val="000000"/>
                  </a:solidFill>
                  <a:latin typeface="+mn-lt"/>
                  <a:ea typeface="+mn-ea"/>
                  <a:cs typeface="+mn-cs"/>
                  <a:sym typeface="Helvetica Light"/>
                </a:defRPr>
              </a:pPr>
              <a:endParaRPr/>
            </a:p>
          </p:txBody>
        </p:sp>
        <p:sp>
          <p:nvSpPr>
            <p:cNvPr id="15" name="Shape 2756"/>
            <p:cNvSpPr/>
            <p:nvPr/>
          </p:nvSpPr>
          <p:spPr>
            <a:xfrm>
              <a:off x="7147699" y="2831241"/>
              <a:ext cx="1570931" cy="390703"/>
            </a:xfrm>
            <a:custGeom>
              <a:avLst/>
              <a:gdLst/>
              <a:ahLst/>
              <a:cxnLst>
                <a:cxn ang="0">
                  <a:pos x="wd2" y="hd2"/>
                </a:cxn>
                <a:cxn ang="5400000">
                  <a:pos x="wd2" y="hd2"/>
                </a:cxn>
                <a:cxn ang="10800000">
                  <a:pos x="wd2" y="hd2"/>
                </a:cxn>
                <a:cxn ang="16200000">
                  <a:pos x="wd2" y="hd2"/>
                </a:cxn>
              </a:cxnLst>
              <a:rect l="0" t="0" r="r" b="b"/>
              <a:pathLst>
                <a:path w="21600" h="20666" extrusionOk="0">
                  <a:moveTo>
                    <a:pt x="0" y="2232"/>
                  </a:moveTo>
                  <a:cubicBezTo>
                    <a:pt x="1443" y="1752"/>
                    <a:pt x="2897" y="2128"/>
                    <a:pt x="4310" y="3349"/>
                  </a:cubicBezTo>
                  <a:cubicBezTo>
                    <a:pt x="6961" y="5638"/>
                    <a:pt x="9359" y="10766"/>
                    <a:pt x="11765" y="15591"/>
                  </a:cubicBezTo>
                  <a:cubicBezTo>
                    <a:pt x="12626" y="17317"/>
                    <a:pt x="13491" y="19008"/>
                    <a:pt x="14360" y="20666"/>
                  </a:cubicBezTo>
                  <a:cubicBezTo>
                    <a:pt x="16184" y="20155"/>
                    <a:pt x="17931" y="17634"/>
                    <a:pt x="19392" y="13406"/>
                  </a:cubicBezTo>
                  <a:cubicBezTo>
                    <a:pt x="20257" y="10901"/>
                    <a:pt x="21004" y="7841"/>
                    <a:pt x="21600" y="4361"/>
                  </a:cubicBezTo>
                  <a:cubicBezTo>
                    <a:pt x="20036" y="6496"/>
                    <a:pt x="18369" y="7270"/>
                    <a:pt x="16718" y="6629"/>
                  </a:cubicBezTo>
                  <a:cubicBezTo>
                    <a:pt x="15165" y="6026"/>
                    <a:pt x="13669" y="4184"/>
                    <a:pt x="12150" y="2829"/>
                  </a:cubicBezTo>
                  <a:cubicBezTo>
                    <a:pt x="8158" y="-730"/>
                    <a:pt x="4014" y="-934"/>
                    <a:pt x="0" y="2232"/>
                  </a:cubicBezTo>
                  <a:close/>
                </a:path>
              </a:pathLst>
            </a:custGeom>
            <a:solidFill>
              <a:schemeClr val="accent1"/>
            </a:solidFill>
            <a:ln w="12700">
              <a:miter lim="400000"/>
            </a:ln>
          </p:spPr>
          <p:txBody>
            <a:bodyPr lIns="50800" tIns="50800" rIns="50800" bIns="50800" anchor="ctr"/>
            <a:lstStyle/>
            <a:p>
              <a:pPr lvl="0">
                <a:defRPr sz="2400">
                  <a:solidFill>
                    <a:srgbClr val="000000"/>
                  </a:solidFill>
                  <a:latin typeface="+mn-lt"/>
                  <a:ea typeface="+mn-ea"/>
                  <a:cs typeface="+mn-cs"/>
                  <a:sym typeface="Helvetica Light"/>
                </a:defRPr>
              </a:pPr>
              <a:endParaRPr/>
            </a:p>
          </p:txBody>
        </p:sp>
      </p:grpSp>
      <p:sp>
        <p:nvSpPr>
          <p:cNvPr id="16" name="Shape 2764"/>
          <p:cNvSpPr/>
          <p:nvPr/>
        </p:nvSpPr>
        <p:spPr>
          <a:xfrm>
            <a:off x="5917590" y="1452507"/>
            <a:ext cx="2981571" cy="3698039"/>
          </a:xfrm>
          <a:custGeom>
            <a:avLst/>
            <a:gdLst/>
            <a:ahLst/>
            <a:cxnLst>
              <a:cxn ang="0">
                <a:pos x="wd2" y="hd2"/>
              </a:cxn>
              <a:cxn ang="5400000">
                <a:pos x="wd2" y="hd2"/>
              </a:cxn>
              <a:cxn ang="10800000">
                <a:pos x="wd2" y="hd2"/>
              </a:cxn>
              <a:cxn ang="16200000">
                <a:pos x="wd2" y="hd2"/>
              </a:cxn>
            </a:cxnLst>
            <a:rect l="0" t="0" r="r" b="b"/>
            <a:pathLst>
              <a:path w="21600" h="21479" extrusionOk="0">
                <a:moveTo>
                  <a:pt x="10757" y="21467"/>
                </a:moveTo>
                <a:lnTo>
                  <a:pt x="11826" y="19116"/>
                </a:lnTo>
                <a:cubicBezTo>
                  <a:pt x="12087" y="18607"/>
                  <a:pt x="12190" y="18055"/>
                  <a:pt x="12127" y="17507"/>
                </a:cubicBezTo>
                <a:cubicBezTo>
                  <a:pt x="12066" y="16967"/>
                  <a:pt x="11844" y="16447"/>
                  <a:pt x="11481" y="15989"/>
                </a:cubicBezTo>
                <a:cubicBezTo>
                  <a:pt x="10958" y="15432"/>
                  <a:pt x="10650" y="14765"/>
                  <a:pt x="10593" y="14069"/>
                </a:cubicBezTo>
                <a:cubicBezTo>
                  <a:pt x="10543" y="13451"/>
                  <a:pt x="10694" y="12833"/>
                  <a:pt x="11032" y="12276"/>
                </a:cubicBezTo>
                <a:cubicBezTo>
                  <a:pt x="11247" y="11900"/>
                  <a:pt x="11398" y="11502"/>
                  <a:pt x="11480" y="11093"/>
                </a:cubicBezTo>
                <a:cubicBezTo>
                  <a:pt x="11739" y="9816"/>
                  <a:pt x="11333" y="8509"/>
                  <a:pt x="10359" y="7478"/>
                </a:cubicBezTo>
                <a:cubicBezTo>
                  <a:pt x="9315" y="7680"/>
                  <a:pt x="8234" y="7623"/>
                  <a:pt x="7252" y="7330"/>
                </a:cubicBezTo>
                <a:cubicBezTo>
                  <a:pt x="6258" y="7034"/>
                  <a:pt x="5388" y="6505"/>
                  <a:pt x="4707" y="5826"/>
                </a:cubicBezTo>
                <a:cubicBezTo>
                  <a:pt x="3547" y="4668"/>
                  <a:pt x="3056" y="3186"/>
                  <a:pt x="2010" y="1975"/>
                </a:cubicBezTo>
                <a:cubicBezTo>
                  <a:pt x="1468" y="1348"/>
                  <a:pt x="787" y="803"/>
                  <a:pt x="0" y="370"/>
                </a:cubicBezTo>
                <a:cubicBezTo>
                  <a:pt x="1660" y="-78"/>
                  <a:pt x="3449" y="-120"/>
                  <a:pt x="5139" y="248"/>
                </a:cubicBezTo>
                <a:cubicBezTo>
                  <a:pt x="6349" y="512"/>
                  <a:pt x="7473" y="980"/>
                  <a:pt x="8438" y="1621"/>
                </a:cubicBezTo>
                <a:cubicBezTo>
                  <a:pt x="9203" y="2075"/>
                  <a:pt x="9799" y="2687"/>
                  <a:pt x="10163" y="3392"/>
                </a:cubicBezTo>
                <a:cubicBezTo>
                  <a:pt x="10372" y="3796"/>
                  <a:pt x="10499" y="4221"/>
                  <a:pt x="10600" y="4648"/>
                </a:cubicBezTo>
                <a:cubicBezTo>
                  <a:pt x="10712" y="5119"/>
                  <a:pt x="10794" y="5597"/>
                  <a:pt x="10843" y="6078"/>
                </a:cubicBezTo>
                <a:cubicBezTo>
                  <a:pt x="10783" y="5109"/>
                  <a:pt x="11193" y="4158"/>
                  <a:pt x="11988" y="3427"/>
                </a:cubicBezTo>
                <a:cubicBezTo>
                  <a:pt x="12845" y="2638"/>
                  <a:pt x="14073" y="2171"/>
                  <a:pt x="15377" y="2138"/>
                </a:cubicBezTo>
                <a:cubicBezTo>
                  <a:pt x="15817" y="2132"/>
                  <a:pt x="16257" y="2143"/>
                  <a:pt x="16695" y="2170"/>
                </a:cubicBezTo>
                <a:cubicBezTo>
                  <a:pt x="17653" y="2229"/>
                  <a:pt x="18610" y="2366"/>
                  <a:pt x="19564" y="2270"/>
                </a:cubicBezTo>
                <a:cubicBezTo>
                  <a:pt x="20292" y="2196"/>
                  <a:pt x="20988" y="1990"/>
                  <a:pt x="21600" y="1665"/>
                </a:cubicBezTo>
                <a:cubicBezTo>
                  <a:pt x="21494" y="2265"/>
                  <a:pt x="21291" y="2848"/>
                  <a:pt x="20996" y="3400"/>
                </a:cubicBezTo>
                <a:cubicBezTo>
                  <a:pt x="20283" y="4737"/>
                  <a:pt x="19059" y="5869"/>
                  <a:pt x="17479" y="6621"/>
                </a:cubicBezTo>
                <a:cubicBezTo>
                  <a:pt x="15712" y="7462"/>
                  <a:pt x="13624" y="7760"/>
                  <a:pt x="11603" y="7460"/>
                </a:cubicBezTo>
                <a:cubicBezTo>
                  <a:pt x="12335" y="8506"/>
                  <a:pt x="12685" y="9696"/>
                  <a:pt x="12611" y="10894"/>
                </a:cubicBezTo>
                <a:cubicBezTo>
                  <a:pt x="12581" y="11375"/>
                  <a:pt x="12483" y="11852"/>
                  <a:pt x="12318" y="12315"/>
                </a:cubicBezTo>
                <a:cubicBezTo>
                  <a:pt x="12083" y="12932"/>
                  <a:pt x="12052" y="13588"/>
                  <a:pt x="12228" y="14218"/>
                </a:cubicBezTo>
                <a:cubicBezTo>
                  <a:pt x="12399" y="14829"/>
                  <a:pt x="12759" y="15396"/>
                  <a:pt x="13275" y="15866"/>
                </a:cubicBezTo>
                <a:cubicBezTo>
                  <a:pt x="13683" y="16262"/>
                  <a:pt x="13946" y="16741"/>
                  <a:pt x="14038" y="17249"/>
                </a:cubicBezTo>
                <a:cubicBezTo>
                  <a:pt x="14095" y="17569"/>
                  <a:pt x="14083" y="17892"/>
                  <a:pt x="14040" y="18210"/>
                </a:cubicBezTo>
                <a:cubicBezTo>
                  <a:pt x="13995" y="18536"/>
                  <a:pt x="13919" y="18860"/>
                  <a:pt x="13809" y="19179"/>
                </a:cubicBezTo>
                <a:lnTo>
                  <a:pt x="13048" y="21457"/>
                </a:lnTo>
                <a:cubicBezTo>
                  <a:pt x="12637" y="21471"/>
                  <a:pt x="12227" y="21478"/>
                  <a:pt x="11816" y="21479"/>
                </a:cubicBezTo>
                <a:cubicBezTo>
                  <a:pt x="11463" y="21480"/>
                  <a:pt x="11110" y="21476"/>
                  <a:pt x="10757" y="21467"/>
                </a:cubicBezTo>
                <a:close/>
              </a:path>
            </a:pathLst>
          </a:custGeom>
          <a:solidFill>
            <a:schemeClr val="accent5"/>
          </a:solidFill>
          <a:ln w="12700">
            <a:miter lim="400000"/>
          </a:ln>
        </p:spPr>
        <p:txBody>
          <a:bodyPr lIns="50800" tIns="50800" rIns="50800" bIns="50800" anchor="ctr"/>
          <a:lstStyle/>
          <a:p>
            <a:pPr lvl="0">
              <a:defRPr sz="2400">
                <a:solidFill>
                  <a:srgbClr val="000000"/>
                </a:solidFill>
                <a:latin typeface="+mn-lt"/>
                <a:ea typeface="+mn-ea"/>
                <a:cs typeface="+mn-cs"/>
                <a:sym typeface="Helvetica Light"/>
              </a:defRPr>
            </a:pPr>
            <a:endParaRPr/>
          </a:p>
        </p:txBody>
      </p:sp>
    </p:spTree>
    <p:extLst>
      <p:ext uri="{BB962C8B-B14F-4D97-AF65-F5344CB8AC3E}">
        <p14:creationId xmlns:p14="http://schemas.microsoft.com/office/powerpoint/2010/main" val="559204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4C396FB-32B5-F84C-A2E0-7C4F00EA26AE}"/>
              </a:ext>
            </a:extLst>
          </p:cNvPr>
          <p:cNvSpPr/>
          <p:nvPr/>
        </p:nvSpPr>
        <p:spPr>
          <a:xfrm>
            <a:off x="-8608" y="-13100"/>
            <a:ext cx="9152608" cy="515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2" name="Text Placeholder 1"/>
          <p:cNvSpPr>
            <a:spLocks noGrp="1"/>
          </p:cNvSpPr>
          <p:nvPr>
            <p:ph type="body" sz="quarter" idx="11"/>
          </p:nvPr>
        </p:nvSpPr>
        <p:spPr>
          <a:xfrm>
            <a:off x="942978" y="305325"/>
            <a:ext cx="7315200" cy="600075"/>
          </a:xfrm>
        </p:spPr>
        <p:txBody>
          <a:bodyPr/>
          <a:lstStyle/>
          <a:p>
            <a:r>
              <a:rPr lang="en-CA" sz="2000" dirty="0"/>
              <a:t>What approaches to life were modelled by Delores that allowed her children to survive and thrive?</a:t>
            </a:r>
            <a:endParaRPr lang="en-US" sz="2000" dirty="0"/>
          </a:p>
        </p:txBody>
      </p:sp>
      <p:grpSp>
        <p:nvGrpSpPr>
          <p:cNvPr id="3" name="Group 2"/>
          <p:cNvGrpSpPr/>
          <p:nvPr/>
        </p:nvGrpSpPr>
        <p:grpSpPr>
          <a:xfrm>
            <a:off x="1167660" y="1441993"/>
            <a:ext cx="7405703" cy="2820222"/>
            <a:chOff x="1167660" y="1441993"/>
            <a:chExt cx="7405703" cy="2820222"/>
          </a:xfrm>
        </p:grpSpPr>
        <p:grpSp>
          <p:nvGrpSpPr>
            <p:cNvPr id="7" name="Group 6"/>
            <p:cNvGrpSpPr/>
            <p:nvPr/>
          </p:nvGrpSpPr>
          <p:grpSpPr>
            <a:xfrm>
              <a:off x="1167660" y="1441993"/>
              <a:ext cx="1993308" cy="2820222"/>
              <a:chOff x="1167660" y="1441993"/>
              <a:chExt cx="1993308" cy="2820222"/>
            </a:xfrm>
          </p:grpSpPr>
          <p:sp>
            <p:nvSpPr>
              <p:cNvPr id="536" name="Content Placeholder 2"/>
              <p:cNvSpPr txBox="1">
                <a:spLocks/>
              </p:cNvSpPr>
              <p:nvPr/>
            </p:nvSpPr>
            <p:spPr>
              <a:xfrm>
                <a:off x="1267226" y="1441993"/>
                <a:ext cx="1893742" cy="2820222"/>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sp>
            <p:nvSpPr>
              <p:cNvPr id="537" name="Rectangle 536"/>
              <p:cNvSpPr/>
              <p:nvPr/>
            </p:nvSpPr>
            <p:spPr>
              <a:xfrm>
                <a:off x="1167660" y="1536287"/>
                <a:ext cx="90377" cy="9037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38" name="Rectangle 537"/>
              <p:cNvSpPr/>
              <p:nvPr/>
            </p:nvSpPr>
            <p:spPr>
              <a:xfrm>
                <a:off x="1167660" y="2351298"/>
                <a:ext cx="90377" cy="90377"/>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39" name="Rectangle 538"/>
              <p:cNvSpPr/>
              <p:nvPr/>
            </p:nvSpPr>
            <p:spPr>
              <a:xfrm>
                <a:off x="1167660" y="2961336"/>
                <a:ext cx="90377" cy="90377"/>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40" name="Rectangle 539"/>
              <p:cNvSpPr/>
              <p:nvPr/>
            </p:nvSpPr>
            <p:spPr>
              <a:xfrm>
                <a:off x="1167660" y="3588306"/>
                <a:ext cx="90377" cy="90377"/>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541" name="Group 540"/>
            <p:cNvGrpSpPr/>
            <p:nvPr/>
          </p:nvGrpSpPr>
          <p:grpSpPr>
            <a:xfrm>
              <a:off x="6580055" y="1441993"/>
              <a:ext cx="1993308" cy="2820222"/>
              <a:chOff x="1167660" y="1441993"/>
              <a:chExt cx="1993308" cy="2820222"/>
            </a:xfrm>
          </p:grpSpPr>
          <p:sp>
            <p:nvSpPr>
              <p:cNvPr id="542" name="Content Placeholder 2"/>
              <p:cNvSpPr txBox="1">
                <a:spLocks/>
              </p:cNvSpPr>
              <p:nvPr/>
            </p:nvSpPr>
            <p:spPr>
              <a:xfrm>
                <a:off x="1267226" y="1441993"/>
                <a:ext cx="1893742" cy="2820222"/>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sp>
            <p:nvSpPr>
              <p:cNvPr id="543" name="Rectangle 542"/>
              <p:cNvSpPr/>
              <p:nvPr/>
            </p:nvSpPr>
            <p:spPr>
              <a:xfrm>
                <a:off x="1167660" y="1536287"/>
                <a:ext cx="90377" cy="9037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44" name="Rectangle 543"/>
              <p:cNvSpPr/>
              <p:nvPr/>
            </p:nvSpPr>
            <p:spPr>
              <a:xfrm>
                <a:off x="1167660" y="2351298"/>
                <a:ext cx="90377" cy="90377"/>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45" name="Rectangle 544"/>
              <p:cNvSpPr/>
              <p:nvPr/>
            </p:nvSpPr>
            <p:spPr>
              <a:xfrm>
                <a:off x="1167660" y="2961336"/>
                <a:ext cx="90377" cy="90377"/>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46" name="Rectangle 545"/>
              <p:cNvSpPr/>
              <p:nvPr/>
            </p:nvSpPr>
            <p:spPr>
              <a:xfrm>
                <a:off x="1167660" y="3588306"/>
                <a:ext cx="90377" cy="90377"/>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nvGrpSpPr>
          <p:cNvPr id="4" name="Group 3"/>
          <p:cNvGrpSpPr/>
          <p:nvPr/>
        </p:nvGrpSpPr>
        <p:grpSpPr>
          <a:xfrm>
            <a:off x="3478740" y="1243778"/>
            <a:ext cx="2769660" cy="3154846"/>
            <a:chOff x="3478740" y="1243778"/>
            <a:chExt cx="2769660" cy="3154846"/>
          </a:xfrm>
        </p:grpSpPr>
        <p:sp>
          <p:nvSpPr>
            <p:cNvPr id="292" name="Shape 3192"/>
            <p:cNvSpPr/>
            <p:nvPr/>
          </p:nvSpPr>
          <p:spPr>
            <a:xfrm>
              <a:off x="3658826" y="1430165"/>
              <a:ext cx="2409346" cy="278207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noFill/>
            <a:ln w="127000">
              <a:solidFill>
                <a:schemeClr val="bg2"/>
              </a:solidFill>
              <a:miter lim="400000"/>
            </a:ln>
          </p:spPr>
          <p:txBody>
            <a:bodyPr lIns="50800" tIns="50800" rIns="50800" bIns="50800" anchor="ctr"/>
            <a:lstStyle/>
            <a:p>
              <a:pPr lvl="0" defTabSz="825500">
                <a:defRPr sz="3200">
                  <a:latin typeface="+mn-lt"/>
                  <a:ea typeface="+mn-ea"/>
                  <a:cs typeface="+mn-cs"/>
                  <a:sym typeface="Helvetica Light"/>
                </a:defRPr>
              </a:pPr>
              <a:endParaRPr/>
            </a:p>
          </p:txBody>
        </p:sp>
        <p:sp>
          <p:nvSpPr>
            <p:cNvPr id="293" name="Shape 3193"/>
            <p:cNvSpPr/>
            <p:nvPr/>
          </p:nvSpPr>
          <p:spPr>
            <a:xfrm flipV="1">
              <a:off x="3657060" y="2129376"/>
              <a:ext cx="2412877" cy="1383652"/>
            </a:xfrm>
            <a:prstGeom prst="line">
              <a:avLst/>
            </a:prstGeom>
            <a:ln w="127000">
              <a:solidFill>
                <a:schemeClr val="bg2"/>
              </a:solidFill>
              <a:miter lim="400000"/>
            </a:ln>
          </p:spPr>
          <p:txBody>
            <a:bodyPr lIns="50800" tIns="50800" rIns="50800" bIns="50800" anchor="ctr"/>
            <a:lstStyle/>
            <a:p>
              <a:pPr lvl="0" defTabSz="825500">
                <a:defRPr sz="3200">
                  <a:solidFill>
                    <a:srgbClr val="000000"/>
                  </a:solidFill>
                  <a:latin typeface="+mn-lt"/>
                  <a:ea typeface="+mn-ea"/>
                  <a:cs typeface="+mn-cs"/>
                  <a:sym typeface="Helvetica Light"/>
                </a:defRPr>
              </a:pPr>
              <a:endParaRPr/>
            </a:p>
          </p:txBody>
        </p:sp>
        <p:sp>
          <p:nvSpPr>
            <p:cNvPr id="297" name="Shape 3194"/>
            <p:cNvSpPr/>
            <p:nvPr/>
          </p:nvSpPr>
          <p:spPr>
            <a:xfrm>
              <a:off x="3715740" y="2156340"/>
              <a:ext cx="2295517" cy="1329720"/>
            </a:xfrm>
            <a:prstGeom prst="line">
              <a:avLst/>
            </a:prstGeom>
            <a:ln w="127000">
              <a:solidFill>
                <a:schemeClr val="bg2"/>
              </a:solidFill>
              <a:miter lim="400000"/>
            </a:ln>
          </p:spPr>
          <p:txBody>
            <a:bodyPr lIns="50800" tIns="50800" rIns="50800" bIns="50800" anchor="ctr"/>
            <a:lstStyle/>
            <a:p>
              <a:pPr lvl="0" defTabSz="825500">
                <a:defRPr sz="3200">
                  <a:solidFill>
                    <a:srgbClr val="000000"/>
                  </a:solidFill>
                  <a:latin typeface="+mn-lt"/>
                  <a:ea typeface="+mn-ea"/>
                  <a:cs typeface="+mn-cs"/>
                  <a:sym typeface="Helvetica Light"/>
                </a:defRPr>
              </a:pPr>
              <a:endParaRPr/>
            </a:p>
          </p:txBody>
        </p:sp>
        <p:sp>
          <p:nvSpPr>
            <p:cNvPr id="299" name="Shape 3195"/>
            <p:cNvSpPr/>
            <p:nvPr/>
          </p:nvSpPr>
          <p:spPr>
            <a:xfrm flipH="1">
              <a:off x="4858608" y="1498527"/>
              <a:ext cx="1" cy="2645349"/>
            </a:xfrm>
            <a:prstGeom prst="line">
              <a:avLst/>
            </a:prstGeom>
            <a:ln w="127000">
              <a:solidFill>
                <a:schemeClr val="bg2"/>
              </a:solidFill>
              <a:miter lim="400000"/>
            </a:ln>
          </p:spPr>
          <p:txBody>
            <a:bodyPr lIns="50800" tIns="50800" rIns="50800" bIns="50800" anchor="ctr"/>
            <a:lstStyle/>
            <a:p>
              <a:pPr lvl="0" defTabSz="825500">
                <a:defRPr sz="3200">
                  <a:solidFill>
                    <a:srgbClr val="000000"/>
                  </a:solidFill>
                  <a:latin typeface="+mn-lt"/>
                  <a:ea typeface="+mn-ea"/>
                  <a:cs typeface="+mn-cs"/>
                  <a:sym typeface="Helvetica Light"/>
                </a:defRPr>
              </a:pPr>
              <a:endParaRPr/>
            </a:p>
          </p:txBody>
        </p:sp>
        <p:sp>
          <p:nvSpPr>
            <p:cNvPr id="300" name="Shape 3202"/>
            <p:cNvSpPr/>
            <p:nvPr/>
          </p:nvSpPr>
          <p:spPr>
            <a:xfrm>
              <a:off x="4600578" y="3858757"/>
              <a:ext cx="539867" cy="5398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a:miter lim="400000"/>
            </a:ln>
          </p:spPr>
          <p:txBody>
            <a:bodyPr lIns="50800" tIns="50800" rIns="50800" bIns="50800" anchor="ctr"/>
            <a:lstStyle/>
            <a:p>
              <a:pPr lvl="0" defTabSz="825500">
                <a:defRPr sz="3200">
                  <a:latin typeface="+mn-lt"/>
                  <a:ea typeface="+mn-ea"/>
                  <a:cs typeface="+mn-cs"/>
                  <a:sym typeface="Helvetica Light"/>
                </a:defRPr>
              </a:pPr>
              <a:endParaRPr/>
            </a:p>
          </p:txBody>
        </p:sp>
        <p:sp>
          <p:nvSpPr>
            <p:cNvPr id="301" name="Shape 3204"/>
            <p:cNvSpPr/>
            <p:nvPr/>
          </p:nvSpPr>
          <p:spPr>
            <a:xfrm>
              <a:off x="4600578" y="1243778"/>
              <a:ext cx="539867" cy="5398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p:spPr>
          <p:txBody>
            <a:bodyPr lIns="50800" tIns="50800" rIns="50800" bIns="50800" anchor="ctr"/>
            <a:lstStyle/>
            <a:p>
              <a:pPr lvl="0" defTabSz="825500">
                <a:defRPr sz="3200">
                  <a:latin typeface="+mn-lt"/>
                  <a:ea typeface="+mn-ea"/>
                  <a:cs typeface="+mn-cs"/>
                  <a:sym typeface="Helvetica Light"/>
                </a:defRPr>
              </a:pPr>
              <a:endParaRPr/>
            </a:p>
          </p:txBody>
        </p:sp>
        <p:sp>
          <p:nvSpPr>
            <p:cNvPr id="349" name="Shape 3206"/>
            <p:cNvSpPr/>
            <p:nvPr/>
          </p:nvSpPr>
          <p:spPr>
            <a:xfrm>
              <a:off x="5708533" y="1939427"/>
              <a:ext cx="539867" cy="5398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50800" tIns="50800" rIns="50800" bIns="50800" anchor="ctr"/>
            <a:lstStyle/>
            <a:p>
              <a:pPr lvl="0" defTabSz="825500">
                <a:defRPr sz="3200">
                  <a:latin typeface="+mn-lt"/>
                  <a:ea typeface="+mn-ea"/>
                  <a:cs typeface="+mn-cs"/>
                  <a:sym typeface="Helvetica Light"/>
                </a:defRPr>
              </a:pPr>
              <a:endParaRPr dirty="0"/>
            </a:p>
          </p:txBody>
        </p:sp>
        <p:sp>
          <p:nvSpPr>
            <p:cNvPr id="398" name="Shape 3208"/>
            <p:cNvSpPr/>
            <p:nvPr/>
          </p:nvSpPr>
          <p:spPr>
            <a:xfrm>
              <a:off x="4593637" y="2551268"/>
              <a:ext cx="539867" cy="5398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a:miter lim="400000"/>
            </a:ln>
          </p:spPr>
          <p:txBody>
            <a:bodyPr lIns="50800" tIns="50800" rIns="50800" bIns="50800" anchor="ctr"/>
            <a:lstStyle/>
            <a:p>
              <a:pPr lvl="0" defTabSz="825500">
                <a:defRPr sz="3200">
                  <a:latin typeface="+mn-lt"/>
                  <a:ea typeface="+mn-ea"/>
                  <a:cs typeface="+mn-cs"/>
                  <a:sym typeface="Helvetica Light"/>
                </a:defRPr>
              </a:pPr>
              <a:endParaRPr/>
            </a:p>
          </p:txBody>
        </p:sp>
        <p:sp>
          <p:nvSpPr>
            <p:cNvPr id="488" name="Shape 3210"/>
            <p:cNvSpPr/>
            <p:nvPr/>
          </p:nvSpPr>
          <p:spPr>
            <a:xfrm>
              <a:off x="5708533" y="3205013"/>
              <a:ext cx="539867" cy="5398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50800" tIns="50800" rIns="50800" bIns="50800" anchor="ctr"/>
            <a:lstStyle/>
            <a:p>
              <a:pPr lvl="0" defTabSz="825500">
                <a:defRPr sz="3200">
                  <a:latin typeface="+mn-lt"/>
                  <a:ea typeface="+mn-ea"/>
                  <a:cs typeface="+mn-cs"/>
                  <a:sym typeface="Helvetica Light"/>
                </a:defRPr>
              </a:pPr>
              <a:endParaRPr/>
            </a:p>
          </p:txBody>
        </p:sp>
        <p:sp>
          <p:nvSpPr>
            <p:cNvPr id="491" name="Shape 3212"/>
            <p:cNvSpPr/>
            <p:nvPr/>
          </p:nvSpPr>
          <p:spPr>
            <a:xfrm>
              <a:off x="3478740" y="1939427"/>
              <a:ext cx="539867" cy="5398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a:miter lim="400000"/>
            </a:ln>
          </p:spPr>
          <p:txBody>
            <a:bodyPr lIns="50800" tIns="50800" rIns="50800" bIns="50800" anchor="ctr"/>
            <a:lstStyle/>
            <a:p>
              <a:pPr lvl="0" defTabSz="825500">
                <a:defRPr sz="3200">
                  <a:latin typeface="+mn-lt"/>
                  <a:ea typeface="+mn-ea"/>
                  <a:cs typeface="+mn-cs"/>
                  <a:sym typeface="Helvetica Light"/>
                </a:defRPr>
              </a:pPr>
              <a:endParaRPr/>
            </a:p>
          </p:txBody>
        </p:sp>
        <p:sp>
          <p:nvSpPr>
            <p:cNvPr id="492" name="Shape 3214"/>
            <p:cNvSpPr/>
            <p:nvPr/>
          </p:nvSpPr>
          <p:spPr>
            <a:xfrm>
              <a:off x="3480792" y="3203029"/>
              <a:ext cx="539867" cy="5398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50800" tIns="50800" rIns="50800" bIns="50800" anchor="ctr"/>
            <a:lstStyle/>
            <a:p>
              <a:pPr lvl="0" defTabSz="825500">
                <a:defRPr sz="3200">
                  <a:latin typeface="+mn-lt"/>
                  <a:ea typeface="+mn-ea"/>
                  <a:cs typeface="+mn-cs"/>
                  <a:sym typeface="Helvetica Light"/>
                </a:defRPr>
              </a:pPr>
              <a:endParaRPr/>
            </a:p>
          </p:txBody>
        </p:sp>
        <p:sp>
          <p:nvSpPr>
            <p:cNvPr id="553" name="Freeform 15"/>
            <p:cNvSpPr>
              <a:spLocks noChangeArrowheads="1"/>
            </p:cNvSpPr>
            <p:nvPr/>
          </p:nvSpPr>
          <p:spPr bwMode="auto">
            <a:xfrm>
              <a:off x="4730067" y="2692237"/>
              <a:ext cx="273780" cy="269099"/>
            </a:xfrm>
            <a:custGeom>
              <a:avLst/>
              <a:gdLst>
                <a:gd name="T0" fmla="*/ 259 w 514"/>
                <a:gd name="T1" fmla="*/ 0 h 509"/>
                <a:gd name="T2" fmla="*/ 0 w 514"/>
                <a:gd name="T3" fmla="*/ 254 h 509"/>
                <a:gd name="T4" fmla="*/ 259 w 514"/>
                <a:gd name="T5" fmla="*/ 508 h 509"/>
                <a:gd name="T6" fmla="*/ 513 w 514"/>
                <a:gd name="T7" fmla="*/ 254 h 509"/>
                <a:gd name="T8" fmla="*/ 259 w 514"/>
                <a:gd name="T9" fmla="*/ 0 h 509"/>
                <a:gd name="T10" fmla="*/ 435 w 514"/>
                <a:gd name="T11" fmla="*/ 151 h 509"/>
                <a:gd name="T12" fmla="*/ 357 w 514"/>
                <a:gd name="T13" fmla="*/ 151 h 509"/>
                <a:gd name="T14" fmla="*/ 322 w 514"/>
                <a:gd name="T15" fmla="*/ 58 h 509"/>
                <a:gd name="T16" fmla="*/ 435 w 514"/>
                <a:gd name="T17" fmla="*/ 151 h 509"/>
                <a:gd name="T18" fmla="*/ 259 w 514"/>
                <a:gd name="T19" fmla="*/ 48 h 509"/>
                <a:gd name="T20" fmla="*/ 308 w 514"/>
                <a:gd name="T21" fmla="*/ 151 h 509"/>
                <a:gd name="T22" fmla="*/ 210 w 514"/>
                <a:gd name="T23" fmla="*/ 151 h 509"/>
                <a:gd name="T24" fmla="*/ 259 w 514"/>
                <a:gd name="T25" fmla="*/ 48 h 509"/>
                <a:gd name="T26" fmla="*/ 59 w 514"/>
                <a:gd name="T27" fmla="*/ 307 h 509"/>
                <a:gd name="T28" fmla="*/ 54 w 514"/>
                <a:gd name="T29" fmla="*/ 254 h 509"/>
                <a:gd name="T30" fmla="*/ 59 w 514"/>
                <a:gd name="T31" fmla="*/ 205 h 509"/>
                <a:gd name="T32" fmla="*/ 146 w 514"/>
                <a:gd name="T33" fmla="*/ 205 h 509"/>
                <a:gd name="T34" fmla="*/ 146 w 514"/>
                <a:gd name="T35" fmla="*/ 254 h 509"/>
                <a:gd name="T36" fmla="*/ 146 w 514"/>
                <a:gd name="T37" fmla="*/ 307 h 509"/>
                <a:gd name="T38" fmla="*/ 59 w 514"/>
                <a:gd name="T39" fmla="*/ 307 h 509"/>
                <a:gd name="T40" fmla="*/ 78 w 514"/>
                <a:gd name="T41" fmla="*/ 356 h 509"/>
                <a:gd name="T42" fmla="*/ 156 w 514"/>
                <a:gd name="T43" fmla="*/ 356 h 509"/>
                <a:gd name="T44" fmla="*/ 190 w 514"/>
                <a:gd name="T45" fmla="*/ 449 h 509"/>
                <a:gd name="T46" fmla="*/ 78 w 514"/>
                <a:gd name="T47" fmla="*/ 356 h 509"/>
                <a:gd name="T48" fmla="*/ 156 w 514"/>
                <a:gd name="T49" fmla="*/ 151 h 509"/>
                <a:gd name="T50" fmla="*/ 78 w 514"/>
                <a:gd name="T51" fmla="*/ 151 h 509"/>
                <a:gd name="T52" fmla="*/ 190 w 514"/>
                <a:gd name="T53" fmla="*/ 58 h 509"/>
                <a:gd name="T54" fmla="*/ 156 w 514"/>
                <a:gd name="T55" fmla="*/ 151 h 509"/>
                <a:gd name="T56" fmla="*/ 259 w 514"/>
                <a:gd name="T57" fmla="*/ 459 h 509"/>
                <a:gd name="T58" fmla="*/ 210 w 514"/>
                <a:gd name="T59" fmla="*/ 356 h 509"/>
                <a:gd name="T60" fmla="*/ 308 w 514"/>
                <a:gd name="T61" fmla="*/ 356 h 509"/>
                <a:gd name="T62" fmla="*/ 259 w 514"/>
                <a:gd name="T63" fmla="*/ 459 h 509"/>
                <a:gd name="T64" fmla="*/ 317 w 514"/>
                <a:gd name="T65" fmla="*/ 307 h 509"/>
                <a:gd name="T66" fmla="*/ 200 w 514"/>
                <a:gd name="T67" fmla="*/ 307 h 509"/>
                <a:gd name="T68" fmla="*/ 195 w 514"/>
                <a:gd name="T69" fmla="*/ 254 h 509"/>
                <a:gd name="T70" fmla="*/ 200 w 514"/>
                <a:gd name="T71" fmla="*/ 205 h 509"/>
                <a:gd name="T72" fmla="*/ 317 w 514"/>
                <a:gd name="T73" fmla="*/ 205 h 509"/>
                <a:gd name="T74" fmla="*/ 322 w 514"/>
                <a:gd name="T75" fmla="*/ 254 h 509"/>
                <a:gd name="T76" fmla="*/ 317 w 514"/>
                <a:gd name="T77" fmla="*/ 307 h 509"/>
                <a:gd name="T78" fmla="*/ 322 w 514"/>
                <a:gd name="T79" fmla="*/ 449 h 509"/>
                <a:gd name="T80" fmla="*/ 357 w 514"/>
                <a:gd name="T81" fmla="*/ 356 h 509"/>
                <a:gd name="T82" fmla="*/ 435 w 514"/>
                <a:gd name="T83" fmla="*/ 356 h 509"/>
                <a:gd name="T84" fmla="*/ 322 w 514"/>
                <a:gd name="T85" fmla="*/ 449 h 509"/>
                <a:gd name="T86" fmla="*/ 371 w 514"/>
                <a:gd name="T87" fmla="*/ 307 h 509"/>
                <a:gd name="T88" fmla="*/ 371 w 514"/>
                <a:gd name="T89" fmla="*/ 254 h 509"/>
                <a:gd name="T90" fmla="*/ 371 w 514"/>
                <a:gd name="T91" fmla="*/ 205 h 509"/>
                <a:gd name="T92" fmla="*/ 454 w 514"/>
                <a:gd name="T93" fmla="*/ 205 h 509"/>
                <a:gd name="T94" fmla="*/ 464 w 514"/>
                <a:gd name="T95" fmla="*/ 254 h 509"/>
                <a:gd name="T96" fmla="*/ 454 w 514"/>
                <a:gd name="T97" fmla="*/ 307 h 509"/>
                <a:gd name="T98" fmla="*/ 371 w 514"/>
                <a:gd name="T99" fmla="*/ 307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4" h="509">
                  <a:moveTo>
                    <a:pt x="259" y="0"/>
                  </a:moveTo>
                  <a:cubicBezTo>
                    <a:pt x="117" y="0"/>
                    <a:pt x="0" y="112"/>
                    <a:pt x="0" y="254"/>
                  </a:cubicBezTo>
                  <a:cubicBezTo>
                    <a:pt x="0" y="395"/>
                    <a:pt x="120" y="508"/>
                    <a:pt x="259" y="508"/>
                  </a:cubicBezTo>
                  <a:cubicBezTo>
                    <a:pt x="398" y="508"/>
                    <a:pt x="513" y="395"/>
                    <a:pt x="513" y="254"/>
                  </a:cubicBezTo>
                  <a:cubicBezTo>
                    <a:pt x="513" y="112"/>
                    <a:pt x="396" y="0"/>
                    <a:pt x="259" y="0"/>
                  </a:cubicBezTo>
                  <a:close/>
                  <a:moveTo>
                    <a:pt x="435" y="151"/>
                  </a:moveTo>
                  <a:lnTo>
                    <a:pt x="357" y="151"/>
                  </a:lnTo>
                  <a:cubicBezTo>
                    <a:pt x="352" y="117"/>
                    <a:pt x="337" y="92"/>
                    <a:pt x="322" y="58"/>
                  </a:cubicBezTo>
                  <a:cubicBezTo>
                    <a:pt x="371" y="78"/>
                    <a:pt x="410" y="107"/>
                    <a:pt x="435" y="151"/>
                  </a:cubicBezTo>
                  <a:close/>
                  <a:moveTo>
                    <a:pt x="259" y="48"/>
                  </a:moveTo>
                  <a:cubicBezTo>
                    <a:pt x="278" y="83"/>
                    <a:pt x="293" y="112"/>
                    <a:pt x="308" y="151"/>
                  </a:cubicBezTo>
                  <a:lnTo>
                    <a:pt x="210" y="151"/>
                  </a:lnTo>
                  <a:cubicBezTo>
                    <a:pt x="220" y="117"/>
                    <a:pt x="234" y="83"/>
                    <a:pt x="259" y="48"/>
                  </a:cubicBezTo>
                  <a:close/>
                  <a:moveTo>
                    <a:pt x="59" y="307"/>
                  </a:moveTo>
                  <a:cubicBezTo>
                    <a:pt x="54" y="288"/>
                    <a:pt x="54" y="273"/>
                    <a:pt x="54" y="254"/>
                  </a:cubicBezTo>
                  <a:cubicBezTo>
                    <a:pt x="54" y="234"/>
                    <a:pt x="54" y="219"/>
                    <a:pt x="59" y="205"/>
                  </a:cubicBezTo>
                  <a:lnTo>
                    <a:pt x="146" y="205"/>
                  </a:lnTo>
                  <a:cubicBezTo>
                    <a:pt x="146" y="219"/>
                    <a:pt x="146" y="234"/>
                    <a:pt x="146" y="254"/>
                  </a:cubicBezTo>
                  <a:cubicBezTo>
                    <a:pt x="146" y="273"/>
                    <a:pt x="146" y="288"/>
                    <a:pt x="146" y="307"/>
                  </a:cubicBezTo>
                  <a:lnTo>
                    <a:pt x="59" y="307"/>
                  </a:lnTo>
                  <a:close/>
                  <a:moveTo>
                    <a:pt x="78" y="356"/>
                  </a:moveTo>
                  <a:lnTo>
                    <a:pt x="156" y="356"/>
                  </a:lnTo>
                  <a:cubicBezTo>
                    <a:pt x="161" y="390"/>
                    <a:pt x="176" y="420"/>
                    <a:pt x="190" y="449"/>
                  </a:cubicBezTo>
                  <a:cubicBezTo>
                    <a:pt x="146" y="429"/>
                    <a:pt x="102" y="400"/>
                    <a:pt x="78" y="356"/>
                  </a:cubicBezTo>
                  <a:close/>
                  <a:moveTo>
                    <a:pt x="156" y="151"/>
                  </a:moveTo>
                  <a:lnTo>
                    <a:pt x="78" y="151"/>
                  </a:lnTo>
                  <a:cubicBezTo>
                    <a:pt x="107" y="107"/>
                    <a:pt x="146" y="78"/>
                    <a:pt x="190" y="58"/>
                  </a:cubicBezTo>
                  <a:cubicBezTo>
                    <a:pt x="176" y="92"/>
                    <a:pt x="161" y="117"/>
                    <a:pt x="156" y="151"/>
                  </a:cubicBezTo>
                  <a:close/>
                  <a:moveTo>
                    <a:pt x="259" y="459"/>
                  </a:moveTo>
                  <a:cubicBezTo>
                    <a:pt x="234" y="429"/>
                    <a:pt x="220" y="395"/>
                    <a:pt x="210" y="356"/>
                  </a:cubicBezTo>
                  <a:lnTo>
                    <a:pt x="308" y="356"/>
                  </a:lnTo>
                  <a:cubicBezTo>
                    <a:pt x="293" y="390"/>
                    <a:pt x="278" y="429"/>
                    <a:pt x="259" y="459"/>
                  </a:cubicBezTo>
                  <a:close/>
                  <a:moveTo>
                    <a:pt x="317" y="307"/>
                  </a:moveTo>
                  <a:lnTo>
                    <a:pt x="200" y="307"/>
                  </a:lnTo>
                  <a:cubicBezTo>
                    <a:pt x="195" y="288"/>
                    <a:pt x="195" y="273"/>
                    <a:pt x="195" y="254"/>
                  </a:cubicBezTo>
                  <a:cubicBezTo>
                    <a:pt x="195" y="234"/>
                    <a:pt x="195" y="219"/>
                    <a:pt x="200" y="205"/>
                  </a:cubicBezTo>
                  <a:lnTo>
                    <a:pt x="317" y="205"/>
                  </a:lnTo>
                  <a:cubicBezTo>
                    <a:pt x="322" y="219"/>
                    <a:pt x="322" y="234"/>
                    <a:pt x="322" y="254"/>
                  </a:cubicBezTo>
                  <a:cubicBezTo>
                    <a:pt x="322" y="273"/>
                    <a:pt x="317" y="288"/>
                    <a:pt x="317" y="307"/>
                  </a:cubicBezTo>
                  <a:close/>
                  <a:moveTo>
                    <a:pt x="322" y="449"/>
                  </a:moveTo>
                  <a:cubicBezTo>
                    <a:pt x="337" y="420"/>
                    <a:pt x="352" y="390"/>
                    <a:pt x="357" y="356"/>
                  </a:cubicBezTo>
                  <a:lnTo>
                    <a:pt x="435" y="356"/>
                  </a:lnTo>
                  <a:cubicBezTo>
                    <a:pt x="410" y="400"/>
                    <a:pt x="371" y="429"/>
                    <a:pt x="322" y="449"/>
                  </a:cubicBezTo>
                  <a:close/>
                  <a:moveTo>
                    <a:pt x="371" y="307"/>
                  </a:moveTo>
                  <a:cubicBezTo>
                    <a:pt x="371" y="288"/>
                    <a:pt x="371" y="273"/>
                    <a:pt x="371" y="254"/>
                  </a:cubicBezTo>
                  <a:cubicBezTo>
                    <a:pt x="371" y="234"/>
                    <a:pt x="371" y="219"/>
                    <a:pt x="371" y="205"/>
                  </a:cubicBezTo>
                  <a:lnTo>
                    <a:pt x="454" y="205"/>
                  </a:lnTo>
                  <a:cubicBezTo>
                    <a:pt x="459" y="219"/>
                    <a:pt x="464" y="234"/>
                    <a:pt x="464" y="254"/>
                  </a:cubicBezTo>
                  <a:cubicBezTo>
                    <a:pt x="464" y="273"/>
                    <a:pt x="459" y="288"/>
                    <a:pt x="454" y="307"/>
                  </a:cubicBezTo>
                  <a:lnTo>
                    <a:pt x="371" y="307"/>
                  </a:lnTo>
                  <a:close/>
                </a:path>
              </a:pathLst>
            </a:custGeom>
            <a:solidFill>
              <a:schemeClr val="accent4">
                <a:lumMod val="50000"/>
              </a:schemeClr>
            </a:solidFill>
            <a:ln>
              <a:noFill/>
            </a:ln>
            <a:effectLst/>
          </p:spPr>
          <p:txBody>
            <a:bodyPr wrap="none" anchor="ctr"/>
            <a:lstStyle/>
            <a:p>
              <a:endParaRPr lang="en-US"/>
            </a:p>
          </p:txBody>
        </p:sp>
      </p:grpSp>
    </p:spTree>
    <p:extLst>
      <p:ext uri="{BB962C8B-B14F-4D97-AF65-F5344CB8AC3E}">
        <p14:creationId xmlns:p14="http://schemas.microsoft.com/office/powerpoint/2010/main" val="20353934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13E503-7996-D14F-8AE9-917ED8D22657}"/>
              </a:ext>
            </a:extLst>
          </p:cNvPr>
          <p:cNvSpPr/>
          <p:nvPr/>
        </p:nvSpPr>
        <p:spPr>
          <a:xfrm>
            <a:off x="-8608" y="-13100"/>
            <a:ext cx="9152608" cy="515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2" name="Text Placeholder 1"/>
          <p:cNvSpPr>
            <a:spLocks noGrp="1"/>
          </p:cNvSpPr>
          <p:nvPr>
            <p:ph type="body" sz="quarter" idx="11"/>
          </p:nvPr>
        </p:nvSpPr>
        <p:spPr>
          <a:xfrm>
            <a:off x="914400" y="491813"/>
            <a:ext cx="7315200" cy="600075"/>
          </a:xfrm>
        </p:spPr>
        <p:txBody>
          <a:bodyPr/>
          <a:lstStyle/>
          <a:p>
            <a:r>
              <a:rPr lang="en-CA" sz="2000" dirty="0"/>
              <a:t>When children have been separated from their mothers during the early formative years, what can we do to help support their wish to re-connect?</a:t>
            </a:r>
            <a:endParaRPr lang="en-US" sz="2000" dirty="0"/>
          </a:p>
        </p:txBody>
      </p:sp>
      <p:graphicFrame>
        <p:nvGraphicFramePr>
          <p:cNvPr id="15" name="Схема 2"/>
          <p:cNvGraphicFramePr/>
          <p:nvPr>
            <p:extLst>
              <p:ext uri="{D42A27DB-BD31-4B8C-83A1-F6EECF244321}">
                <p14:modId xmlns:p14="http://schemas.microsoft.com/office/powerpoint/2010/main" val="2114051499"/>
              </p:ext>
            </p:extLst>
          </p:nvPr>
        </p:nvGraphicFramePr>
        <p:xfrm>
          <a:off x="1521502" y="791851"/>
          <a:ext cx="6824303" cy="3646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Content Placeholder 2"/>
          <p:cNvSpPr>
            <a:spLocks noGrp="1"/>
          </p:cNvSpPr>
          <p:nvPr>
            <p:ph sz="quarter" idx="4294967295"/>
          </p:nvPr>
        </p:nvSpPr>
        <p:spPr>
          <a:xfrm>
            <a:off x="5392112" y="3018220"/>
            <a:ext cx="3327973" cy="1615096"/>
          </a:xfrm>
          <a:prstGeom prst="rect">
            <a:avLst/>
          </a:prstGeom>
        </p:spPr>
        <p:txBody>
          <a:bodyPr/>
          <a:lstStyle/>
          <a:p>
            <a:pPr marL="0" indent="0">
              <a:buNone/>
            </a:pPr>
            <a:r>
              <a:rPr lang="en-US" dirty="0"/>
              <a:t>Double click here to add your answers!</a:t>
            </a:r>
          </a:p>
          <a:p>
            <a:pPr marL="0" indent="0">
              <a:buNone/>
            </a:pPr>
            <a:endParaRPr lang="en-US" dirty="0"/>
          </a:p>
          <a:p>
            <a:pPr marL="0" indent="0">
              <a:buNone/>
            </a:pPr>
            <a:endParaRPr lang="en-US" dirty="0"/>
          </a:p>
          <a:p>
            <a:pPr marL="0" indent="0">
              <a:buNone/>
            </a:pPr>
            <a:endParaRPr lang="en-US" dirty="0"/>
          </a:p>
          <a:p>
            <a:pPr marL="0" indent="0">
              <a:buNone/>
            </a:pPr>
            <a:r>
              <a:rPr lang="en-US" dirty="0"/>
              <a:t>Double click here to add your answers!</a:t>
            </a:r>
          </a:p>
          <a:p>
            <a:pPr marL="0" indent="0">
              <a:buNone/>
            </a:pPr>
            <a:endParaRPr lang="en-US" dirty="0"/>
          </a:p>
        </p:txBody>
      </p:sp>
      <p:sp>
        <p:nvSpPr>
          <p:cNvPr id="19" name="Rectangle 18"/>
          <p:cNvSpPr/>
          <p:nvPr/>
        </p:nvSpPr>
        <p:spPr>
          <a:xfrm>
            <a:off x="5298151" y="3116715"/>
            <a:ext cx="90377" cy="9037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p:cNvSpPr/>
          <p:nvPr/>
        </p:nvSpPr>
        <p:spPr>
          <a:xfrm>
            <a:off x="5298151" y="3928682"/>
            <a:ext cx="90377" cy="90377"/>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704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graphicEl>
                                              <a:dgm id="{C61304F1-8656-4179-8FDC-610834DBFD55}"/>
                                            </p:graphicEl>
                                          </p:spTgt>
                                        </p:tgtEl>
                                        <p:attrNameLst>
                                          <p:attrName>style.visibility</p:attrName>
                                        </p:attrNameLst>
                                      </p:cBhvr>
                                      <p:to>
                                        <p:strVal val="visible"/>
                                      </p:to>
                                    </p:set>
                                    <p:anim calcmode="lin" valueType="num">
                                      <p:cBhvr additive="base">
                                        <p:cTn id="7" dur="500" fill="hold"/>
                                        <p:tgtEl>
                                          <p:spTgt spid="15">
                                            <p:graphicEl>
                                              <a:dgm id="{C61304F1-8656-4179-8FDC-610834DBFD55}"/>
                                            </p:graphic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
                                            <p:graphicEl>
                                              <a:dgm id="{C61304F1-8656-4179-8FDC-610834DBFD55}"/>
                                            </p:graphic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
                                            <p:graphicEl>
                                              <a:dgm id="{668A0317-70A2-4D17-8E96-C835668810C8}"/>
                                            </p:graphicEl>
                                          </p:spTgt>
                                        </p:tgtEl>
                                        <p:attrNameLst>
                                          <p:attrName>style.visibility</p:attrName>
                                        </p:attrNameLst>
                                      </p:cBhvr>
                                      <p:to>
                                        <p:strVal val="visible"/>
                                      </p:to>
                                    </p:set>
                                    <p:anim calcmode="lin" valueType="num">
                                      <p:cBhvr additive="base">
                                        <p:cTn id="11" dur="500" fill="hold"/>
                                        <p:tgtEl>
                                          <p:spTgt spid="15">
                                            <p:graphicEl>
                                              <a:dgm id="{668A0317-70A2-4D17-8E96-C835668810C8}"/>
                                            </p:graphic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5">
                                            <p:graphicEl>
                                              <a:dgm id="{668A0317-70A2-4D17-8E96-C835668810C8}"/>
                                            </p:graphic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graphicEl>
                                              <a:dgm id="{BD0897E8-D107-4DDB-8EC4-D8E7002EC21E}"/>
                                            </p:graphicEl>
                                          </p:spTgt>
                                        </p:tgtEl>
                                        <p:attrNameLst>
                                          <p:attrName>style.visibility</p:attrName>
                                        </p:attrNameLst>
                                      </p:cBhvr>
                                      <p:to>
                                        <p:strVal val="visible"/>
                                      </p:to>
                                    </p:set>
                                    <p:anim calcmode="lin" valueType="num">
                                      <p:cBhvr additive="base">
                                        <p:cTn id="15" dur="500" fill="hold"/>
                                        <p:tgtEl>
                                          <p:spTgt spid="15">
                                            <p:graphicEl>
                                              <a:dgm id="{BD0897E8-D107-4DDB-8EC4-D8E7002EC21E}"/>
                                            </p:graphic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graphicEl>
                                              <a:dgm id="{BD0897E8-D107-4DDB-8EC4-D8E7002EC21E}"/>
                                            </p:graphic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5">
                                            <p:graphicEl>
                                              <a:dgm id="{3739FE75-B3E1-4DA6-BF19-FBEBF172DA20}"/>
                                            </p:graphicEl>
                                          </p:spTgt>
                                        </p:tgtEl>
                                        <p:attrNameLst>
                                          <p:attrName>style.visibility</p:attrName>
                                        </p:attrNameLst>
                                      </p:cBhvr>
                                      <p:to>
                                        <p:strVal val="visible"/>
                                      </p:to>
                                    </p:set>
                                    <p:anim calcmode="lin" valueType="num">
                                      <p:cBhvr additive="base">
                                        <p:cTn id="21" dur="500" fill="hold"/>
                                        <p:tgtEl>
                                          <p:spTgt spid="15">
                                            <p:graphicEl>
                                              <a:dgm id="{3739FE75-B3E1-4DA6-BF19-FBEBF172DA20}"/>
                                            </p:graphic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5">
                                            <p:graphicEl>
                                              <a:dgm id="{3739FE75-B3E1-4DA6-BF19-FBEBF172DA20}"/>
                                            </p:graphic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5">
                                            <p:graphicEl>
                                              <a:dgm id="{4B319184-B185-4787-A31D-051D217B127C}"/>
                                            </p:graphicEl>
                                          </p:spTgt>
                                        </p:tgtEl>
                                        <p:attrNameLst>
                                          <p:attrName>style.visibility</p:attrName>
                                        </p:attrNameLst>
                                      </p:cBhvr>
                                      <p:to>
                                        <p:strVal val="visible"/>
                                      </p:to>
                                    </p:set>
                                    <p:anim calcmode="lin" valueType="num">
                                      <p:cBhvr additive="base">
                                        <p:cTn id="25" dur="500" fill="hold"/>
                                        <p:tgtEl>
                                          <p:spTgt spid="15">
                                            <p:graphicEl>
                                              <a:dgm id="{4B319184-B185-4787-A31D-051D217B127C}"/>
                                            </p:graphic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5">
                                            <p:graphicEl>
                                              <a:dgm id="{4B319184-B185-4787-A31D-051D217B127C}"/>
                                            </p:graphic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5">
                                            <p:graphicEl>
                                              <a:dgm id="{393F0283-90E5-467B-A466-8DBDFD6B4F31}"/>
                                            </p:graphicEl>
                                          </p:spTgt>
                                        </p:tgtEl>
                                        <p:attrNameLst>
                                          <p:attrName>style.visibility</p:attrName>
                                        </p:attrNameLst>
                                      </p:cBhvr>
                                      <p:to>
                                        <p:strVal val="visible"/>
                                      </p:to>
                                    </p:set>
                                    <p:anim calcmode="lin" valueType="num">
                                      <p:cBhvr additive="base">
                                        <p:cTn id="29" dur="500" fill="hold"/>
                                        <p:tgtEl>
                                          <p:spTgt spid="15">
                                            <p:graphicEl>
                                              <a:dgm id="{393F0283-90E5-467B-A466-8DBDFD6B4F31}"/>
                                            </p:graphic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5">
                                            <p:graphicEl>
                                              <a:dgm id="{393F0283-90E5-467B-A466-8DBDFD6B4F31}"/>
                                            </p:graphic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5">
                                            <p:graphicEl>
                                              <a:dgm id="{63B40730-F31D-4016-BB17-3529DCE20632}"/>
                                            </p:graphicEl>
                                          </p:spTgt>
                                        </p:tgtEl>
                                        <p:attrNameLst>
                                          <p:attrName>style.visibility</p:attrName>
                                        </p:attrNameLst>
                                      </p:cBhvr>
                                      <p:to>
                                        <p:strVal val="visible"/>
                                      </p:to>
                                    </p:set>
                                    <p:anim calcmode="lin" valueType="num">
                                      <p:cBhvr additive="base">
                                        <p:cTn id="35" dur="500" fill="hold"/>
                                        <p:tgtEl>
                                          <p:spTgt spid="15">
                                            <p:graphicEl>
                                              <a:dgm id="{63B40730-F31D-4016-BB17-3529DCE20632}"/>
                                            </p:graphic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5">
                                            <p:graphicEl>
                                              <a:dgm id="{63B40730-F31D-4016-BB17-3529DCE20632}"/>
                                            </p:graphic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5">
                                            <p:graphicEl>
                                              <a:dgm id="{B57A2C0F-65B4-4E1C-AC09-9E6FD24DF851}"/>
                                            </p:graphicEl>
                                          </p:spTgt>
                                        </p:tgtEl>
                                        <p:attrNameLst>
                                          <p:attrName>style.visibility</p:attrName>
                                        </p:attrNameLst>
                                      </p:cBhvr>
                                      <p:to>
                                        <p:strVal val="visible"/>
                                      </p:to>
                                    </p:set>
                                    <p:anim calcmode="lin" valueType="num">
                                      <p:cBhvr additive="base">
                                        <p:cTn id="39" dur="500" fill="hold"/>
                                        <p:tgtEl>
                                          <p:spTgt spid="15">
                                            <p:graphicEl>
                                              <a:dgm id="{B57A2C0F-65B4-4E1C-AC09-9E6FD24DF851}"/>
                                            </p:graphic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5">
                                            <p:graphicEl>
                                              <a:dgm id="{B57A2C0F-65B4-4E1C-AC09-9E6FD24DF851}"/>
                                            </p:graphic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5">
                                            <p:graphicEl>
                                              <a:dgm id="{BFD9708E-F083-4E25-92B1-6E878739342E}"/>
                                            </p:graphicEl>
                                          </p:spTgt>
                                        </p:tgtEl>
                                        <p:attrNameLst>
                                          <p:attrName>style.visibility</p:attrName>
                                        </p:attrNameLst>
                                      </p:cBhvr>
                                      <p:to>
                                        <p:strVal val="visible"/>
                                      </p:to>
                                    </p:set>
                                    <p:anim calcmode="lin" valueType="num">
                                      <p:cBhvr additive="base">
                                        <p:cTn id="43" dur="500" fill="hold"/>
                                        <p:tgtEl>
                                          <p:spTgt spid="15">
                                            <p:graphicEl>
                                              <a:dgm id="{BFD9708E-F083-4E25-92B1-6E878739342E}"/>
                                            </p:graphic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5">
                                            <p:graphicEl>
                                              <a:dgm id="{BFD9708E-F083-4E25-92B1-6E878739342E}"/>
                                            </p:graphic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5">
                                            <p:graphicEl>
                                              <a:dgm id="{4F806E93-B0BA-4F0F-9BF3-7BE0EEE139D1}"/>
                                            </p:graphicEl>
                                          </p:spTgt>
                                        </p:tgtEl>
                                        <p:attrNameLst>
                                          <p:attrName>style.visibility</p:attrName>
                                        </p:attrNameLst>
                                      </p:cBhvr>
                                      <p:to>
                                        <p:strVal val="visible"/>
                                      </p:to>
                                    </p:set>
                                    <p:anim calcmode="lin" valueType="num">
                                      <p:cBhvr additive="base">
                                        <p:cTn id="49" dur="500" fill="hold"/>
                                        <p:tgtEl>
                                          <p:spTgt spid="15">
                                            <p:graphicEl>
                                              <a:dgm id="{4F806E93-B0BA-4F0F-9BF3-7BE0EEE139D1}"/>
                                            </p:graphic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5">
                                            <p:graphicEl>
                                              <a:dgm id="{4F806E93-B0BA-4F0F-9BF3-7BE0EEE139D1}"/>
                                            </p:graphicEl>
                                          </p:spTgt>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5">
                                            <p:graphicEl>
                                              <a:dgm id="{1BC379CB-C77E-4B55-80D7-19B9AFA07CA5}"/>
                                            </p:graphicEl>
                                          </p:spTgt>
                                        </p:tgtEl>
                                        <p:attrNameLst>
                                          <p:attrName>style.visibility</p:attrName>
                                        </p:attrNameLst>
                                      </p:cBhvr>
                                      <p:to>
                                        <p:strVal val="visible"/>
                                      </p:to>
                                    </p:set>
                                    <p:anim calcmode="lin" valueType="num">
                                      <p:cBhvr additive="base">
                                        <p:cTn id="53" dur="500" fill="hold"/>
                                        <p:tgtEl>
                                          <p:spTgt spid="15">
                                            <p:graphicEl>
                                              <a:dgm id="{1BC379CB-C77E-4B55-80D7-19B9AFA07CA5}"/>
                                            </p:graphic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15">
                                            <p:graphicEl>
                                              <a:dgm id="{1BC379CB-C77E-4B55-80D7-19B9AFA07CA5}"/>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277" r="16277"/>
          <a:stretch>
            <a:fillRect/>
          </a:stretch>
        </p:blipFill>
        <p:spPr>
          <a:xfrm>
            <a:off x="-8608" y="-3956"/>
            <a:ext cx="5217937" cy="5156599"/>
          </a:xfrm>
        </p:spPr>
      </p:pic>
      <p:grpSp>
        <p:nvGrpSpPr>
          <p:cNvPr id="2" name="Group 1"/>
          <p:cNvGrpSpPr/>
          <p:nvPr/>
        </p:nvGrpSpPr>
        <p:grpSpPr>
          <a:xfrm>
            <a:off x="4072271" y="1054850"/>
            <a:ext cx="5026010" cy="3177522"/>
            <a:chOff x="4072271" y="1054850"/>
            <a:chExt cx="5026010" cy="3177522"/>
          </a:xfrm>
        </p:grpSpPr>
        <p:sp>
          <p:nvSpPr>
            <p:cNvPr id="15" name="Text Placeholder 1"/>
            <p:cNvSpPr txBox="1">
              <a:spLocks/>
            </p:cNvSpPr>
            <p:nvPr/>
          </p:nvSpPr>
          <p:spPr>
            <a:xfrm>
              <a:off x="4072271" y="1054850"/>
              <a:ext cx="5026010" cy="600075"/>
            </a:xfrm>
            <a:prstGeom prst="rect">
              <a:avLst/>
            </a:prstGeom>
          </p:spPr>
          <p:txBody>
            <a:bodyPr anchor="ctr">
              <a:noAutofit/>
            </a:bodyPr>
            <a:lstStyle>
              <a:lvl1pPr marL="0" indent="0" algn="l" defTabSz="457200" rtl="0" eaLnBrk="1" latinLnBrk="0" hangingPunct="1">
                <a:spcBef>
                  <a:spcPct val="20000"/>
                </a:spcBef>
                <a:buFont typeface="Arial"/>
                <a:buNone/>
                <a:defRPr sz="24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400" kern="1200">
                  <a:solidFill>
                    <a:srgbClr val="323232"/>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rgbClr val="323232"/>
                  </a:solidFill>
                  <a:latin typeface="+mj-lt"/>
                  <a:ea typeface="+mn-ea"/>
                  <a:cs typeface="+mn-cs"/>
                </a:defRPr>
              </a:lvl3pPr>
              <a:lvl4pPr marL="1600200" indent="-228600" algn="l" defTabSz="457200" rtl="0" eaLnBrk="1" latinLnBrk="0" hangingPunct="1">
                <a:spcBef>
                  <a:spcPct val="20000"/>
                </a:spcBef>
                <a:buFont typeface="Arial"/>
                <a:buChar char="–"/>
                <a:defRPr sz="2400" kern="1200">
                  <a:solidFill>
                    <a:srgbClr val="323232"/>
                  </a:solidFill>
                  <a:latin typeface="+mj-lt"/>
                  <a:ea typeface="+mn-ea"/>
                  <a:cs typeface="+mn-cs"/>
                </a:defRPr>
              </a:lvl4pPr>
              <a:lvl5pPr marL="2057400" indent="-228600" algn="l" defTabSz="457200" rtl="0" eaLnBrk="1" latinLnBrk="0" hangingPunct="1">
                <a:spcBef>
                  <a:spcPct val="20000"/>
                </a:spcBef>
                <a:buFont typeface="Arial"/>
                <a:buChar char="»"/>
                <a:defRPr sz="2400" kern="1200">
                  <a:solidFill>
                    <a:srgbClr val="323232"/>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sz="1400" dirty="0"/>
                <a:t>This story is based on the relatively short life of deceased Fishing Lake resident Delores (</a:t>
              </a:r>
              <a:r>
                <a:rPr lang="en-CA" sz="1400" dirty="0" err="1"/>
                <a:t>Fayant</a:t>
              </a:r>
              <a:r>
                <a:rPr lang="en-CA" sz="1400" dirty="0"/>
                <a:t>) Lehr as created and narrated by her daughter Marty Morin.</a:t>
              </a:r>
              <a:endParaRPr lang="en-US" sz="1400" dirty="0"/>
            </a:p>
          </p:txBody>
        </p:sp>
        <p:sp>
          <p:nvSpPr>
            <p:cNvPr id="16" name="Content Placeholder 2"/>
            <p:cNvSpPr txBox="1">
              <a:spLocks/>
            </p:cNvSpPr>
            <p:nvPr/>
          </p:nvSpPr>
          <p:spPr>
            <a:xfrm>
              <a:off x="4805917" y="1895834"/>
              <a:ext cx="3780300" cy="2336538"/>
            </a:xfrm>
            <a:prstGeom prst="rect">
              <a:avLst/>
            </a:prstGeom>
          </p:spPr>
          <p:txBody>
            <a:bodyPr/>
            <a:lstStyle>
              <a:lvl1pPr marL="342900" indent="-342900" algn="l" defTabSz="457200" rtl="0" eaLnBrk="1" latinLnBrk="0" hangingPunct="1">
                <a:spcBef>
                  <a:spcPct val="20000"/>
                </a:spcBef>
                <a:buFont typeface="Arial"/>
                <a:buChar char="•"/>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CA" dirty="0"/>
                <a:t>   The viewer is not privy to the tragic story behind Delores’ passing, but we soon realize that it is her children’s quest to re-discover their roots and family through the recovery of shared memories and stories that is the main message of this story. While the story might have revolved around a story of trauma, loss, anger, and regret, the storyteller has opted instead to focus on the positive elements of life. </a:t>
              </a:r>
              <a:endParaRPr lang="en-US" dirty="0"/>
            </a:p>
          </p:txBody>
        </p:sp>
      </p:grpSp>
    </p:spTree>
    <p:extLst>
      <p:ext uri="{BB962C8B-B14F-4D97-AF65-F5344CB8AC3E}">
        <p14:creationId xmlns:p14="http://schemas.microsoft.com/office/powerpoint/2010/main" val="5913880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A8DD300-E21F-484D-BA5C-CAC191175F57}"/>
              </a:ext>
            </a:extLst>
          </p:cNvPr>
          <p:cNvSpPr/>
          <p:nvPr/>
        </p:nvSpPr>
        <p:spPr>
          <a:xfrm>
            <a:off x="-8608" y="-13100"/>
            <a:ext cx="9152608" cy="515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tx1"/>
              </a:solidFill>
              <a:effectLst>
                <a:outerShdw blurRad="38100" dist="19050" dir="2700000" algn="tl" rotWithShape="0">
                  <a:schemeClr val="dk1">
                    <a:alpha val="40000"/>
                  </a:schemeClr>
                </a:outerShdw>
              </a:effectLst>
            </a:endParaRPr>
          </a:p>
        </p:txBody>
      </p:sp>
      <p:pic>
        <p:nvPicPr>
          <p:cNvPr id="9" name="Picture Placeholder 8"/>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5677" r="35677"/>
          <a:stretch>
            <a:fillRect/>
          </a:stretch>
        </p:blipFill>
        <p:spPr/>
      </p:pic>
      <p:sp>
        <p:nvSpPr>
          <p:cNvPr id="4" name="Content Placeholder 2"/>
          <p:cNvSpPr txBox="1">
            <a:spLocks/>
          </p:cNvSpPr>
          <p:nvPr/>
        </p:nvSpPr>
        <p:spPr>
          <a:xfrm>
            <a:off x="938254" y="1784464"/>
            <a:ext cx="5581418" cy="2376056"/>
          </a:xfrm>
          <a:prstGeom prst="rect">
            <a:avLst/>
          </a:prstGeom>
        </p:spPr>
        <p:txBody>
          <a:bodyPr/>
          <a:lstStyle>
            <a:lvl1pPr marL="342900" indent="-342900" algn="l" defTabSz="457200" rtl="0" eaLnBrk="1" latinLnBrk="0" hangingPunct="1">
              <a:spcBef>
                <a:spcPct val="20000"/>
              </a:spcBef>
              <a:buFont typeface="Arial"/>
              <a:buChar char="•"/>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p>
        </p:txBody>
      </p:sp>
      <p:sp>
        <p:nvSpPr>
          <p:cNvPr id="13" name="Content Placeholder 2">
            <a:extLst>
              <a:ext uri="{FF2B5EF4-FFF2-40B4-BE49-F238E27FC236}">
                <a16:creationId xmlns:a16="http://schemas.microsoft.com/office/drawing/2014/main" id="{2F46A320-DD53-9A48-BA5B-8930E0D44E3C}"/>
              </a:ext>
            </a:extLst>
          </p:cNvPr>
          <p:cNvSpPr txBox="1">
            <a:spLocks/>
          </p:cNvSpPr>
          <p:nvPr/>
        </p:nvSpPr>
        <p:spPr>
          <a:xfrm>
            <a:off x="947398" y="1226248"/>
            <a:ext cx="5581418" cy="3154365"/>
          </a:xfrm>
          <a:prstGeom prst="rect">
            <a:avLst/>
          </a:prstGeom>
        </p:spPr>
        <p:txBody>
          <a:bodyPr/>
          <a:lstStyle>
            <a:lvl1pPr marL="342900" indent="-342900" algn="l" defTabSz="457200" rtl="0" eaLnBrk="1" latinLnBrk="0" hangingPunct="1">
              <a:spcBef>
                <a:spcPct val="20000"/>
              </a:spcBef>
              <a:buFont typeface="Arial"/>
              <a:buChar char="•"/>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p>
        </p:txBody>
      </p:sp>
      <p:sp>
        <p:nvSpPr>
          <p:cNvPr id="18" name="Content Placeholder 2">
            <a:extLst>
              <a:ext uri="{FF2B5EF4-FFF2-40B4-BE49-F238E27FC236}">
                <a16:creationId xmlns:a16="http://schemas.microsoft.com/office/drawing/2014/main" id="{C4FAF6D8-5890-334E-BC68-734514128610}"/>
              </a:ext>
            </a:extLst>
          </p:cNvPr>
          <p:cNvSpPr txBox="1">
            <a:spLocks/>
          </p:cNvSpPr>
          <p:nvPr/>
        </p:nvSpPr>
        <p:spPr>
          <a:xfrm>
            <a:off x="1307513" y="1526625"/>
            <a:ext cx="4861187" cy="2336538"/>
          </a:xfrm>
          <a:prstGeom prst="rect">
            <a:avLst/>
          </a:prstGeom>
        </p:spPr>
        <p:txBody>
          <a:bodyPr/>
          <a:lstStyle>
            <a:lvl1pPr marL="342900" indent="-342900" algn="l" defTabSz="457200" rtl="0" eaLnBrk="1" latinLnBrk="0" hangingPunct="1">
              <a:spcBef>
                <a:spcPct val="20000"/>
              </a:spcBef>
              <a:buFont typeface="Arial"/>
              <a:buChar char="•"/>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CA" dirty="0"/>
              <a:t>   Through photos and shared memories, we see glimpses into the brief life of Delores and how her daughter has chosen to interpret her life in a positive life as one way to adapt to their mother’s loss at very young ages. Moreover, the importance of community for her mother is revealed as we hear that, “her door was always open to those who needed a place to stay.” This statement is illustrative of an ongoing collective orientation despite the relocation of this young Métis woman to an urban setting in her early married years. As the story concludes, we see that Delores’ four children have managed to adapt to a life without their mother, and in spite of their tragic loss early in their lives and their many challenges in the provincial foster care system, they have chosen to adopt an optimistic outlook on life.</a:t>
            </a:r>
            <a:endParaRPr lang="en-US" dirty="0"/>
          </a:p>
        </p:txBody>
      </p:sp>
    </p:spTree>
    <p:extLst>
      <p:ext uri="{BB962C8B-B14F-4D97-AF65-F5344CB8AC3E}">
        <p14:creationId xmlns:p14="http://schemas.microsoft.com/office/powerpoint/2010/main" val="18827352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15131"/>
          <a:stretch/>
        </p:blipFill>
        <p:spPr>
          <a:xfrm>
            <a:off x="-6350" y="-20008"/>
            <a:ext cx="9150350" cy="5177224"/>
          </a:xfrm>
          <a:prstGeom prst="rect">
            <a:avLst/>
          </a:prstGeom>
        </p:spPr>
      </p:pic>
      <p:sp>
        <p:nvSpPr>
          <p:cNvPr id="13" name="Text Placeholder 1"/>
          <p:cNvSpPr txBox="1">
            <a:spLocks/>
          </p:cNvSpPr>
          <p:nvPr/>
        </p:nvSpPr>
        <p:spPr>
          <a:xfrm>
            <a:off x="2281237" y="1613091"/>
            <a:ext cx="4575175" cy="600075"/>
          </a:xfrm>
          <a:prstGeom prst="rect">
            <a:avLst/>
          </a:prstGeom>
        </p:spPr>
        <p:txBody>
          <a:bodyPr anchor="ctr">
            <a:noAutofit/>
          </a:bodyPr>
          <a:lstStyle>
            <a:lvl1pPr marL="0" indent="0" algn="l" defTabSz="457200" rtl="0" eaLnBrk="1" latinLnBrk="0" hangingPunct="1">
              <a:spcBef>
                <a:spcPct val="20000"/>
              </a:spcBef>
              <a:buFont typeface="Arial"/>
              <a:buNone/>
              <a:defRPr sz="24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400" kern="1200">
                <a:solidFill>
                  <a:srgbClr val="323232"/>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rgbClr val="323232"/>
                </a:solidFill>
                <a:latin typeface="+mj-lt"/>
                <a:ea typeface="+mn-ea"/>
                <a:cs typeface="+mn-cs"/>
              </a:defRPr>
            </a:lvl3pPr>
            <a:lvl4pPr marL="1600200" indent="-228600" algn="l" defTabSz="457200" rtl="0" eaLnBrk="1" latinLnBrk="0" hangingPunct="1">
              <a:spcBef>
                <a:spcPct val="20000"/>
              </a:spcBef>
              <a:buFont typeface="Arial"/>
              <a:buChar char="–"/>
              <a:defRPr sz="2400" kern="1200">
                <a:solidFill>
                  <a:srgbClr val="323232"/>
                </a:solidFill>
                <a:latin typeface="+mj-lt"/>
                <a:ea typeface="+mn-ea"/>
                <a:cs typeface="+mn-cs"/>
              </a:defRPr>
            </a:lvl4pPr>
            <a:lvl5pPr marL="2057400" indent="-228600" algn="l" defTabSz="457200" rtl="0" eaLnBrk="1" latinLnBrk="0" hangingPunct="1">
              <a:spcBef>
                <a:spcPct val="20000"/>
              </a:spcBef>
              <a:buFont typeface="Arial"/>
              <a:buChar char="»"/>
              <a:defRPr sz="2400" kern="1200">
                <a:solidFill>
                  <a:srgbClr val="323232"/>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bg1"/>
                </a:solidFill>
              </a:rPr>
              <a:t>Watch the digital st0ry once for initial reactions; watch a second time to gain insight.</a:t>
            </a:r>
          </a:p>
        </p:txBody>
      </p:sp>
    </p:spTree>
    <p:extLst>
      <p:ext uri="{BB962C8B-B14F-4D97-AF65-F5344CB8AC3E}">
        <p14:creationId xmlns:p14="http://schemas.microsoft.com/office/powerpoint/2010/main" val="2132885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5353BB-8817-9A4A-87E0-96BC49C508FC}"/>
              </a:ext>
            </a:extLst>
          </p:cNvPr>
          <p:cNvSpPr/>
          <p:nvPr/>
        </p:nvSpPr>
        <p:spPr>
          <a:xfrm>
            <a:off x="0" y="0"/>
            <a:ext cx="9144000" cy="5143500"/>
          </a:xfrm>
          <a:prstGeom prst="rect">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A2DA371-4232-E241-9BF2-A42DC4168319}"/>
              </a:ext>
            </a:extLst>
          </p:cNvPr>
          <p:cNvPicPr>
            <a:picLocks noChangeAspect="1"/>
          </p:cNvPicPr>
          <p:nvPr/>
        </p:nvPicPr>
        <p:blipFill>
          <a:blip r:embed="rId2"/>
          <a:stretch>
            <a:fillRect/>
          </a:stretch>
        </p:blipFill>
        <p:spPr>
          <a:xfrm>
            <a:off x="850900" y="57150"/>
            <a:ext cx="7442200" cy="5029200"/>
          </a:xfrm>
          <a:prstGeom prst="rect">
            <a:avLst/>
          </a:prstGeom>
        </p:spPr>
      </p:pic>
    </p:spTree>
    <p:extLst>
      <p:ext uri="{BB962C8B-B14F-4D97-AF65-F5344CB8AC3E}">
        <p14:creationId xmlns:p14="http://schemas.microsoft.com/office/powerpoint/2010/main" val="3493522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64F174-7359-1047-82BE-16325D2C5EF2}"/>
              </a:ext>
            </a:extLst>
          </p:cNvPr>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Story5.mp4" descr="Story5.mp4">
            <a:hlinkClick r:id="" action="ppaction://media"/>
            <a:extLst>
              <a:ext uri="{FF2B5EF4-FFF2-40B4-BE49-F238E27FC236}">
                <a16:creationId xmlns:a16="http://schemas.microsoft.com/office/drawing/2014/main" id="{293DACDF-A79C-CF4B-8EC1-AF33A368B5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4263" y="0"/>
            <a:ext cx="6973887" cy="5143500"/>
          </a:xfrm>
          <a:prstGeom prst="rect">
            <a:avLst/>
          </a:prstGeom>
        </p:spPr>
      </p:pic>
    </p:spTree>
    <p:extLst>
      <p:ext uri="{BB962C8B-B14F-4D97-AF65-F5344CB8AC3E}">
        <p14:creationId xmlns:p14="http://schemas.microsoft.com/office/powerpoint/2010/main" val="238209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15259"/>
          <a:stretch/>
        </p:blipFill>
        <p:spPr>
          <a:xfrm>
            <a:off x="-9358" y="0"/>
            <a:ext cx="9153358" cy="5173133"/>
          </a:xfrm>
          <a:prstGeom prst="rect">
            <a:avLst/>
          </a:prstGeom>
        </p:spPr>
      </p:pic>
      <p:sp>
        <p:nvSpPr>
          <p:cNvPr id="16" name="Text Placeholder 1"/>
          <p:cNvSpPr txBox="1">
            <a:spLocks/>
          </p:cNvSpPr>
          <p:nvPr/>
        </p:nvSpPr>
        <p:spPr>
          <a:xfrm>
            <a:off x="1188686" y="814590"/>
            <a:ext cx="5399150" cy="1907828"/>
          </a:xfrm>
          <a:prstGeom prst="rect">
            <a:avLst/>
          </a:prstGeom>
        </p:spPr>
        <p:txBody>
          <a:bodyPr anchor="ctr">
            <a:noAutofit/>
          </a:bodyPr>
          <a:lstStyle>
            <a:lvl1pPr marL="0" indent="0" algn="l" defTabSz="457200" rtl="0" eaLnBrk="1" latinLnBrk="0" hangingPunct="1">
              <a:spcBef>
                <a:spcPct val="20000"/>
              </a:spcBef>
              <a:buFont typeface="Arial"/>
              <a:buNone/>
              <a:defRPr sz="24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400" kern="1200">
                <a:solidFill>
                  <a:srgbClr val="323232"/>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rgbClr val="323232"/>
                </a:solidFill>
                <a:latin typeface="+mj-lt"/>
                <a:ea typeface="+mn-ea"/>
                <a:cs typeface="+mn-cs"/>
              </a:defRPr>
            </a:lvl3pPr>
            <a:lvl4pPr marL="1600200" indent="-228600" algn="l" defTabSz="457200" rtl="0" eaLnBrk="1" latinLnBrk="0" hangingPunct="1">
              <a:spcBef>
                <a:spcPct val="20000"/>
              </a:spcBef>
              <a:buFont typeface="Arial"/>
              <a:buChar char="–"/>
              <a:defRPr sz="2400" kern="1200">
                <a:solidFill>
                  <a:srgbClr val="323232"/>
                </a:solidFill>
                <a:latin typeface="+mj-lt"/>
                <a:ea typeface="+mn-ea"/>
                <a:cs typeface="+mn-cs"/>
              </a:defRPr>
            </a:lvl4pPr>
            <a:lvl5pPr marL="2057400" indent="-228600" algn="l" defTabSz="457200" rtl="0" eaLnBrk="1" latinLnBrk="0" hangingPunct="1">
              <a:spcBef>
                <a:spcPct val="20000"/>
              </a:spcBef>
              <a:buFont typeface="Arial"/>
              <a:buChar char="»"/>
              <a:defRPr sz="2400" kern="1200">
                <a:solidFill>
                  <a:srgbClr val="323232"/>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We now invite you to respond to the following questions:</a:t>
            </a:r>
          </a:p>
        </p:txBody>
      </p:sp>
    </p:spTree>
    <p:extLst>
      <p:ext uri="{BB962C8B-B14F-4D97-AF65-F5344CB8AC3E}">
        <p14:creationId xmlns:p14="http://schemas.microsoft.com/office/powerpoint/2010/main" val="839143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E508E9B-007A-1547-973A-8AD887739D9C}"/>
              </a:ext>
            </a:extLst>
          </p:cNvPr>
          <p:cNvSpPr/>
          <p:nvPr/>
        </p:nvSpPr>
        <p:spPr>
          <a:xfrm>
            <a:off x="-8608" y="-13100"/>
            <a:ext cx="9152608" cy="515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2" name="Text Placeholder 1"/>
          <p:cNvSpPr>
            <a:spLocks noGrp="1"/>
          </p:cNvSpPr>
          <p:nvPr>
            <p:ph type="body" sz="quarter" idx="11"/>
          </p:nvPr>
        </p:nvSpPr>
        <p:spPr>
          <a:xfrm>
            <a:off x="914400" y="-244360"/>
            <a:ext cx="7315200" cy="1225003"/>
          </a:xfrm>
        </p:spPr>
        <p:txBody>
          <a:bodyPr/>
          <a:lstStyle/>
          <a:p>
            <a:r>
              <a:rPr lang="en-CA" dirty="0"/>
              <a:t>Central Message</a:t>
            </a:r>
            <a:endParaRPr lang="en-US" dirty="0"/>
          </a:p>
        </p:txBody>
      </p:sp>
      <p:sp>
        <p:nvSpPr>
          <p:cNvPr id="35" name="Content Placeholder 2"/>
          <p:cNvSpPr>
            <a:spLocks noGrp="1"/>
          </p:cNvSpPr>
          <p:nvPr>
            <p:ph sz="quarter" idx="4294967295"/>
          </p:nvPr>
        </p:nvSpPr>
        <p:spPr>
          <a:xfrm>
            <a:off x="5118150" y="1957753"/>
            <a:ext cx="3327973" cy="2408025"/>
          </a:xfrm>
          <a:prstGeom prst="rect">
            <a:avLst/>
          </a:prstGeom>
        </p:spPr>
        <p:txBody>
          <a:bodyPr/>
          <a:lstStyle/>
          <a:p>
            <a:pPr marL="0" indent="0">
              <a:buNone/>
            </a:pPr>
            <a:r>
              <a:rPr lang="en-US" dirty="0"/>
              <a:t>Double click here to add your answers!</a:t>
            </a:r>
          </a:p>
          <a:p>
            <a:pPr marL="0" indent="0">
              <a:buNone/>
            </a:pPr>
            <a:endParaRPr lang="en-US" dirty="0"/>
          </a:p>
        </p:txBody>
      </p:sp>
      <p:sp>
        <p:nvSpPr>
          <p:cNvPr id="36" name="Rectangle 35"/>
          <p:cNvSpPr/>
          <p:nvPr/>
        </p:nvSpPr>
        <p:spPr>
          <a:xfrm>
            <a:off x="5014471" y="816698"/>
            <a:ext cx="2833005" cy="923330"/>
          </a:xfrm>
          <a:prstGeom prst="rect">
            <a:avLst/>
          </a:prstGeom>
        </p:spPr>
        <p:txBody>
          <a:bodyPr wrap="square">
            <a:spAutoFit/>
          </a:bodyPr>
          <a:lstStyle/>
          <a:p>
            <a:r>
              <a:rPr lang="en-CA" dirty="0"/>
              <a:t>What is the central message that comes from Marty’s story?</a:t>
            </a:r>
            <a:endParaRPr lang="en-US" sz="1600" dirty="0"/>
          </a:p>
        </p:txBody>
      </p:sp>
      <p:sp>
        <p:nvSpPr>
          <p:cNvPr id="37" name="Rectangle 36"/>
          <p:cNvSpPr/>
          <p:nvPr/>
        </p:nvSpPr>
        <p:spPr>
          <a:xfrm>
            <a:off x="5014471" y="2055153"/>
            <a:ext cx="90377" cy="9037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Rectangle 37"/>
          <p:cNvSpPr/>
          <p:nvPr/>
        </p:nvSpPr>
        <p:spPr>
          <a:xfrm>
            <a:off x="5014471" y="2865310"/>
            <a:ext cx="90377" cy="90377"/>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Rectangle 38"/>
          <p:cNvSpPr/>
          <p:nvPr/>
        </p:nvSpPr>
        <p:spPr>
          <a:xfrm>
            <a:off x="5014471" y="3660346"/>
            <a:ext cx="90377" cy="90377"/>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1" name="Группа 5"/>
          <p:cNvGrpSpPr/>
          <p:nvPr/>
        </p:nvGrpSpPr>
        <p:grpSpPr>
          <a:xfrm>
            <a:off x="1205480" y="1187992"/>
            <a:ext cx="3322124" cy="3244630"/>
            <a:chOff x="14930466" y="3110117"/>
            <a:chExt cx="8202075" cy="8010751"/>
          </a:xfrm>
        </p:grpSpPr>
        <p:sp>
          <p:nvSpPr>
            <p:cNvPr id="13" name="Shape 2217"/>
            <p:cNvSpPr/>
            <p:nvPr/>
          </p:nvSpPr>
          <p:spPr>
            <a:xfrm>
              <a:off x="17525815" y="3110117"/>
              <a:ext cx="3133760" cy="1720167"/>
            </a:xfrm>
            <a:custGeom>
              <a:avLst/>
              <a:gdLst/>
              <a:ahLst/>
              <a:cxnLst>
                <a:cxn ang="0">
                  <a:pos x="wd2" y="hd2"/>
                </a:cxn>
                <a:cxn ang="5400000">
                  <a:pos x="wd2" y="hd2"/>
                </a:cxn>
                <a:cxn ang="10800000">
                  <a:pos x="wd2" y="hd2"/>
                </a:cxn>
                <a:cxn ang="16200000">
                  <a:pos x="wd2" y="hd2"/>
                </a:cxn>
              </a:cxnLst>
              <a:rect l="0" t="0" r="r" b="b"/>
              <a:pathLst>
                <a:path w="21600" h="21600" extrusionOk="0">
                  <a:moveTo>
                    <a:pt x="0" y="14018"/>
                  </a:moveTo>
                  <a:lnTo>
                    <a:pt x="2949" y="21600"/>
                  </a:lnTo>
                  <a:lnTo>
                    <a:pt x="10504" y="11804"/>
                  </a:lnTo>
                  <a:lnTo>
                    <a:pt x="16111" y="19352"/>
                  </a:lnTo>
                  <a:lnTo>
                    <a:pt x="15268" y="21267"/>
                  </a:lnTo>
                  <a:lnTo>
                    <a:pt x="21600" y="20862"/>
                  </a:lnTo>
                  <a:lnTo>
                    <a:pt x="19905" y="9818"/>
                  </a:lnTo>
                  <a:lnTo>
                    <a:pt x="19125" y="11799"/>
                  </a:lnTo>
                  <a:lnTo>
                    <a:pt x="10380" y="0"/>
                  </a:lnTo>
                  <a:lnTo>
                    <a:pt x="0" y="14018"/>
                  </a:lnTo>
                  <a:close/>
                </a:path>
              </a:pathLst>
            </a:custGeom>
            <a:solidFill>
              <a:schemeClr val="accent1"/>
            </a:solidFill>
            <a:ln w="12700">
              <a:miter lim="400000"/>
            </a:ln>
          </p:spPr>
          <p:txBody>
            <a:bodyPr lIns="50800" tIns="50800" rIns="50800" bIns="50800" anchor="ctr"/>
            <a:lstStyle/>
            <a:p>
              <a:pPr lvl="0" defTabSz="825500">
                <a:defRPr sz="3200">
                  <a:solidFill>
                    <a:srgbClr val="000000"/>
                  </a:solidFill>
                  <a:latin typeface="+mn-lt"/>
                  <a:ea typeface="+mn-ea"/>
                  <a:cs typeface="+mn-cs"/>
                  <a:sym typeface="Helvetica Light"/>
                </a:defRPr>
              </a:pPr>
              <a:endParaRPr/>
            </a:p>
          </p:txBody>
        </p:sp>
        <p:sp>
          <p:nvSpPr>
            <p:cNvPr id="14" name="Shape 2218"/>
            <p:cNvSpPr/>
            <p:nvPr/>
          </p:nvSpPr>
          <p:spPr>
            <a:xfrm>
              <a:off x="21169349" y="4980285"/>
              <a:ext cx="1963192" cy="3151740"/>
            </a:xfrm>
            <a:custGeom>
              <a:avLst/>
              <a:gdLst/>
              <a:ahLst/>
              <a:cxnLst>
                <a:cxn ang="0">
                  <a:pos x="wd2" y="hd2"/>
                </a:cxn>
                <a:cxn ang="5400000">
                  <a:pos x="wd2" y="hd2"/>
                </a:cxn>
                <a:cxn ang="10800000">
                  <a:pos x="wd2" y="hd2"/>
                </a:cxn>
                <a:cxn ang="16200000">
                  <a:pos x="wd2" y="hd2"/>
                </a:cxn>
              </a:cxnLst>
              <a:rect l="0" t="0" r="r" b="b"/>
              <a:pathLst>
                <a:path w="21600" h="21600" extrusionOk="0">
                  <a:moveTo>
                    <a:pt x="0" y="4124"/>
                  </a:moveTo>
                  <a:lnTo>
                    <a:pt x="4790" y="0"/>
                  </a:lnTo>
                  <a:lnTo>
                    <a:pt x="21600" y="7547"/>
                  </a:lnTo>
                  <a:lnTo>
                    <a:pt x="16324" y="17630"/>
                  </a:lnTo>
                  <a:lnTo>
                    <a:pt x="18403" y="18094"/>
                  </a:lnTo>
                  <a:lnTo>
                    <a:pt x="9975" y="21600"/>
                  </a:lnTo>
                  <a:lnTo>
                    <a:pt x="6447" y="15709"/>
                  </a:lnTo>
                  <a:lnTo>
                    <a:pt x="8571" y="16181"/>
                  </a:lnTo>
                  <a:lnTo>
                    <a:pt x="11932" y="9490"/>
                  </a:lnTo>
                  <a:lnTo>
                    <a:pt x="0" y="4124"/>
                  </a:lnTo>
                  <a:close/>
                </a:path>
              </a:pathLst>
            </a:custGeom>
            <a:solidFill>
              <a:schemeClr val="accent2"/>
            </a:solidFill>
            <a:ln w="12700">
              <a:miter lim="400000"/>
            </a:ln>
          </p:spPr>
          <p:txBody>
            <a:bodyPr lIns="50800" tIns="50800" rIns="50800" bIns="50800" anchor="ctr"/>
            <a:lstStyle/>
            <a:p>
              <a:pPr lvl="0" defTabSz="825500">
                <a:defRPr sz="3200">
                  <a:solidFill>
                    <a:srgbClr val="000000"/>
                  </a:solidFill>
                  <a:latin typeface="+mn-lt"/>
                  <a:ea typeface="+mn-ea"/>
                  <a:cs typeface="+mn-cs"/>
                  <a:sym typeface="Helvetica Light"/>
                </a:defRPr>
              </a:pPr>
              <a:endParaRPr/>
            </a:p>
          </p:txBody>
        </p:sp>
        <p:sp>
          <p:nvSpPr>
            <p:cNvPr id="15" name="Shape 2219"/>
            <p:cNvSpPr/>
            <p:nvPr/>
          </p:nvSpPr>
          <p:spPr>
            <a:xfrm>
              <a:off x="19279846" y="8905155"/>
              <a:ext cx="2855837" cy="2215713"/>
            </a:xfrm>
            <a:custGeom>
              <a:avLst/>
              <a:gdLst/>
              <a:ahLst/>
              <a:cxnLst>
                <a:cxn ang="0">
                  <a:pos x="wd2" y="hd2"/>
                </a:cxn>
                <a:cxn ang="5400000">
                  <a:pos x="wd2" y="hd2"/>
                </a:cxn>
                <a:cxn ang="10800000">
                  <a:pos x="wd2" y="hd2"/>
                </a:cxn>
                <a:cxn ang="16200000">
                  <a:pos x="wd2" y="hd2"/>
                </a:cxn>
              </a:cxnLst>
              <a:rect l="0" t="0" r="r" b="b"/>
              <a:pathLst>
                <a:path w="21600" h="21600" extrusionOk="0">
                  <a:moveTo>
                    <a:pt x="16186" y="0"/>
                  </a:moveTo>
                  <a:lnTo>
                    <a:pt x="21600" y="2314"/>
                  </a:lnTo>
                  <a:lnTo>
                    <a:pt x="17145" y="19702"/>
                  </a:lnTo>
                  <a:lnTo>
                    <a:pt x="5407" y="19702"/>
                  </a:lnTo>
                  <a:lnTo>
                    <a:pt x="5407" y="21600"/>
                  </a:lnTo>
                  <a:lnTo>
                    <a:pt x="0" y="16012"/>
                  </a:lnTo>
                  <a:lnTo>
                    <a:pt x="5391" y="10547"/>
                  </a:lnTo>
                  <a:lnTo>
                    <a:pt x="5391" y="12343"/>
                  </a:lnTo>
                  <a:lnTo>
                    <a:pt x="13031" y="12343"/>
                  </a:lnTo>
                  <a:lnTo>
                    <a:pt x="16186" y="0"/>
                  </a:lnTo>
                  <a:close/>
                </a:path>
              </a:pathLst>
            </a:custGeom>
            <a:solidFill>
              <a:schemeClr val="accent3"/>
            </a:solidFill>
            <a:ln w="12700">
              <a:miter lim="400000"/>
            </a:ln>
          </p:spPr>
          <p:txBody>
            <a:bodyPr lIns="50800" tIns="50800" rIns="50800" bIns="50800" anchor="ctr"/>
            <a:lstStyle/>
            <a:p>
              <a:pPr lvl="0" defTabSz="825500">
                <a:defRPr sz="3200">
                  <a:solidFill>
                    <a:srgbClr val="000000"/>
                  </a:solidFill>
                  <a:latin typeface="+mn-lt"/>
                  <a:ea typeface="+mn-ea"/>
                  <a:cs typeface="+mn-cs"/>
                  <a:sym typeface="Helvetica Light"/>
                </a:defRPr>
              </a:pPr>
              <a:endParaRPr/>
            </a:p>
          </p:txBody>
        </p:sp>
        <p:sp>
          <p:nvSpPr>
            <p:cNvPr id="16" name="Shape 2220"/>
            <p:cNvSpPr/>
            <p:nvPr/>
          </p:nvSpPr>
          <p:spPr>
            <a:xfrm>
              <a:off x="15847504" y="8627554"/>
              <a:ext cx="2536726" cy="2288186"/>
            </a:xfrm>
            <a:custGeom>
              <a:avLst/>
              <a:gdLst/>
              <a:ahLst/>
              <a:cxnLst>
                <a:cxn ang="0">
                  <a:pos x="wd2" y="hd2"/>
                </a:cxn>
                <a:cxn ang="5400000">
                  <a:pos x="wd2" y="hd2"/>
                </a:cxn>
                <a:cxn ang="10800000">
                  <a:pos x="wd2" y="hd2"/>
                </a:cxn>
                <a:cxn ang="16200000">
                  <a:pos x="wd2" y="hd2"/>
                </a:cxn>
              </a:cxnLst>
              <a:rect l="0" t="0" r="r" b="b"/>
              <a:pathLst>
                <a:path w="21600" h="21600" extrusionOk="0">
                  <a:moveTo>
                    <a:pt x="2603" y="0"/>
                  </a:moveTo>
                  <a:lnTo>
                    <a:pt x="9183" y="4831"/>
                  </a:lnTo>
                  <a:lnTo>
                    <a:pt x="7522" y="5386"/>
                  </a:lnTo>
                  <a:lnTo>
                    <a:pt x="10276" y="14545"/>
                  </a:lnTo>
                  <a:lnTo>
                    <a:pt x="21600" y="14545"/>
                  </a:lnTo>
                  <a:lnTo>
                    <a:pt x="21600" y="21600"/>
                  </a:lnTo>
                  <a:lnTo>
                    <a:pt x="5541" y="21600"/>
                  </a:lnTo>
                  <a:lnTo>
                    <a:pt x="1446" y="7683"/>
                  </a:lnTo>
                  <a:lnTo>
                    <a:pt x="0" y="8096"/>
                  </a:lnTo>
                  <a:lnTo>
                    <a:pt x="2603" y="0"/>
                  </a:lnTo>
                  <a:close/>
                </a:path>
              </a:pathLst>
            </a:custGeom>
            <a:solidFill>
              <a:schemeClr val="accent4"/>
            </a:solidFill>
            <a:ln w="12700">
              <a:miter lim="400000"/>
            </a:ln>
          </p:spPr>
          <p:txBody>
            <a:bodyPr lIns="50800" tIns="50800" rIns="50800" bIns="50800" anchor="ctr"/>
            <a:lstStyle/>
            <a:p>
              <a:pPr lvl="0" defTabSz="825500">
                <a:defRPr sz="3200">
                  <a:solidFill>
                    <a:srgbClr val="000000"/>
                  </a:solidFill>
                  <a:latin typeface="+mn-lt"/>
                  <a:ea typeface="+mn-ea"/>
                  <a:cs typeface="+mn-cs"/>
                  <a:sym typeface="Helvetica Light"/>
                </a:defRPr>
              </a:pPr>
              <a:endParaRPr/>
            </a:p>
          </p:txBody>
        </p:sp>
        <p:sp>
          <p:nvSpPr>
            <p:cNvPr id="17" name="Shape 2221"/>
            <p:cNvSpPr/>
            <p:nvPr/>
          </p:nvSpPr>
          <p:spPr>
            <a:xfrm>
              <a:off x="14930466" y="5007677"/>
              <a:ext cx="2065487" cy="2858231"/>
            </a:xfrm>
            <a:custGeom>
              <a:avLst/>
              <a:gdLst/>
              <a:ahLst/>
              <a:cxnLst>
                <a:cxn ang="0">
                  <a:pos x="wd2" y="hd2"/>
                </a:cxn>
                <a:cxn ang="5400000">
                  <a:pos x="wd2" y="hd2"/>
                </a:cxn>
                <a:cxn ang="10800000">
                  <a:pos x="wd2" y="hd2"/>
                </a:cxn>
                <a:cxn ang="16200000">
                  <a:pos x="wd2" y="hd2"/>
                </a:cxn>
              </a:cxnLst>
              <a:rect l="0" t="0" r="r" b="b"/>
              <a:pathLst>
                <a:path w="21600" h="21600" extrusionOk="0">
                  <a:moveTo>
                    <a:pt x="11973" y="0"/>
                  </a:moveTo>
                  <a:lnTo>
                    <a:pt x="21600" y="298"/>
                  </a:lnTo>
                  <a:lnTo>
                    <a:pt x="18951" y="7088"/>
                  </a:lnTo>
                  <a:lnTo>
                    <a:pt x="17855" y="5911"/>
                  </a:lnTo>
                  <a:lnTo>
                    <a:pt x="9121" y="10295"/>
                  </a:lnTo>
                  <a:lnTo>
                    <a:pt x="13505" y="19849"/>
                  </a:lnTo>
                  <a:lnTo>
                    <a:pt x="6204" y="21600"/>
                  </a:lnTo>
                  <a:lnTo>
                    <a:pt x="0" y="8223"/>
                  </a:lnTo>
                  <a:lnTo>
                    <a:pt x="13317" y="1242"/>
                  </a:lnTo>
                  <a:lnTo>
                    <a:pt x="11973" y="0"/>
                  </a:lnTo>
                  <a:close/>
                </a:path>
              </a:pathLst>
            </a:custGeom>
            <a:solidFill>
              <a:schemeClr val="accent5"/>
            </a:solidFill>
            <a:ln w="12700">
              <a:miter lim="400000"/>
            </a:ln>
          </p:spPr>
          <p:txBody>
            <a:bodyPr lIns="50800" tIns="50800" rIns="50800" bIns="50800" anchor="ctr"/>
            <a:lstStyle/>
            <a:p>
              <a:pPr lvl="0" defTabSz="825500">
                <a:defRPr sz="3200">
                  <a:solidFill>
                    <a:srgbClr val="000000"/>
                  </a:solidFill>
                  <a:latin typeface="+mn-lt"/>
                  <a:ea typeface="+mn-ea"/>
                  <a:cs typeface="+mn-cs"/>
                  <a:sym typeface="Helvetica Light"/>
                </a:defRPr>
              </a:pPr>
              <a:endParaRPr/>
            </a:p>
          </p:txBody>
        </p:sp>
      </p:grpSp>
      <p:sp>
        <p:nvSpPr>
          <p:cNvPr id="26" name="Freeform 18"/>
          <p:cNvSpPr>
            <a:spLocks noChangeArrowheads="1"/>
          </p:cNvSpPr>
          <p:nvPr/>
        </p:nvSpPr>
        <p:spPr bwMode="auto">
          <a:xfrm>
            <a:off x="2662171" y="2779023"/>
            <a:ext cx="388782" cy="388778"/>
          </a:xfrm>
          <a:custGeom>
            <a:avLst/>
            <a:gdLst>
              <a:gd name="T0" fmla="*/ 56 w 534"/>
              <a:gd name="T1" fmla="*/ 0 h 534"/>
              <a:gd name="T2" fmla="*/ 0 w 534"/>
              <a:gd name="T3" fmla="*/ 320 h 534"/>
              <a:gd name="T4" fmla="*/ 483 w 534"/>
              <a:gd name="T5" fmla="*/ 376 h 534"/>
              <a:gd name="T6" fmla="*/ 533 w 534"/>
              <a:gd name="T7" fmla="*/ 56 h 534"/>
              <a:gd name="T8" fmla="*/ 239 w 534"/>
              <a:gd name="T9" fmla="*/ 81 h 534"/>
              <a:gd name="T10" fmla="*/ 295 w 534"/>
              <a:gd name="T11" fmla="*/ 132 h 534"/>
              <a:gd name="T12" fmla="*/ 239 w 534"/>
              <a:gd name="T13" fmla="*/ 81 h 534"/>
              <a:gd name="T14" fmla="*/ 295 w 534"/>
              <a:gd name="T15" fmla="*/ 163 h 534"/>
              <a:gd name="T16" fmla="*/ 239 w 534"/>
              <a:gd name="T17" fmla="*/ 213 h 534"/>
              <a:gd name="T18" fmla="*/ 163 w 534"/>
              <a:gd name="T19" fmla="*/ 81 h 534"/>
              <a:gd name="T20" fmla="*/ 213 w 534"/>
              <a:gd name="T21" fmla="*/ 132 h 534"/>
              <a:gd name="T22" fmla="*/ 163 w 534"/>
              <a:gd name="T23" fmla="*/ 81 h 534"/>
              <a:gd name="T24" fmla="*/ 213 w 534"/>
              <a:gd name="T25" fmla="*/ 163 h 534"/>
              <a:gd name="T26" fmla="*/ 163 w 534"/>
              <a:gd name="T27" fmla="*/ 213 h 534"/>
              <a:gd name="T28" fmla="*/ 137 w 534"/>
              <a:gd name="T29" fmla="*/ 213 h 534"/>
              <a:gd name="T30" fmla="*/ 81 w 534"/>
              <a:gd name="T31" fmla="*/ 163 h 534"/>
              <a:gd name="T32" fmla="*/ 137 w 534"/>
              <a:gd name="T33" fmla="*/ 213 h 534"/>
              <a:gd name="T34" fmla="*/ 81 w 534"/>
              <a:gd name="T35" fmla="*/ 132 h 534"/>
              <a:gd name="T36" fmla="*/ 137 w 534"/>
              <a:gd name="T37" fmla="*/ 81 h 534"/>
              <a:gd name="T38" fmla="*/ 376 w 534"/>
              <a:gd name="T39" fmla="*/ 320 h 534"/>
              <a:gd name="T40" fmla="*/ 163 w 534"/>
              <a:gd name="T41" fmla="*/ 269 h 534"/>
              <a:gd name="T42" fmla="*/ 376 w 534"/>
              <a:gd name="T43" fmla="*/ 320 h 534"/>
              <a:gd name="T44" fmla="*/ 320 w 534"/>
              <a:gd name="T45" fmla="*/ 213 h 534"/>
              <a:gd name="T46" fmla="*/ 376 w 534"/>
              <a:gd name="T47" fmla="*/ 163 h 534"/>
              <a:gd name="T48" fmla="*/ 376 w 534"/>
              <a:gd name="T49" fmla="*/ 132 h 534"/>
              <a:gd name="T50" fmla="*/ 320 w 534"/>
              <a:gd name="T51" fmla="*/ 81 h 534"/>
              <a:gd name="T52" fmla="*/ 376 w 534"/>
              <a:gd name="T53" fmla="*/ 132 h 534"/>
              <a:gd name="T54" fmla="*/ 401 w 534"/>
              <a:gd name="T55" fmla="*/ 213 h 534"/>
              <a:gd name="T56" fmla="*/ 452 w 534"/>
              <a:gd name="T57" fmla="*/ 163 h 534"/>
              <a:gd name="T58" fmla="*/ 452 w 534"/>
              <a:gd name="T59" fmla="*/ 132 h 534"/>
              <a:gd name="T60" fmla="*/ 401 w 534"/>
              <a:gd name="T61" fmla="*/ 81 h 534"/>
              <a:gd name="T62" fmla="*/ 452 w 534"/>
              <a:gd name="T63" fmla="*/ 132 h 534"/>
              <a:gd name="T64" fmla="*/ 376 w 534"/>
              <a:gd name="T65" fmla="*/ 427 h 534"/>
              <a:gd name="T66" fmla="*/ 269 w 534"/>
              <a:gd name="T67" fmla="*/ 533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4" h="534">
                <a:moveTo>
                  <a:pt x="483" y="0"/>
                </a:moveTo>
                <a:lnTo>
                  <a:pt x="56" y="0"/>
                </a:lnTo>
                <a:cubicBezTo>
                  <a:pt x="25" y="0"/>
                  <a:pt x="0" y="25"/>
                  <a:pt x="0" y="56"/>
                </a:cubicBezTo>
                <a:lnTo>
                  <a:pt x="0" y="320"/>
                </a:lnTo>
                <a:cubicBezTo>
                  <a:pt x="0" y="350"/>
                  <a:pt x="25" y="376"/>
                  <a:pt x="56" y="376"/>
                </a:cubicBezTo>
                <a:lnTo>
                  <a:pt x="483" y="376"/>
                </a:lnTo>
                <a:cubicBezTo>
                  <a:pt x="508" y="376"/>
                  <a:pt x="533" y="350"/>
                  <a:pt x="533" y="320"/>
                </a:cubicBezTo>
                <a:lnTo>
                  <a:pt x="533" y="56"/>
                </a:lnTo>
                <a:cubicBezTo>
                  <a:pt x="533" y="25"/>
                  <a:pt x="508" y="0"/>
                  <a:pt x="483" y="0"/>
                </a:cubicBezTo>
                <a:close/>
                <a:moveTo>
                  <a:pt x="239" y="81"/>
                </a:moveTo>
                <a:lnTo>
                  <a:pt x="295" y="81"/>
                </a:lnTo>
                <a:lnTo>
                  <a:pt x="295" y="132"/>
                </a:lnTo>
                <a:lnTo>
                  <a:pt x="239" y="132"/>
                </a:lnTo>
                <a:lnTo>
                  <a:pt x="239" y="81"/>
                </a:lnTo>
                <a:close/>
                <a:moveTo>
                  <a:pt x="239" y="163"/>
                </a:moveTo>
                <a:lnTo>
                  <a:pt x="295" y="163"/>
                </a:lnTo>
                <a:lnTo>
                  <a:pt x="295" y="213"/>
                </a:lnTo>
                <a:lnTo>
                  <a:pt x="239" y="213"/>
                </a:lnTo>
                <a:lnTo>
                  <a:pt x="239" y="163"/>
                </a:lnTo>
                <a:close/>
                <a:moveTo>
                  <a:pt x="163" y="81"/>
                </a:moveTo>
                <a:lnTo>
                  <a:pt x="213" y="81"/>
                </a:lnTo>
                <a:lnTo>
                  <a:pt x="213" y="132"/>
                </a:lnTo>
                <a:lnTo>
                  <a:pt x="163" y="132"/>
                </a:lnTo>
                <a:lnTo>
                  <a:pt x="163" y="81"/>
                </a:lnTo>
                <a:close/>
                <a:moveTo>
                  <a:pt x="163" y="163"/>
                </a:moveTo>
                <a:lnTo>
                  <a:pt x="213" y="163"/>
                </a:lnTo>
                <a:lnTo>
                  <a:pt x="213" y="213"/>
                </a:lnTo>
                <a:lnTo>
                  <a:pt x="163" y="213"/>
                </a:lnTo>
                <a:lnTo>
                  <a:pt x="163" y="163"/>
                </a:lnTo>
                <a:close/>
                <a:moveTo>
                  <a:pt x="137" y="213"/>
                </a:moveTo>
                <a:lnTo>
                  <a:pt x="81" y="213"/>
                </a:lnTo>
                <a:lnTo>
                  <a:pt x="81" y="163"/>
                </a:lnTo>
                <a:lnTo>
                  <a:pt x="137" y="163"/>
                </a:lnTo>
                <a:lnTo>
                  <a:pt x="137" y="213"/>
                </a:lnTo>
                <a:close/>
                <a:moveTo>
                  <a:pt x="137" y="132"/>
                </a:moveTo>
                <a:lnTo>
                  <a:pt x="81" y="132"/>
                </a:lnTo>
                <a:lnTo>
                  <a:pt x="81" y="81"/>
                </a:lnTo>
                <a:lnTo>
                  <a:pt x="137" y="81"/>
                </a:lnTo>
                <a:lnTo>
                  <a:pt x="137" y="132"/>
                </a:lnTo>
                <a:close/>
                <a:moveTo>
                  <a:pt x="376" y="320"/>
                </a:moveTo>
                <a:lnTo>
                  <a:pt x="163" y="320"/>
                </a:lnTo>
                <a:lnTo>
                  <a:pt x="163" y="269"/>
                </a:lnTo>
                <a:lnTo>
                  <a:pt x="376" y="269"/>
                </a:lnTo>
                <a:lnTo>
                  <a:pt x="376" y="320"/>
                </a:lnTo>
                <a:close/>
                <a:moveTo>
                  <a:pt x="376" y="213"/>
                </a:moveTo>
                <a:lnTo>
                  <a:pt x="320" y="213"/>
                </a:lnTo>
                <a:lnTo>
                  <a:pt x="320" y="163"/>
                </a:lnTo>
                <a:lnTo>
                  <a:pt x="376" y="163"/>
                </a:lnTo>
                <a:lnTo>
                  <a:pt x="376" y="213"/>
                </a:lnTo>
                <a:close/>
                <a:moveTo>
                  <a:pt x="376" y="132"/>
                </a:moveTo>
                <a:lnTo>
                  <a:pt x="320" y="132"/>
                </a:lnTo>
                <a:lnTo>
                  <a:pt x="320" y="81"/>
                </a:lnTo>
                <a:lnTo>
                  <a:pt x="376" y="81"/>
                </a:lnTo>
                <a:lnTo>
                  <a:pt x="376" y="132"/>
                </a:lnTo>
                <a:close/>
                <a:moveTo>
                  <a:pt x="452" y="213"/>
                </a:moveTo>
                <a:lnTo>
                  <a:pt x="401" y="213"/>
                </a:lnTo>
                <a:lnTo>
                  <a:pt x="401" y="163"/>
                </a:lnTo>
                <a:lnTo>
                  <a:pt x="452" y="163"/>
                </a:lnTo>
                <a:lnTo>
                  <a:pt x="452" y="213"/>
                </a:lnTo>
                <a:close/>
                <a:moveTo>
                  <a:pt x="452" y="132"/>
                </a:moveTo>
                <a:lnTo>
                  <a:pt x="401" y="132"/>
                </a:lnTo>
                <a:lnTo>
                  <a:pt x="401" y="81"/>
                </a:lnTo>
                <a:lnTo>
                  <a:pt x="452" y="81"/>
                </a:lnTo>
                <a:lnTo>
                  <a:pt x="452" y="132"/>
                </a:lnTo>
                <a:close/>
                <a:moveTo>
                  <a:pt x="269" y="533"/>
                </a:moveTo>
                <a:lnTo>
                  <a:pt x="376" y="427"/>
                </a:lnTo>
                <a:lnTo>
                  <a:pt x="163" y="427"/>
                </a:lnTo>
                <a:lnTo>
                  <a:pt x="269" y="533"/>
                </a:ln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2869268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864D01F-8117-5846-9DF3-DFE34115F7A3}"/>
              </a:ext>
            </a:extLst>
          </p:cNvPr>
          <p:cNvSpPr/>
          <p:nvPr/>
        </p:nvSpPr>
        <p:spPr>
          <a:xfrm>
            <a:off x="-8608" y="-13100"/>
            <a:ext cx="9152608" cy="515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tx1"/>
              </a:solidFill>
              <a:effectLst>
                <a:outerShdw blurRad="38100" dist="19050" dir="2700000" algn="tl" rotWithShape="0">
                  <a:schemeClr val="dk1">
                    <a:alpha val="40000"/>
                  </a:schemeClr>
                </a:outerShdw>
              </a:effectLst>
            </a:endParaRPr>
          </a:p>
        </p:txBody>
      </p:sp>
      <p:grpSp>
        <p:nvGrpSpPr>
          <p:cNvPr id="10" name="Group 9"/>
          <p:cNvGrpSpPr/>
          <p:nvPr/>
        </p:nvGrpSpPr>
        <p:grpSpPr>
          <a:xfrm>
            <a:off x="6679092" y="1542550"/>
            <a:ext cx="1852655" cy="1470992"/>
            <a:chOff x="6679092" y="1542550"/>
            <a:chExt cx="1852655" cy="1470992"/>
          </a:xfrm>
        </p:grpSpPr>
        <p:sp>
          <p:nvSpPr>
            <p:cNvPr id="48" name="U-Turn Arrow 47"/>
            <p:cNvSpPr/>
            <p:nvPr/>
          </p:nvSpPr>
          <p:spPr>
            <a:xfrm>
              <a:off x="6679092" y="1542550"/>
              <a:ext cx="1852655" cy="1470992"/>
            </a:xfrm>
            <a:prstGeom prst="uturnArrow">
              <a:avLst>
                <a:gd name="adj1" fmla="val 28274"/>
                <a:gd name="adj2" fmla="val 23919"/>
                <a:gd name="adj3" fmla="val 25571"/>
                <a:gd name="adj4" fmla="val 58082"/>
                <a:gd name="adj5" fmla="val 100000"/>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51" name="TextBox 50"/>
            <p:cNvSpPr txBox="1"/>
            <p:nvPr/>
          </p:nvSpPr>
          <p:spPr>
            <a:xfrm>
              <a:off x="7090971" y="2046517"/>
              <a:ext cx="881003" cy="584775"/>
            </a:xfrm>
            <a:prstGeom prst="rect">
              <a:avLst/>
            </a:prstGeom>
            <a:noFill/>
          </p:spPr>
          <p:txBody>
            <a:bodyPr wrap="square" rtlCol="0">
              <a:spAutoFit/>
            </a:bodyPr>
            <a:lstStyle/>
            <a:p>
              <a:pPr algn="ctr"/>
              <a:r>
                <a:rPr lang="en-US" sz="3200" dirty="0">
                  <a:solidFill>
                    <a:schemeClr val="accent5">
                      <a:lumMod val="50000"/>
                    </a:schemeClr>
                  </a:solidFill>
                </a:rPr>
                <a:t>5</a:t>
              </a:r>
            </a:p>
          </p:txBody>
        </p:sp>
      </p:grpSp>
      <p:grpSp>
        <p:nvGrpSpPr>
          <p:cNvPr id="9" name="Group 8"/>
          <p:cNvGrpSpPr/>
          <p:nvPr/>
        </p:nvGrpSpPr>
        <p:grpSpPr>
          <a:xfrm>
            <a:off x="5381439" y="2647195"/>
            <a:ext cx="1852655" cy="1464210"/>
            <a:chOff x="5381439" y="2647195"/>
            <a:chExt cx="1852655" cy="1464210"/>
          </a:xfrm>
        </p:grpSpPr>
        <p:sp>
          <p:nvSpPr>
            <p:cNvPr id="40" name="U-Turn Arrow 39"/>
            <p:cNvSpPr/>
            <p:nvPr/>
          </p:nvSpPr>
          <p:spPr>
            <a:xfrm flipV="1">
              <a:off x="5381439" y="2647195"/>
              <a:ext cx="1852655" cy="1464210"/>
            </a:xfrm>
            <a:prstGeom prst="uturnArrow">
              <a:avLst>
                <a:gd name="adj1" fmla="val 28274"/>
                <a:gd name="adj2" fmla="val 23919"/>
                <a:gd name="adj3" fmla="val 25571"/>
                <a:gd name="adj4" fmla="val 58082"/>
                <a:gd name="adj5" fmla="val 100000"/>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53" name="TextBox 52"/>
            <p:cNvSpPr txBox="1"/>
            <p:nvPr/>
          </p:nvSpPr>
          <p:spPr>
            <a:xfrm>
              <a:off x="5802865" y="2948636"/>
              <a:ext cx="881003" cy="584775"/>
            </a:xfrm>
            <a:prstGeom prst="rect">
              <a:avLst/>
            </a:prstGeom>
            <a:noFill/>
          </p:spPr>
          <p:txBody>
            <a:bodyPr wrap="square" rtlCol="0">
              <a:spAutoFit/>
            </a:bodyPr>
            <a:lstStyle/>
            <a:p>
              <a:pPr algn="ctr"/>
              <a:r>
                <a:rPr lang="en-US" sz="3200" dirty="0">
                  <a:solidFill>
                    <a:schemeClr val="accent4">
                      <a:lumMod val="50000"/>
                    </a:schemeClr>
                  </a:solidFill>
                </a:rPr>
                <a:t>4</a:t>
              </a:r>
            </a:p>
          </p:txBody>
        </p:sp>
      </p:grpSp>
      <p:grpSp>
        <p:nvGrpSpPr>
          <p:cNvPr id="5" name="Group 4"/>
          <p:cNvGrpSpPr/>
          <p:nvPr/>
        </p:nvGrpSpPr>
        <p:grpSpPr>
          <a:xfrm>
            <a:off x="4086967" y="1542550"/>
            <a:ext cx="1852655" cy="1470992"/>
            <a:chOff x="4086967" y="1542550"/>
            <a:chExt cx="1852655" cy="1470992"/>
          </a:xfrm>
        </p:grpSpPr>
        <p:sp>
          <p:nvSpPr>
            <p:cNvPr id="41" name="U-Turn Arrow 40"/>
            <p:cNvSpPr/>
            <p:nvPr/>
          </p:nvSpPr>
          <p:spPr>
            <a:xfrm>
              <a:off x="4086967" y="1542550"/>
              <a:ext cx="1852655" cy="1470992"/>
            </a:xfrm>
            <a:prstGeom prst="uturnArrow">
              <a:avLst>
                <a:gd name="adj1" fmla="val 28274"/>
                <a:gd name="adj2" fmla="val 23919"/>
                <a:gd name="adj3" fmla="val 25571"/>
                <a:gd name="adj4" fmla="val 58082"/>
                <a:gd name="adj5" fmla="val 100000"/>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49" name="TextBox 48"/>
            <p:cNvSpPr txBox="1"/>
            <p:nvPr/>
          </p:nvSpPr>
          <p:spPr>
            <a:xfrm>
              <a:off x="4500431" y="2046518"/>
              <a:ext cx="881003" cy="584775"/>
            </a:xfrm>
            <a:prstGeom prst="rect">
              <a:avLst/>
            </a:prstGeom>
            <a:noFill/>
          </p:spPr>
          <p:txBody>
            <a:bodyPr wrap="square" rtlCol="0">
              <a:spAutoFit/>
            </a:bodyPr>
            <a:lstStyle/>
            <a:p>
              <a:pPr algn="ctr"/>
              <a:r>
                <a:rPr lang="en-US" sz="3200" dirty="0">
                  <a:solidFill>
                    <a:schemeClr val="accent3">
                      <a:lumMod val="50000"/>
                    </a:schemeClr>
                  </a:solidFill>
                </a:rPr>
                <a:t>3</a:t>
              </a:r>
            </a:p>
          </p:txBody>
        </p:sp>
      </p:grpSp>
      <p:grpSp>
        <p:nvGrpSpPr>
          <p:cNvPr id="4" name="Group 3"/>
          <p:cNvGrpSpPr/>
          <p:nvPr/>
        </p:nvGrpSpPr>
        <p:grpSpPr>
          <a:xfrm>
            <a:off x="2789314" y="2647195"/>
            <a:ext cx="1852655" cy="1464210"/>
            <a:chOff x="2789314" y="2647195"/>
            <a:chExt cx="1852655" cy="1464210"/>
          </a:xfrm>
        </p:grpSpPr>
        <p:sp>
          <p:nvSpPr>
            <p:cNvPr id="39" name="U-Turn Arrow 38"/>
            <p:cNvSpPr/>
            <p:nvPr/>
          </p:nvSpPr>
          <p:spPr>
            <a:xfrm flipV="1">
              <a:off x="2789314" y="2647195"/>
              <a:ext cx="1852655" cy="1464210"/>
            </a:xfrm>
            <a:prstGeom prst="uturnArrow">
              <a:avLst>
                <a:gd name="adj1" fmla="val 28274"/>
                <a:gd name="adj2" fmla="val 23919"/>
                <a:gd name="adj3" fmla="val 25571"/>
                <a:gd name="adj4" fmla="val 58082"/>
                <a:gd name="adj5" fmla="val 100000"/>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52" name="TextBox 51"/>
            <p:cNvSpPr txBox="1"/>
            <p:nvPr/>
          </p:nvSpPr>
          <p:spPr>
            <a:xfrm>
              <a:off x="3212325" y="2948637"/>
              <a:ext cx="881003" cy="584775"/>
            </a:xfrm>
            <a:prstGeom prst="rect">
              <a:avLst/>
            </a:prstGeom>
            <a:noFill/>
          </p:spPr>
          <p:txBody>
            <a:bodyPr wrap="square" rtlCol="0">
              <a:spAutoFit/>
            </a:bodyPr>
            <a:lstStyle/>
            <a:p>
              <a:pPr algn="ctr"/>
              <a:r>
                <a:rPr lang="en-US" sz="3200" dirty="0">
                  <a:solidFill>
                    <a:schemeClr val="accent2">
                      <a:lumMod val="50000"/>
                    </a:schemeClr>
                  </a:solidFill>
                </a:rPr>
                <a:t>2</a:t>
              </a:r>
            </a:p>
          </p:txBody>
        </p:sp>
      </p:grpSp>
      <p:sp>
        <p:nvSpPr>
          <p:cNvPr id="2" name="Text Placeholder 1"/>
          <p:cNvSpPr>
            <a:spLocks noGrp="1"/>
          </p:cNvSpPr>
          <p:nvPr>
            <p:ph type="body" sz="quarter" idx="11"/>
          </p:nvPr>
        </p:nvSpPr>
        <p:spPr>
          <a:xfrm>
            <a:off x="938254" y="162920"/>
            <a:ext cx="7593493" cy="600075"/>
          </a:xfrm>
        </p:spPr>
        <p:txBody>
          <a:bodyPr/>
          <a:lstStyle/>
          <a:p>
            <a:r>
              <a:rPr lang="en-CA" sz="2000" dirty="0"/>
              <a:t>When children are removed from immediate and extended family members, as well as community, what repercussions can result?</a:t>
            </a:r>
            <a:endParaRPr lang="en-US" sz="2000" dirty="0"/>
          </a:p>
        </p:txBody>
      </p:sp>
      <p:grpSp>
        <p:nvGrpSpPr>
          <p:cNvPr id="3" name="Group 2"/>
          <p:cNvGrpSpPr/>
          <p:nvPr/>
        </p:nvGrpSpPr>
        <p:grpSpPr>
          <a:xfrm>
            <a:off x="1494842" y="1542550"/>
            <a:ext cx="1852655" cy="1470992"/>
            <a:chOff x="1494842" y="1542550"/>
            <a:chExt cx="1852655" cy="1470992"/>
          </a:xfrm>
        </p:grpSpPr>
        <p:sp>
          <p:nvSpPr>
            <p:cNvPr id="6" name="U-Turn Arrow 5"/>
            <p:cNvSpPr/>
            <p:nvPr/>
          </p:nvSpPr>
          <p:spPr>
            <a:xfrm>
              <a:off x="1494842" y="1542550"/>
              <a:ext cx="1852655" cy="1470992"/>
            </a:xfrm>
            <a:prstGeom prst="uturnArrow">
              <a:avLst>
                <a:gd name="adj1" fmla="val 28274"/>
                <a:gd name="adj2" fmla="val 23919"/>
                <a:gd name="adj3" fmla="val 25571"/>
                <a:gd name="adj4" fmla="val 58082"/>
                <a:gd name="adj5" fmla="val 100000"/>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50" name="TextBox 49"/>
            <p:cNvSpPr txBox="1"/>
            <p:nvPr/>
          </p:nvSpPr>
          <p:spPr>
            <a:xfrm>
              <a:off x="1908309" y="2046518"/>
              <a:ext cx="881003" cy="584775"/>
            </a:xfrm>
            <a:prstGeom prst="rect">
              <a:avLst/>
            </a:prstGeom>
            <a:noFill/>
          </p:spPr>
          <p:txBody>
            <a:bodyPr wrap="square" rtlCol="0">
              <a:spAutoFit/>
            </a:bodyPr>
            <a:lstStyle/>
            <a:p>
              <a:pPr algn="ctr"/>
              <a:r>
                <a:rPr lang="en-US" sz="3200" dirty="0">
                  <a:solidFill>
                    <a:schemeClr val="accent1">
                      <a:lumMod val="50000"/>
                    </a:schemeClr>
                  </a:solidFill>
                </a:rPr>
                <a:t>1</a:t>
              </a:r>
            </a:p>
          </p:txBody>
        </p:sp>
      </p:grpSp>
      <p:grpSp>
        <p:nvGrpSpPr>
          <p:cNvPr id="11" name="Group 10"/>
          <p:cNvGrpSpPr/>
          <p:nvPr/>
        </p:nvGrpSpPr>
        <p:grpSpPr>
          <a:xfrm>
            <a:off x="909626" y="856069"/>
            <a:ext cx="7948141" cy="4196722"/>
            <a:chOff x="909626" y="856069"/>
            <a:chExt cx="7948141" cy="4196722"/>
          </a:xfrm>
        </p:grpSpPr>
        <p:sp>
          <p:nvSpPr>
            <p:cNvPr id="54" name="Content Placeholder 2"/>
            <p:cNvSpPr txBox="1">
              <a:spLocks/>
            </p:cNvSpPr>
            <p:nvPr/>
          </p:nvSpPr>
          <p:spPr>
            <a:xfrm>
              <a:off x="909626" y="3109481"/>
              <a:ext cx="1752473" cy="1088809"/>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sp>
          <p:nvSpPr>
            <p:cNvPr id="55" name="Content Placeholder 2"/>
            <p:cNvSpPr txBox="1">
              <a:spLocks/>
            </p:cNvSpPr>
            <p:nvPr/>
          </p:nvSpPr>
          <p:spPr>
            <a:xfrm>
              <a:off x="7105294" y="3109481"/>
              <a:ext cx="1752473" cy="1088809"/>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sp>
          <p:nvSpPr>
            <p:cNvPr id="56" name="Content Placeholder 2"/>
            <p:cNvSpPr txBox="1">
              <a:spLocks/>
            </p:cNvSpPr>
            <p:nvPr/>
          </p:nvSpPr>
          <p:spPr>
            <a:xfrm>
              <a:off x="4137057" y="3963982"/>
              <a:ext cx="1752473" cy="1088809"/>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sp>
          <p:nvSpPr>
            <p:cNvPr id="57" name="Content Placeholder 2"/>
            <p:cNvSpPr txBox="1">
              <a:spLocks/>
            </p:cNvSpPr>
            <p:nvPr/>
          </p:nvSpPr>
          <p:spPr>
            <a:xfrm>
              <a:off x="2776589" y="858934"/>
              <a:ext cx="1752473" cy="1088809"/>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sp>
          <p:nvSpPr>
            <p:cNvPr id="58" name="Content Placeholder 2"/>
            <p:cNvSpPr txBox="1">
              <a:spLocks/>
            </p:cNvSpPr>
            <p:nvPr/>
          </p:nvSpPr>
          <p:spPr>
            <a:xfrm>
              <a:off x="5381434" y="856069"/>
              <a:ext cx="1752473" cy="1088809"/>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grpSp>
    </p:spTree>
    <p:extLst>
      <p:ext uri="{BB962C8B-B14F-4D97-AF65-F5344CB8AC3E}">
        <p14:creationId xmlns:p14="http://schemas.microsoft.com/office/powerpoint/2010/main" val="637646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Report - emerald">
      <a:dk1>
        <a:srgbClr val="323232"/>
      </a:dk1>
      <a:lt1>
        <a:srgbClr val="FFFFFF"/>
      </a:lt1>
      <a:dk2>
        <a:srgbClr val="797979"/>
      </a:dk2>
      <a:lt2>
        <a:srgbClr val="D8D8D8"/>
      </a:lt2>
      <a:accent1>
        <a:srgbClr val="4CC777"/>
      </a:accent1>
      <a:accent2>
        <a:srgbClr val="3FB883"/>
      </a:accent2>
      <a:accent3>
        <a:srgbClr val="379A86"/>
      </a:accent3>
      <a:accent4>
        <a:srgbClr val="337780"/>
      </a:accent4>
      <a:accent5>
        <a:srgbClr val="379A86"/>
      </a:accent5>
      <a:accent6>
        <a:srgbClr val="3FB883"/>
      </a:accent6>
      <a:hlink>
        <a:srgbClr val="4CC777"/>
      </a:hlink>
      <a:folHlink>
        <a:srgbClr val="4A5553"/>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2575</TotalTime>
  <Words>578</Words>
  <Application>Microsoft Macintosh PowerPoint</Application>
  <PresentationFormat>On-screen Show (16:9)</PresentationFormat>
  <Paragraphs>46</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Georgia</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Anastasiya Ladoshkina</dc:creator>
  <cp:lastModifiedBy>Emma Grant</cp:lastModifiedBy>
  <cp:revision>206</cp:revision>
  <dcterms:created xsi:type="dcterms:W3CDTF">2015-12-17T00:05:57Z</dcterms:created>
  <dcterms:modified xsi:type="dcterms:W3CDTF">2020-11-09T20:23:04Z</dcterms:modified>
</cp:coreProperties>
</file>