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1"/>
  </p:sldMasterIdLst>
  <p:sldIdLst>
    <p:sldId id="336" r:id="rId2"/>
    <p:sldId id="341" r:id="rId3"/>
    <p:sldId id="344" r:id="rId4"/>
    <p:sldId id="342" r:id="rId5"/>
    <p:sldId id="350" r:id="rId6"/>
    <p:sldId id="343" r:id="rId7"/>
    <p:sldId id="357" r:id="rId8"/>
    <p:sldId id="340" r:id="rId9"/>
    <p:sldId id="358" r:id="rId10"/>
    <p:sldId id="319" r:id="rId11"/>
    <p:sldId id="268" r:id="rId12"/>
    <p:sldId id="292" r:id="rId13"/>
    <p:sldId id="309" r:id="rId14"/>
    <p:sldId id="290"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DEF"/>
    <a:srgbClr val="F5F5F5"/>
    <a:srgbClr val="D8D8D8"/>
    <a:srgbClr val="D0D0D0"/>
    <a:srgbClr val="B1B1B2"/>
    <a:srgbClr val="797979"/>
    <a:srgbClr val="323232"/>
    <a:srgbClr val="7E6A07"/>
    <a:srgbClr val="434343"/>
    <a:srgbClr val="FCDC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26"/>
    <p:restoredTop sz="96547"/>
  </p:normalViewPr>
  <p:slideViewPr>
    <p:cSldViewPr snapToGrid="0" snapToObjects="1">
      <p:cViewPr varScale="1">
        <p:scale>
          <a:sx n="162" d="100"/>
          <a:sy n="162" d="100"/>
        </p:scale>
        <p:origin x="184" y="392"/>
      </p:cViewPr>
      <p:guideLst/>
    </p:cSldViewPr>
  </p:slideViewPr>
  <p:outlineViewPr>
    <p:cViewPr>
      <p:scale>
        <a:sx n="100" d="100"/>
        <a:sy n="100" d="100"/>
      </p:scale>
      <p:origin x="0" y="0"/>
    </p:cViewPr>
  </p:outlineViewPr>
  <p:notesTextViewPr>
    <p:cViewPr>
      <p:scale>
        <a:sx n="1" d="1"/>
        <a:sy n="1" d="1"/>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t Page">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9" name="Content Placeholder 8"/>
          <p:cNvSpPr>
            <a:spLocks noGrp="1"/>
          </p:cNvSpPr>
          <p:nvPr>
            <p:ph sz="quarter" idx="12"/>
          </p:nvPr>
        </p:nvSpPr>
        <p:spPr>
          <a:xfrm>
            <a:off x="938254" y="989351"/>
            <a:ext cx="7315200" cy="3892212"/>
          </a:xfrm>
          <a:prstGeom prst="rect">
            <a:avLst/>
          </a:prstGeom>
        </p:spPr>
        <p:txBody>
          <a:bodyPr>
            <a:normAutofit/>
          </a:bodyPr>
          <a:lstStyle>
            <a:lvl1pPr marL="0" indent="0">
              <a:buNone/>
              <a:defRPr sz="120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a:p>
            <a:pPr lvl="1"/>
            <a:r>
              <a:rPr lang="ru-RU" dirty="0" err="1"/>
              <a:t>Second</a:t>
            </a:r>
            <a:r>
              <a:rPr lang="ru-RU" dirty="0"/>
              <a:t> </a:t>
            </a:r>
            <a:r>
              <a:rPr lang="ru-RU" dirty="0" err="1"/>
              <a:t>level</a:t>
            </a:r>
            <a:endParaRPr lang="ru-RU" dirty="0"/>
          </a:p>
          <a:p>
            <a:pPr lvl="2"/>
            <a:r>
              <a:rPr lang="ru-RU" dirty="0" err="1"/>
              <a:t>Third</a:t>
            </a:r>
            <a:r>
              <a:rPr lang="ru-RU" dirty="0"/>
              <a:t> </a:t>
            </a:r>
            <a:r>
              <a:rPr lang="ru-RU" dirty="0" err="1"/>
              <a:t>level</a:t>
            </a:r>
            <a:endParaRPr lang="ru-RU" dirty="0"/>
          </a:p>
          <a:p>
            <a:pPr lvl="3"/>
            <a:r>
              <a:rPr lang="ru-RU" dirty="0" err="1"/>
              <a:t>Fourth</a:t>
            </a:r>
            <a:r>
              <a:rPr lang="ru-RU" dirty="0"/>
              <a:t> </a:t>
            </a:r>
            <a:r>
              <a:rPr lang="ru-RU" dirty="0" err="1"/>
              <a:t>level</a:t>
            </a:r>
            <a:endParaRPr lang="ru-RU" dirty="0"/>
          </a:p>
          <a:p>
            <a:pPr lvl="4"/>
            <a:r>
              <a:rPr lang="ru-RU" dirty="0" err="1"/>
              <a:t>Fifth</a:t>
            </a:r>
            <a:r>
              <a:rPr lang="ru-RU" dirty="0"/>
              <a:t> </a:t>
            </a:r>
            <a:r>
              <a:rPr lang="ru-RU" dirty="0" err="1"/>
              <a:t>level</a:t>
            </a:r>
            <a:endParaRPr lang="en-US" dirty="0"/>
          </a:p>
        </p:txBody>
      </p:sp>
    </p:spTree>
    <p:extLst>
      <p:ext uri="{BB962C8B-B14F-4D97-AF65-F5344CB8AC3E}">
        <p14:creationId xmlns:p14="http://schemas.microsoft.com/office/powerpoint/2010/main" val="72660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6" name="Picture Placeholder 2"/>
          <p:cNvSpPr>
            <a:spLocks noGrp="1"/>
          </p:cNvSpPr>
          <p:nvPr>
            <p:ph type="pic" sz="quarter" idx="13"/>
          </p:nvPr>
        </p:nvSpPr>
        <p:spPr>
          <a:xfrm>
            <a:off x="4969565" y="882650"/>
            <a:ext cx="3744222" cy="3887788"/>
          </a:xfrm>
          <a:prstGeom prst="rect">
            <a:avLst/>
          </a:prstGeom>
        </p:spPr>
        <p:txBody>
          <a:bodyPr/>
          <a:lstStyle/>
          <a:p>
            <a:endParaRPr lang="en-US"/>
          </a:p>
        </p:txBody>
      </p:sp>
      <p:sp>
        <p:nvSpPr>
          <p:cNvPr id="8" name="Picture Placeholder 2"/>
          <p:cNvSpPr>
            <a:spLocks noGrp="1"/>
          </p:cNvSpPr>
          <p:nvPr>
            <p:ph type="pic" sz="quarter" idx="14"/>
          </p:nvPr>
        </p:nvSpPr>
        <p:spPr>
          <a:xfrm>
            <a:off x="938254" y="882650"/>
            <a:ext cx="3744222" cy="3887788"/>
          </a:xfrm>
          <a:prstGeom prst="rect">
            <a:avLst/>
          </a:prstGeom>
        </p:spPr>
        <p:txBody>
          <a:bodyPr/>
          <a:lstStyle/>
          <a:p>
            <a:endParaRPr lang="en-US"/>
          </a:p>
        </p:txBody>
      </p:sp>
    </p:spTree>
    <p:extLst>
      <p:ext uri="{BB962C8B-B14F-4D97-AF65-F5344CB8AC3E}">
        <p14:creationId xmlns:p14="http://schemas.microsoft.com/office/powerpoint/2010/main" val="114199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 Photos">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938254" y="26907"/>
            <a:ext cx="4392698"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6" name="Picture Placeholder 2"/>
          <p:cNvSpPr>
            <a:spLocks noGrp="1"/>
          </p:cNvSpPr>
          <p:nvPr>
            <p:ph type="pic" sz="quarter" idx="13"/>
          </p:nvPr>
        </p:nvSpPr>
        <p:spPr>
          <a:xfrm>
            <a:off x="6940296" y="-1"/>
            <a:ext cx="2203704" cy="5132851"/>
          </a:xfrm>
          <a:custGeom>
            <a:avLst/>
            <a:gdLst>
              <a:gd name="connsiteX0" fmla="*/ 0 w 1472184"/>
              <a:gd name="connsiteY0" fmla="*/ 0 h 3429000"/>
              <a:gd name="connsiteX1" fmla="*/ 1472184 w 1472184"/>
              <a:gd name="connsiteY1" fmla="*/ 0 h 3429000"/>
              <a:gd name="connsiteX2" fmla="*/ 1472184 w 1472184"/>
              <a:gd name="connsiteY2" fmla="*/ 3429000 h 3429000"/>
              <a:gd name="connsiteX3" fmla="*/ 0 w 1472184"/>
              <a:gd name="connsiteY3" fmla="*/ 3429000 h 3429000"/>
              <a:gd name="connsiteX4" fmla="*/ 0 w 1472184"/>
              <a:gd name="connsiteY4" fmla="*/ 0 h 3429000"/>
              <a:gd name="connsiteX0" fmla="*/ 0 w 1472184"/>
              <a:gd name="connsiteY0" fmla="*/ 0 h 3429000"/>
              <a:gd name="connsiteX1" fmla="*/ 1472184 w 1472184"/>
              <a:gd name="connsiteY1" fmla="*/ 0 h 3429000"/>
              <a:gd name="connsiteX2" fmla="*/ 1472184 w 1472184"/>
              <a:gd name="connsiteY2" fmla="*/ 3429000 h 3429000"/>
              <a:gd name="connsiteX3" fmla="*/ 0 w 1472184"/>
              <a:gd name="connsiteY3" fmla="*/ 0 h 3429000"/>
            </a:gdLst>
            <a:ahLst/>
            <a:cxnLst>
              <a:cxn ang="0">
                <a:pos x="connsiteX0" y="connsiteY0"/>
              </a:cxn>
              <a:cxn ang="0">
                <a:pos x="connsiteX1" y="connsiteY1"/>
              </a:cxn>
              <a:cxn ang="0">
                <a:pos x="connsiteX2" y="connsiteY2"/>
              </a:cxn>
              <a:cxn ang="0">
                <a:pos x="connsiteX3" y="connsiteY3"/>
              </a:cxn>
            </a:cxnLst>
            <a:rect l="l" t="t" r="r" b="b"/>
            <a:pathLst>
              <a:path w="1472184" h="3429000">
                <a:moveTo>
                  <a:pt x="0" y="0"/>
                </a:moveTo>
                <a:lnTo>
                  <a:pt x="1472184" y="0"/>
                </a:lnTo>
                <a:lnTo>
                  <a:pt x="1472184" y="3429000"/>
                </a:lnTo>
                <a:lnTo>
                  <a:pt x="0" y="0"/>
                </a:lnTo>
                <a:close/>
              </a:path>
            </a:pathLst>
          </a:custGeom>
        </p:spPr>
        <p:txBody>
          <a:bodyPr/>
          <a:lstStyle/>
          <a:p>
            <a:endParaRPr lang="en-US"/>
          </a:p>
        </p:txBody>
      </p:sp>
    </p:spTree>
    <p:extLst>
      <p:ext uri="{BB962C8B-B14F-4D97-AF65-F5344CB8AC3E}">
        <p14:creationId xmlns:p14="http://schemas.microsoft.com/office/powerpoint/2010/main" val="1277245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4165600" y="26907"/>
            <a:ext cx="48514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6" name="Picture Placeholder 2"/>
          <p:cNvSpPr>
            <a:spLocks noGrp="1"/>
          </p:cNvSpPr>
          <p:nvPr>
            <p:ph type="pic" sz="quarter" idx="13"/>
          </p:nvPr>
        </p:nvSpPr>
        <p:spPr>
          <a:xfrm>
            <a:off x="-8608" y="-13100"/>
            <a:ext cx="5217937" cy="5156599"/>
          </a:xfrm>
          <a:custGeom>
            <a:avLst/>
            <a:gdLst>
              <a:gd name="connsiteX0" fmla="*/ 0 w 3744222"/>
              <a:gd name="connsiteY0" fmla="*/ 0 h 5143500"/>
              <a:gd name="connsiteX1" fmla="*/ 3744222 w 3744222"/>
              <a:gd name="connsiteY1" fmla="*/ 0 h 5143500"/>
              <a:gd name="connsiteX2" fmla="*/ 3744222 w 3744222"/>
              <a:gd name="connsiteY2" fmla="*/ 5143500 h 5143500"/>
              <a:gd name="connsiteX3" fmla="*/ 0 w 3744222"/>
              <a:gd name="connsiteY3" fmla="*/ 5143500 h 5143500"/>
              <a:gd name="connsiteX4" fmla="*/ 0 w 3744222"/>
              <a:gd name="connsiteY4" fmla="*/ 0 h 5143500"/>
              <a:gd name="connsiteX0" fmla="*/ 0 w 3827007"/>
              <a:gd name="connsiteY0" fmla="*/ 0 h 5143500"/>
              <a:gd name="connsiteX1" fmla="*/ 3744222 w 3827007"/>
              <a:gd name="connsiteY1" fmla="*/ 0 h 5143500"/>
              <a:gd name="connsiteX2" fmla="*/ 3744222 w 3827007"/>
              <a:gd name="connsiteY2" fmla="*/ 5143500 h 5143500"/>
              <a:gd name="connsiteX3" fmla="*/ 0 w 3827007"/>
              <a:gd name="connsiteY3" fmla="*/ 5143500 h 5143500"/>
              <a:gd name="connsiteX4" fmla="*/ 0 w 3827007"/>
              <a:gd name="connsiteY4" fmla="*/ 0 h 5143500"/>
              <a:gd name="connsiteX0" fmla="*/ 0 w 5947482"/>
              <a:gd name="connsiteY0" fmla="*/ 0 h 5143500"/>
              <a:gd name="connsiteX1" fmla="*/ 3744222 w 5947482"/>
              <a:gd name="connsiteY1" fmla="*/ 0 h 5143500"/>
              <a:gd name="connsiteX2" fmla="*/ 5937089 w 5947482"/>
              <a:gd name="connsiteY2" fmla="*/ 5135034 h 5143500"/>
              <a:gd name="connsiteX3" fmla="*/ 0 w 5947482"/>
              <a:gd name="connsiteY3" fmla="*/ 5143500 h 5143500"/>
              <a:gd name="connsiteX4" fmla="*/ 0 w 5947482"/>
              <a:gd name="connsiteY4" fmla="*/ 0 h 5143500"/>
              <a:gd name="connsiteX0" fmla="*/ 0 w 5937089"/>
              <a:gd name="connsiteY0" fmla="*/ 0 h 5143500"/>
              <a:gd name="connsiteX1" fmla="*/ 3744222 w 5937089"/>
              <a:gd name="connsiteY1" fmla="*/ 0 h 5143500"/>
              <a:gd name="connsiteX2" fmla="*/ 5937089 w 5937089"/>
              <a:gd name="connsiteY2" fmla="*/ 5135034 h 5143500"/>
              <a:gd name="connsiteX3" fmla="*/ 0 w 5937089"/>
              <a:gd name="connsiteY3" fmla="*/ 5143500 h 5143500"/>
              <a:gd name="connsiteX4" fmla="*/ 0 w 5937089"/>
              <a:gd name="connsiteY4" fmla="*/ 0 h 5143500"/>
              <a:gd name="connsiteX0" fmla="*/ 0 w 6572991"/>
              <a:gd name="connsiteY0" fmla="*/ 0 h 5143500"/>
              <a:gd name="connsiteX1" fmla="*/ 3744222 w 6572991"/>
              <a:gd name="connsiteY1" fmla="*/ 0 h 5143500"/>
              <a:gd name="connsiteX2" fmla="*/ 5937089 w 6572991"/>
              <a:gd name="connsiteY2" fmla="*/ 5135034 h 5143500"/>
              <a:gd name="connsiteX3" fmla="*/ 0 w 6572991"/>
              <a:gd name="connsiteY3" fmla="*/ 5143500 h 5143500"/>
              <a:gd name="connsiteX4" fmla="*/ 0 w 6572991"/>
              <a:gd name="connsiteY4" fmla="*/ 0 h 5143500"/>
              <a:gd name="connsiteX0" fmla="*/ 0 w 6213437"/>
              <a:gd name="connsiteY0" fmla="*/ 0 h 5143500"/>
              <a:gd name="connsiteX1" fmla="*/ 3744222 w 6213437"/>
              <a:gd name="connsiteY1" fmla="*/ 0 h 5143500"/>
              <a:gd name="connsiteX2" fmla="*/ 5937089 w 6213437"/>
              <a:gd name="connsiteY2" fmla="*/ 5135034 h 5143500"/>
              <a:gd name="connsiteX3" fmla="*/ 0 w 6213437"/>
              <a:gd name="connsiteY3" fmla="*/ 5143500 h 5143500"/>
              <a:gd name="connsiteX4" fmla="*/ 0 w 6213437"/>
              <a:gd name="connsiteY4" fmla="*/ 0 h 5143500"/>
              <a:gd name="connsiteX0" fmla="*/ 0 w 5937089"/>
              <a:gd name="connsiteY0" fmla="*/ 0 h 5143500"/>
              <a:gd name="connsiteX1" fmla="*/ 3744222 w 5937089"/>
              <a:gd name="connsiteY1" fmla="*/ 0 h 5143500"/>
              <a:gd name="connsiteX2" fmla="*/ 5937089 w 5937089"/>
              <a:gd name="connsiteY2" fmla="*/ 5135034 h 5143500"/>
              <a:gd name="connsiteX3" fmla="*/ 0 w 5937089"/>
              <a:gd name="connsiteY3" fmla="*/ 5143500 h 5143500"/>
              <a:gd name="connsiteX4" fmla="*/ 0 w 5937089"/>
              <a:gd name="connsiteY4" fmla="*/ 0 h 5143500"/>
              <a:gd name="connsiteX0" fmla="*/ 0 w 5937089"/>
              <a:gd name="connsiteY0" fmla="*/ 0 h 5143500"/>
              <a:gd name="connsiteX1" fmla="*/ 3744222 w 5937089"/>
              <a:gd name="connsiteY1" fmla="*/ 0 h 5143500"/>
              <a:gd name="connsiteX2" fmla="*/ 5937089 w 5937089"/>
              <a:gd name="connsiteY2" fmla="*/ 5135034 h 5143500"/>
              <a:gd name="connsiteX3" fmla="*/ 0 w 5937089"/>
              <a:gd name="connsiteY3" fmla="*/ 5143500 h 5143500"/>
              <a:gd name="connsiteX4" fmla="*/ 0 w 5937089"/>
              <a:gd name="connsiteY4" fmla="*/ 0 h 5143500"/>
              <a:gd name="connsiteX0" fmla="*/ 728133 w 5937089"/>
              <a:gd name="connsiteY0" fmla="*/ 8467 h 5143500"/>
              <a:gd name="connsiteX1" fmla="*/ 3744222 w 5937089"/>
              <a:gd name="connsiteY1" fmla="*/ 0 h 5143500"/>
              <a:gd name="connsiteX2" fmla="*/ 5937089 w 5937089"/>
              <a:gd name="connsiteY2" fmla="*/ 5135034 h 5143500"/>
              <a:gd name="connsiteX3" fmla="*/ 0 w 5937089"/>
              <a:gd name="connsiteY3" fmla="*/ 5143500 h 5143500"/>
              <a:gd name="connsiteX4" fmla="*/ 728133 w 5937089"/>
              <a:gd name="connsiteY4" fmla="*/ 8467 h 5143500"/>
              <a:gd name="connsiteX0" fmla="*/ 8466 w 5217422"/>
              <a:gd name="connsiteY0" fmla="*/ 8467 h 5143500"/>
              <a:gd name="connsiteX1" fmla="*/ 3024555 w 5217422"/>
              <a:gd name="connsiteY1" fmla="*/ 0 h 5143500"/>
              <a:gd name="connsiteX2" fmla="*/ 5217422 w 5217422"/>
              <a:gd name="connsiteY2" fmla="*/ 5135034 h 5143500"/>
              <a:gd name="connsiteX3" fmla="*/ 0 w 5217422"/>
              <a:gd name="connsiteY3" fmla="*/ 5143500 h 5143500"/>
              <a:gd name="connsiteX4" fmla="*/ 8466 w 5217422"/>
              <a:gd name="connsiteY4" fmla="*/ 8467 h 5143500"/>
              <a:gd name="connsiteX0" fmla="*/ 0 w 5208956"/>
              <a:gd name="connsiteY0" fmla="*/ 8467 h 5135034"/>
              <a:gd name="connsiteX1" fmla="*/ 3016089 w 5208956"/>
              <a:gd name="connsiteY1" fmla="*/ 0 h 5135034"/>
              <a:gd name="connsiteX2" fmla="*/ 5208956 w 5208956"/>
              <a:gd name="connsiteY2" fmla="*/ 5135034 h 5135034"/>
              <a:gd name="connsiteX3" fmla="*/ 8468 w 5208956"/>
              <a:gd name="connsiteY3" fmla="*/ 5135033 h 5135034"/>
              <a:gd name="connsiteX4" fmla="*/ 0 w 5208956"/>
              <a:gd name="connsiteY4" fmla="*/ 8467 h 5135034"/>
              <a:gd name="connsiteX0" fmla="*/ 8840 w 5217796"/>
              <a:gd name="connsiteY0" fmla="*/ 8467 h 5143500"/>
              <a:gd name="connsiteX1" fmla="*/ 3024929 w 5217796"/>
              <a:gd name="connsiteY1" fmla="*/ 0 h 5143500"/>
              <a:gd name="connsiteX2" fmla="*/ 5217796 w 5217796"/>
              <a:gd name="connsiteY2" fmla="*/ 5135034 h 5143500"/>
              <a:gd name="connsiteX3" fmla="*/ 375 w 5217796"/>
              <a:gd name="connsiteY3" fmla="*/ 5143500 h 5143500"/>
              <a:gd name="connsiteX4" fmla="*/ 8840 w 5217796"/>
              <a:gd name="connsiteY4" fmla="*/ 8467 h 5143500"/>
              <a:gd name="connsiteX0" fmla="*/ 13074 w 5217717"/>
              <a:gd name="connsiteY0" fmla="*/ 4153 h 5143500"/>
              <a:gd name="connsiteX1" fmla="*/ 3024850 w 5217717"/>
              <a:gd name="connsiteY1" fmla="*/ 0 h 5143500"/>
              <a:gd name="connsiteX2" fmla="*/ 5217717 w 5217717"/>
              <a:gd name="connsiteY2" fmla="*/ 5135034 h 5143500"/>
              <a:gd name="connsiteX3" fmla="*/ 296 w 5217717"/>
              <a:gd name="connsiteY3" fmla="*/ 5143500 h 5143500"/>
              <a:gd name="connsiteX4" fmla="*/ 13074 w 5217717"/>
              <a:gd name="connsiteY4" fmla="*/ 4153 h 5143500"/>
              <a:gd name="connsiteX0" fmla="*/ 4667 w 5217937"/>
              <a:gd name="connsiteY0" fmla="*/ 4153 h 5143500"/>
              <a:gd name="connsiteX1" fmla="*/ 3025070 w 5217937"/>
              <a:gd name="connsiteY1" fmla="*/ 0 h 5143500"/>
              <a:gd name="connsiteX2" fmla="*/ 5217937 w 5217937"/>
              <a:gd name="connsiteY2" fmla="*/ 5135034 h 5143500"/>
              <a:gd name="connsiteX3" fmla="*/ 516 w 5217937"/>
              <a:gd name="connsiteY3" fmla="*/ 5143500 h 5143500"/>
              <a:gd name="connsiteX4" fmla="*/ 4667 w 5217937"/>
              <a:gd name="connsiteY4" fmla="*/ 4153 h 5143500"/>
              <a:gd name="connsiteX0" fmla="*/ 4667 w 5217937"/>
              <a:gd name="connsiteY0" fmla="*/ 0 h 5156599"/>
              <a:gd name="connsiteX1" fmla="*/ 3025070 w 5217937"/>
              <a:gd name="connsiteY1" fmla="*/ 13099 h 5156599"/>
              <a:gd name="connsiteX2" fmla="*/ 5217937 w 5217937"/>
              <a:gd name="connsiteY2" fmla="*/ 5148133 h 5156599"/>
              <a:gd name="connsiteX3" fmla="*/ 516 w 5217937"/>
              <a:gd name="connsiteY3" fmla="*/ 5156599 h 5156599"/>
              <a:gd name="connsiteX4" fmla="*/ 4667 w 5217937"/>
              <a:gd name="connsiteY4" fmla="*/ 0 h 515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937" h="5156599">
                <a:moveTo>
                  <a:pt x="4667" y="0"/>
                </a:moveTo>
                <a:lnTo>
                  <a:pt x="3025070" y="13099"/>
                </a:lnTo>
                <a:cubicBezTo>
                  <a:pt x="5123718" y="4949871"/>
                  <a:pt x="4121503" y="2580616"/>
                  <a:pt x="5217937" y="5148133"/>
                </a:cubicBezTo>
                <a:lnTo>
                  <a:pt x="516" y="5156599"/>
                </a:lnTo>
                <a:cubicBezTo>
                  <a:pt x="-2307" y="3447744"/>
                  <a:pt x="7490" y="1708855"/>
                  <a:pt x="4667" y="0"/>
                </a:cubicBezTo>
                <a:close/>
              </a:path>
            </a:pathLst>
          </a:custGeom>
        </p:spPr>
        <p:txBody>
          <a:bodyPr/>
          <a:lstStyle/>
          <a:p>
            <a:endParaRPr lang="en-US"/>
          </a:p>
        </p:txBody>
      </p:sp>
    </p:spTree>
    <p:extLst>
      <p:ext uri="{BB962C8B-B14F-4D97-AF65-F5344CB8AC3E}">
        <p14:creationId xmlns:p14="http://schemas.microsoft.com/office/powerpoint/2010/main" val="962179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 Photos">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041620" y="1137034"/>
            <a:ext cx="1836752" cy="1272212"/>
          </a:xfrm>
          <a:prstGeom prst="rect">
            <a:avLst/>
          </a:prstGeom>
        </p:spPr>
        <p:txBody>
          <a:bodyPr/>
          <a:lstStyle/>
          <a:p>
            <a:endParaRPr lang="en-US"/>
          </a:p>
        </p:txBody>
      </p:sp>
      <p:sp>
        <p:nvSpPr>
          <p:cNvPr id="17" name="Picture Placeholder 2"/>
          <p:cNvSpPr>
            <a:spLocks noGrp="1"/>
          </p:cNvSpPr>
          <p:nvPr>
            <p:ph type="pic" sz="quarter" idx="15"/>
          </p:nvPr>
        </p:nvSpPr>
        <p:spPr>
          <a:xfrm>
            <a:off x="3024145" y="1137034"/>
            <a:ext cx="1836752" cy="1272212"/>
          </a:xfrm>
          <a:prstGeom prst="rect">
            <a:avLst/>
          </a:prstGeom>
        </p:spPr>
        <p:txBody>
          <a:bodyPr/>
          <a:lstStyle/>
          <a:p>
            <a:endParaRPr lang="en-US"/>
          </a:p>
        </p:txBody>
      </p:sp>
      <p:sp>
        <p:nvSpPr>
          <p:cNvPr id="18" name="Picture Placeholder 2"/>
          <p:cNvSpPr>
            <a:spLocks noGrp="1"/>
          </p:cNvSpPr>
          <p:nvPr>
            <p:ph type="pic" sz="quarter" idx="16"/>
          </p:nvPr>
        </p:nvSpPr>
        <p:spPr>
          <a:xfrm>
            <a:off x="5006670" y="1137034"/>
            <a:ext cx="1836752" cy="1272212"/>
          </a:xfrm>
          <a:prstGeom prst="rect">
            <a:avLst/>
          </a:prstGeom>
        </p:spPr>
        <p:txBody>
          <a:bodyPr/>
          <a:lstStyle/>
          <a:p>
            <a:endParaRPr lang="en-US"/>
          </a:p>
        </p:txBody>
      </p:sp>
      <p:sp>
        <p:nvSpPr>
          <p:cNvPr id="19" name="Picture Placeholder 2"/>
          <p:cNvSpPr>
            <a:spLocks noGrp="1"/>
          </p:cNvSpPr>
          <p:nvPr>
            <p:ph type="pic" sz="quarter" idx="17"/>
          </p:nvPr>
        </p:nvSpPr>
        <p:spPr>
          <a:xfrm>
            <a:off x="6989195" y="1137034"/>
            <a:ext cx="1836752" cy="1272212"/>
          </a:xfrm>
          <a:prstGeom prst="rect">
            <a:avLst/>
          </a:prstGeom>
        </p:spPr>
        <p:txBody>
          <a:bodyPr/>
          <a:lstStyle/>
          <a:p>
            <a:endParaRPr lang="en-US"/>
          </a:p>
        </p:txBody>
      </p:sp>
      <p:sp>
        <p:nvSpPr>
          <p:cNvPr id="21" name="Picture Placeholder 2"/>
          <p:cNvSpPr>
            <a:spLocks noGrp="1"/>
          </p:cNvSpPr>
          <p:nvPr>
            <p:ph type="pic" sz="quarter" idx="18"/>
          </p:nvPr>
        </p:nvSpPr>
        <p:spPr>
          <a:xfrm>
            <a:off x="1041620" y="3061251"/>
            <a:ext cx="1836752" cy="1272212"/>
          </a:xfrm>
          <a:prstGeom prst="rect">
            <a:avLst/>
          </a:prstGeom>
        </p:spPr>
        <p:txBody>
          <a:bodyPr/>
          <a:lstStyle/>
          <a:p>
            <a:endParaRPr lang="en-US"/>
          </a:p>
        </p:txBody>
      </p:sp>
      <p:sp>
        <p:nvSpPr>
          <p:cNvPr id="22" name="Picture Placeholder 2"/>
          <p:cNvSpPr>
            <a:spLocks noGrp="1"/>
          </p:cNvSpPr>
          <p:nvPr>
            <p:ph type="pic" sz="quarter" idx="19"/>
          </p:nvPr>
        </p:nvSpPr>
        <p:spPr>
          <a:xfrm>
            <a:off x="3024145" y="3061251"/>
            <a:ext cx="1836752" cy="1272212"/>
          </a:xfrm>
          <a:prstGeom prst="rect">
            <a:avLst/>
          </a:prstGeom>
        </p:spPr>
        <p:txBody>
          <a:bodyPr/>
          <a:lstStyle/>
          <a:p>
            <a:endParaRPr lang="en-US"/>
          </a:p>
        </p:txBody>
      </p:sp>
      <p:sp>
        <p:nvSpPr>
          <p:cNvPr id="23" name="Picture Placeholder 2"/>
          <p:cNvSpPr>
            <a:spLocks noGrp="1"/>
          </p:cNvSpPr>
          <p:nvPr>
            <p:ph type="pic" sz="quarter" idx="20"/>
          </p:nvPr>
        </p:nvSpPr>
        <p:spPr>
          <a:xfrm>
            <a:off x="6989195" y="3061251"/>
            <a:ext cx="1836752" cy="1272212"/>
          </a:xfrm>
          <a:prstGeom prst="rect">
            <a:avLst/>
          </a:prstGeom>
        </p:spPr>
        <p:txBody>
          <a:bodyPr/>
          <a:lstStyle/>
          <a:p>
            <a:endParaRPr lang="en-US"/>
          </a:p>
        </p:txBody>
      </p:sp>
      <p:sp>
        <p:nvSpPr>
          <p:cNvPr id="24" name="Picture Placeholder 2"/>
          <p:cNvSpPr>
            <a:spLocks noGrp="1"/>
          </p:cNvSpPr>
          <p:nvPr>
            <p:ph type="pic" sz="quarter" idx="21"/>
          </p:nvPr>
        </p:nvSpPr>
        <p:spPr>
          <a:xfrm>
            <a:off x="5006670" y="3061251"/>
            <a:ext cx="1836752" cy="1272212"/>
          </a:xfrm>
          <a:prstGeom prst="rect">
            <a:avLst/>
          </a:prstGeom>
        </p:spPr>
        <p:txBody>
          <a:bodyPr/>
          <a:lstStyle/>
          <a:p>
            <a:endParaRPr lang="en-US"/>
          </a:p>
        </p:txBody>
      </p:sp>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Tree>
    <p:extLst>
      <p:ext uri="{BB962C8B-B14F-4D97-AF65-F5344CB8AC3E}">
        <p14:creationId xmlns:p14="http://schemas.microsoft.com/office/powerpoint/2010/main" val="2001069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065474" y="1343770"/>
            <a:ext cx="1733385" cy="1375576"/>
          </a:xfrm>
          <a:prstGeom prst="rect">
            <a:avLst/>
          </a:prstGeom>
        </p:spPr>
        <p:txBody>
          <a:bodyPr/>
          <a:lstStyle/>
          <a:p>
            <a:endParaRPr lang="en-US"/>
          </a:p>
        </p:txBody>
      </p:sp>
      <p:sp>
        <p:nvSpPr>
          <p:cNvPr id="18" name="Picture Placeholder 2"/>
          <p:cNvSpPr>
            <a:spLocks noGrp="1"/>
          </p:cNvSpPr>
          <p:nvPr>
            <p:ph type="pic" sz="quarter" idx="16"/>
          </p:nvPr>
        </p:nvSpPr>
        <p:spPr>
          <a:xfrm>
            <a:off x="5002694" y="1343770"/>
            <a:ext cx="1733385" cy="1375576"/>
          </a:xfrm>
          <a:prstGeom prst="rect">
            <a:avLst/>
          </a:prstGeom>
        </p:spPr>
        <p:txBody>
          <a:bodyPr/>
          <a:lstStyle/>
          <a:p>
            <a:endParaRPr lang="en-US"/>
          </a:p>
        </p:txBody>
      </p:sp>
      <p:sp>
        <p:nvSpPr>
          <p:cNvPr id="21" name="Picture Placeholder 2"/>
          <p:cNvSpPr>
            <a:spLocks noGrp="1"/>
          </p:cNvSpPr>
          <p:nvPr>
            <p:ph type="pic" sz="quarter" idx="18"/>
          </p:nvPr>
        </p:nvSpPr>
        <p:spPr>
          <a:xfrm>
            <a:off x="1065474" y="2983063"/>
            <a:ext cx="1733385" cy="1375576"/>
          </a:xfrm>
          <a:prstGeom prst="rect">
            <a:avLst/>
          </a:prstGeom>
        </p:spPr>
        <p:txBody>
          <a:bodyPr/>
          <a:lstStyle/>
          <a:p>
            <a:endParaRPr lang="en-US"/>
          </a:p>
        </p:txBody>
      </p:sp>
      <p:sp>
        <p:nvSpPr>
          <p:cNvPr id="24" name="Picture Placeholder 2"/>
          <p:cNvSpPr>
            <a:spLocks noGrp="1"/>
          </p:cNvSpPr>
          <p:nvPr>
            <p:ph type="pic" sz="quarter" idx="21"/>
          </p:nvPr>
        </p:nvSpPr>
        <p:spPr>
          <a:xfrm>
            <a:off x="5002696" y="2983063"/>
            <a:ext cx="1733384" cy="1375576"/>
          </a:xfrm>
          <a:prstGeom prst="rect">
            <a:avLst/>
          </a:prstGeom>
        </p:spPr>
        <p:txBody>
          <a:bodyPr/>
          <a:lstStyle/>
          <a:p>
            <a:endParaRPr lang="en-US"/>
          </a:p>
        </p:txBody>
      </p:sp>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Tree>
    <p:extLst>
      <p:ext uri="{BB962C8B-B14F-4D97-AF65-F5344CB8AC3E}">
        <p14:creationId xmlns:p14="http://schemas.microsoft.com/office/powerpoint/2010/main" val="379643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and photo">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1041620" y="2252137"/>
            <a:ext cx="866693" cy="847699"/>
          </a:xfrm>
          <a:prstGeom prst="rect">
            <a:avLst/>
          </a:prstGeom>
        </p:spPr>
        <p:txBody>
          <a:bodyPr/>
          <a:lstStyle/>
          <a:p>
            <a:endParaRPr lang="en-US"/>
          </a:p>
        </p:txBody>
      </p:sp>
      <p:sp>
        <p:nvSpPr>
          <p:cNvPr id="7" name="Text Placeholder 6"/>
          <p:cNvSpPr>
            <a:spLocks noGrp="1"/>
          </p:cNvSpPr>
          <p:nvPr>
            <p:ph type="body" sz="quarter" idx="11"/>
          </p:nvPr>
        </p:nvSpPr>
        <p:spPr>
          <a:xfrm>
            <a:off x="938254" y="26907"/>
            <a:ext cx="7315200" cy="600075"/>
          </a:xfrm>
          <a:prstGeom prst="rect">
            <a:avLst/>
          </a:prstGeom>
        </p:spPr>
        <p:txBody>
          <a:bodyPr anchor="ctr">
            <a:noAutofit/>
          </a:bodyPr>
          <a:lstStyle>
            <a:lvl1pPr marL="0" indent="0">
              <a:buNone/>
              <a:defRPr sz="2400">
                <a:solidFill>
                  <a:schemeClr val="tx1"/>
                </a:solidFill>
                <a:latin typeface="+mj-lt"/>
              </a:defRPr>
            </a:lvl1pPr>
            <a:lvl2pPr>
              <a:defRPr sz="2400">
                <a:solidFill>
                  <a:srgbClr val="323232"/>
                </a:solidFill>
                <a:latin typeface="+mj-lt"/>
              </a:defRPr>
            </a:lvl2pPr>
            <a:lvl3pPr>
              <a:defRPr sz="2400">
                <a:solidFill>
                  <a:srgbClr val="323232"/>
                </a:solidFill>
                <a:latin typeface="+mj-lt"/>
              </a:defRPr>
            </a:lvl3pPr>
            <a:lvl4pPr>
              <a:defRPr sz="2400">
                <a:solidFill>
                  <a:srgbClr val="323232"/>
                </a:solidFill>
                <a:latin typeface="+mj-lt"/>
              </a:defRPr>
            </a:lvl4pPr>
            <a:lvl5pPr>
              <a:defRPr sz="2400">
                <a:solidFill>
                  <a:srgbClr val="323232"/>
                </a:solidFill>
                <a:latin typeface="+mj-lt"/>
              </a:defRPr>
            </a:lvl5p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p:txBody>
      </p:sp>
      <p:sp>
        <p:nvSpPr>
          <p:cNvPr id="16" name="Picture Placeholder 2"/>
          <p:cNvSpPr>
            <a:spLocks noGrp="1"/>
          </p:cNvSpPr>
          <p:nvPr>
            <p:ph type="pic" sz="quarter" idx="19"/>
          </p:nvPr>
        </p:nvSpPr>
        <p:spPr>
          <a:xfrm>
            <a:off x="2168054" y="2252137"/>
            <a:ext cx="866693" cy="847699"/>
          </a:xfrm>
          <a:prstGeom prst="rect">
            <a:avLst/>
          </a:prstGeom>
        </p:spPr>
        <p:txBody>
          <a:bodyPr/>
          <a:lstStyle/>
          <a:p>
            <a:endParaRPr lang="en-US"/>
          </a:p>
        </p:txBody>
      </p:sp>
      <p:sp>
        <p:nvSpPr>
          <p:cNvPr id="17" name="Picture Placeholder 2"/>
          <p:cNvSpPr>
            <a:spLocks noGrp="1"/>
          </p:cNvSpPr>
          <p:nvPr>
            <p:ph type="pic" sz="quarter" idx="20"/>
          </p:nvPr>
        </p:nvSpPr>
        <p:spPr>
          <a:xfrm>
            <a:off x="3294488" y="2252137"/>
            <a:ext cx="866693" cy="847699"/>
          </a:xfrm>
          <a:prstGeom prst="rect">
            <a:avLst/>
          </a:prstGeom>
        </p:spPr>
        <p:txBody>
          <a:bodyPr/>
          <a:lstStyle/>
          <a:p>
            <a:endParaRPr lang="en-US"/>
          </a:p>
        </p:txBody>
      </p:sp>
      <p:sp>
        <p:nvSpPr>
          <p:cNvPr id="19" name="Picture Placeholder 2"/>
          <p:cNvSpPr>
            <a:spLocks noGrp="1"/>
          </p:cNvSpPr>
          <p:nvPr>
            <p:ph type="pic" sz="quarter" idx="21"/>
          </p:nvPr>
        </p:nvSpPr>
        <p:spPr>
          <a:xfrm>
            <a:off x="4420922" y="2252137"/>
            <a:ext cx="866693" cy="847699"/>
          </a:xfrm>
          <a:prstGeom prst="rect">
            <a:avLst/>
          </a:prstGeom>
        </p:spPr>
        <p:txBody>
          <a:bodyPr/>
          <a:lstStyle/>
          <a:p>
            <a:endParaRPr lang="en-US"/>
          </a:p>
        </p:txBody>
      </p:sp>
      <p:sp>
        <p:nvSpPr>
          <p:cNvPr id="20" name="Picture Placeholder 2"/>
          <p:cNvSpPr>
            <a:spLocks noGrp="1"/>
          </p:cNvSpPr>
          <p:nvPr>
            <p:ph type="pic" sz="quarter" idx="22"/>
          </p:nvPr>
        </p:nvSpPr>
        <p:spPr>
          <a:xfrm>
            <a:off x="5547356" y="2252137"/>
            <a:ext cx="866693" cy="847699"/>
          </a:xfrm>
          <a:prstGeom prst="rect">
            <a:avLst/>
          </a:prstGeom>
        </p:spPr>
        <p:txBody>
          <a:bodyPr/>
          <a:lstStyle/>
          <a:p>
            <a:endParaRPr lang="en-US"/>
          </a:p>
        </p:txBody>
      </p:sp>
      <p:sp>
        <p:nvSpPr>
          <p:cNvPr id="22" name="Picture Placeholder 2"/>
          <p:cNvSpPr>
            <a:spLocks noGrp="1"/>
          </p:cNvSpPr>
          <p:nvPr>
            <p:ph type="pic" sz="quarter" idx="23"/>
          </p:nvPr>
        </p:nvSpPr>
        <p:spPr>
          <a:xfrm>
            <a:off x="6673790" y="2252137"/>
            <a:ext cx="866693" cy="847699"/>
          </a:xfrm>
          <a:prstGeom prst="rect">
            <a:avLst/>
          </a:prstGeom>
        </p:spPr>
        <p:txBody>
          <a:bodyPr/>
          <a:lstStyle/>
          <a:p>
            <a:endParaRPr lang="en-US"/>
          </a:p>
        </p:txBody>
      </p:sp>
    </p:spTree>
    <p:extLst>
      <p:ext uri="{BB962C8B-B14F-4D97-AF65-F5344CB8AC3E}">
        <p14:creationId xmlns:p14="http://schemas.microsoft.com/office/powerpoint/2010/main" val="78105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716437" cy="5143500"/>
          </a:xfrm>
          <a:prstGeom prst="rect">
            <a:avLst/>
          </a:prstGeom>
          <a:solidFill>
            <a:srgbClr val="F5F5F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userDrawn="1"/>
        </p:nvSpPr>
        <p:spPr>
          <a:xfrm>
            <a:off x="0" y="-1"/>
            <a:ext cx="716437" cy="688157"/>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Shape 5755"/>
          <p:cNvSpPr/>
          <p:nvPr userDrawn="1"/>
        </p:nvSpPr>
        <p:spPr>
          <a:xfrm>
            <a:off x="244659" y="248462"/>
            <a:ext cx="245972" cy="201917"/>
          </a:xfrm>
          <a:custGeom>
            <a:avLst/>
            <a:gdLst/>
            <a:ahLst/>
            <a:cxnLst>
              <a:cxn ang="0">
                <a:pos x="wd2" y="hd2"/>
              </a:cxn>
              <a:cxn ang="5400000">
                <a:pos x="wd2" y="hd2"/>
              </a:cxn>
              <a:cxn ang="10800000">
                <a:pos x="wd2" y="hd2"/>
              </a:cxn>
              <a:cxn ang="16200000">
                <a:pos x="wd2" y="hd2"/>
              </a:cxn>
            </a:cxnLst>
            <a:rect l="0" t="0" r="r" b="b"/>
            <a:pathLst>
              <a:path w="21600" h="21600" extrusionOk="0">
                <a:moveTo>
                  <a:pt x="21600" y="2965"/>
                </a:moveTo>
                <a:cubicBezTo>
                  <a:pt x="21600" y="3812"/>
                  <a:pt x="21252" y="4235"/>
                  <a:pt x="20903" y="4235"/>
                </a:cubicBezTo>
                <a:cubicBezTo>
                  <a:pt x="1045" y="4235"/>
                  <a:pt x="1045" y="4235"/>
                  <a:pt x="1045" y="4235"/>
                </a:cubicBezTo>
                <a:cubicBezTo>
                  <a:pt x="697" y="4235"/>
                  <a:pt x="0" y="3812"/>
                  <a:pt x="0" y="2965"/>
                </a:cubicBezTo>
                <a:cubicBezTo>
                  <a:pt x="0" y="847"/>
                  <a:pt x="0" y="847"/>
                  <a:pt x="0" y="847"/>
                </a:cubicBezTo>
                <a:cubicBezTo>
                  <a:pt x="0" y="424"/>
                  <a:pt x="697" y="0"/>
                  <a:pt x="1045" y="0"/>
                </a:cubicBezTo>
                <a:cubicBezTo>
                  <a:pt x="20903" y="0"/>
                  <a:pt x="20903" y="0"/>
                  <a:pt x="20903" y="0"/>
                </a:cubicBezTo>
                <a:cubicBezTo>
                  <a:pt x="21252" y="0"/>
                  <a:pt x="21600" y="424"/>
                  <a:pt x="21600" y="847"/>
                </a:cubicBezTo>
                <a:lnTo>
                  <a:pt x="21600" y="2965"/>
                </a:lnTo>
                <a:close/>
                <a:moveTo>
                  <a:pt x="21600" y="11859"/>
                </a:moveTo>
                <a:cubicBezTo>
                  <a:pt x="21600" y="12282"/>
                  <a:pt x="21252" y="12706"/>
                  <a:pt x="20903" y="12706"/>
                </a:cubicBezTo>
                <a:cubicBezTo>
                  <a:pt x="1045" y="12706"/>
                  <a:pt x="1045" y="12706"/>
                  <a:pt x="1045" y="12706"/>
                </a:cubicBezTo>
                <a:cubicBezTo>
                  <a:pt x="697" y="12706"/>
                  <a:pt x="0" y="12282"/>
                  <a:pt x="0" y="11859"/>
                </a:cubicBezTo>
                <a:cubicBezTo>
                  <a:pt x="0" y="9741"/>
                  <a:pt x="0" y="9741"/>
                  <a:pt x="0" y="9741"/>
                </a:cubicBezTo>
                <a:cubicBezTo>
                  <a:pt x="0" y="8894"/>
                  <a:pt x="697" y="8471"/>
                  <a:pt x="1045" y="8471"/>
                </a:cubicBezTo>
                <a:cubicBezTo>
                  <a:pt x="20903" y="8471"/>
                  <a:pt x="20903" y="8471"/>
                  <a:pt x="20903" y="8471"/>
                </a:cubicBezTo>
                <a:cubicBezTo>
                  <a:pt x="21252" y="8471"/>
                  <a:pt x="21600" y="8894"/>
                  <a:pt x="21600" y="9741"/>
                </a:cubicBezTo>
                <a:lnTo>
                  <a:pt x="21600" y="11859"/>
                </a:lnTo>
                <a:close/>
                <a:moveTo>
                  <a:pt x="21600" y="20329"/>
                </a:moveTo>
                <a:cubicBezTo>
                  <a:pt x="21600" y="21176"/>
                  <a:pt x="21252" y="21600"/>
                  <a:pt x="20903" y="21600"/>
                </a:cubicBezTo>
                <a:cubicBezTo>
                  <a:pt x="1045" y="21600"/>
                  <a:pt x="1045" y="21600"/>
                  <a:pt x="1045" y="21600"/>
                </a:cubicBezTo>
                <a:cubicBezTo>
                  <a:pt x="697" y="21600"/>
                  <a:pt x="0" y="21176"/>
                  <a:pt x="0" y="20329"/>
                </a:cubicBezTo>
                <a:cubicBezTo>
                  <a:pt x="0" y="18212"/>
                  <a:pt x="0" y="18212"/>
                  <a:pt x="0" y="18212"/>
                </a:cubicBezTo>
                <a:cubicBezTo>
                  <a:pt x="0" y="17788"/>
                  <a:pt x="697" y="17365"/>
                  <a:pt x="1045" y="17365"/>
                </a:cubicBezTo>
                <a:cubicBezTo>
                  <a:pt x="20903" y="17365"/>
                  <a:pt x="20903" y="17365"/>
                  <a:pt x="20903" y="17365"/>
                </a:cubicBezTo>
                <a:cubicBezTo>
                  <a:pt x="21252" y="17365"/>
                  <a:pt x="21600" y="17788"/>
                  <a:pt x="21600" y="18212"/>
                </a:cubicBezTo>
                <a:lnTo>
                  <a:pt x="21600" y="20329"/>
                </a:lnTo>
                <a:close/>
              </a:path>
            </a:pathLst>
          </a:custGeom>
          <a:solidFill>
            <a:schemeClr val="accent2">
              <a:lumMod val="50000"/>
            </a:schemeClr>
          </a:solidFill>
          <a:ln w="12700" cap="flat">
            <a:noFill/>
            <a:miter lim="400000"/>
          </a:ln>
          <a:effectLst/>
        </p:spPr>
        <p:txBody>
          <a:bodyPr wrap="square" lIns="45719" tIns="45719" rIns="45719" bIns="45719" numCol="1" anchor="t">
            <a:noAutofit/>
          </a:bodyPr>
          <a:lstStyle/>
          <a:p>
            <a:pPr lvl="0" algn="l" defTabSz="457200">
              <a:defRPr sz="2400">
                <a:solidFill>
                  <a:srgbClr val="000000"/>
                </a:solidFill>
                <a:latin typeface="Calibri"/>
                <a:ea typeface="Calibri"/>
                <a:cs typeface="Calibri"/>
                <a:sym typeface="Calibri"/>
              </a:defRPr>
            </a:pPr>
            <a:endParaRPr/>
          </a:p>
        </p:txBody>
      </p:sp>
      <p:grpSp>
        <p:nvGrpSpPr>
          <p:cNvPr id="12" name="Group 11"/>
          <p:cNvGrpSpPr/>
          <p:nvPr userDrawn="1"/>
        </p:nvGrpSpPr>
        <p:grpSpPr>
          <a:xfrm>
            <a:off x="222135" y="3404652"/>
            <a:ext cx="305304" cy="1548126"/>
            <a:chOff x="222135" y="3404652"/>
            <a:chExt cx="305304" cy="1548126"/>
          </a:xfrm>
        </p:grpSpPr>
        <p:sp>
          <p:nvSpPr>
            <p:cNvPr id="13" name="Freeform 28"/>
            <p:cNvSpPr>
              <a:spLocks noChangeArrowheads="1"/>
            </p:cNvSpPr>
            <p:nvPr userDrawn="1"/>
          </p:nvSpPr>
          <p:spPr bwMode="auto">
            <a:xfrm>
              <a:off x="222135" y="3404652"/>
              <a:ext cx="302821" cy="305303"/>
            </a:xfrm>
            <a:custGeom>
              <a:avLst/>
              <a:gdLst>
                <a:gd name="T0" fmla="*/ 483 w 540"/>
                <a:gd name="T1" fmla="*/ 0 h 541"/>
                <a:gd name="T2" fmla="*/ 56 w 540"/>
                <a:gd name="T3" fmla="*/ 0 h 541"/>
                <a:gd name="T4" fmla="*/ 0 w 540"/>
                <a:gd name="T5" fmla="*/ 57 h 541"/>
                <a:gd name="T6" fmla="*/ 0 w 540"/>
                <a:gd name="T7" fmla="*/ 483 h 541"/>
                <a:gd name="T8" fmla="*/ 56 w 540"/>
                <a:gd name="T9" fmla="*/ 540 h 541"/>
                <a:gd name="T10" fmla="*/ 483 w 540"/>
                <a:gd name="T11" fmla="*/ 540 h 541"/>
                <a:gd name="T12" fmla="*/ 539 w 540"/>
                <a:gd name="T13" fmla="*/ 483 h 541"/>
                <a:gd name="T14" fmla="*/ 539 w 540"/>
                <a:gd name="T15" fmla="*/ 57 h 541"/>
                <a:gd name="T16" fmla="*/ 483 w 540"/>
                <a:gd name="T17" fmla="*/ 0 h 541"/>
                <a:gd name="T18" fmla="*/ 457 w 540"/>
                <a:gd name="T19" fmla="*/ 57 h 541"/>
                <a:gd name="T20" fmla="*/ 457 w 540"/>
                <a:gd name="T21" fmla="*/ 139 h 541"/>
                <a:gd name="T22" fmla="*/ 405 w 540"/>
                <a:gd name="T23" fmla="*/ 139 h 541"/>
                <a:gd name="T24" fmla="*/ 375 w 540"/>
                <a:gd name="T25" fmla="*/ 165 h 541"/>
                <a:gd name="T26" fmla="*/ 375 w 540"/>
                <a:gd name="T27" fmla="*/ 216 h 541"/>
                <a:gd name="T28" fmla="*/ 457 w 540"/>
                <a:gd name="T29" fmla="*/ 216 h 541"/>
                <a:gd name="T30" fmla="*/ 457 w 540"/>
                <a:gd name="T31" fmla="*/ 298 h 541"/>
                <a:gd name="T32" fmla="*/ 375 w 540"/>
                <a:gd name="T33" fmla="*/ 298 h 541"/>
                <a:gd name="T34" fmla="*/ 375 w 540"/>
                <a:gd name="T35" fmla="*/ 483 h 541"/>
                <a:gd name="T36" fmla="*/ 298 w 540"/>
                <a:gd name="T37" fmla="*/ 483 h 541"/>
                <a:gd name="T38" fmla="*/ 298 w 540"/>
                <a:gd name="T39" fmla="*/ 298 h 541"/>
                <a:gd name="T40" fmla="*/ 241 w 540"/>
                <a:gd name="T41" fmla="*/ 298 h 541"/>
                <a:gd name="T42" fmla="*/ 241 w 540"/>
                <a:gd name="T43" fmla="*/ 216 h 541"/>
                <a:gd name="T44" fmla="*/ 298 w 540"/>
                <a:gd name="T45" fmla="*/ 216 h 541"/>
                <a:gd name="T46" fmla="*/ 298 w 540"/>
                <a:gd name="T47" fmla="*/ 149 h 541"/>
                <a:gd name="T48" fmla="*/ 390 w 540"/>
                <a:gd name="T49" fmla="*/ 57 h 541"/>
                <a:gd name="T50" fmla="*/ 457 w 540"/>
                <a:gd name="T51" fmla="*/ 5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0" h="541">
                  <a:moveTo>
                    <a:pt x="483" y="0"/>
                  </a:moveTo>
                  <a:lnTo>
                    <a:pt x="56" y="0"/>
                  </a:lnTo>
                  <a:cubicBezTo>
                    <a:pt x="25" y="0"/>
                    <a:pt x="0" y="26"/>
                    <a:pt x="0" y="57"/>
                  </a:cubicBezTo>
                  <a:lnTo>
                    <a:pt x="0" y="483"/>
                  </a:lnTo>
                  <a:cubicBezTo>
                    <a:pt x="0" y="514"/>
                    <a:pt x="25" y="540"/>
                    <a:pt x="56" y="540"/>
                  </a:cubicBezTo>
                  <a:lnTo>
                    <a:pt x="483" y="540"/>
                  </a:lnTo>
                  <a:cubicBezTo>
                    <a:pt x="513" y="540"/>
                    <a:pt x="539" y="514"/>
                    <a:pt x="539" y="483"/>
                  </a:cubicBezTo>
                  <a:lnTo>
                    <a:pt x="539" y="57"/>
                  </a:lnTo>
                  <a:cubicBezTo>
                    <a:pt x="539" y="26"/>
                    <a:pt x="513" y="0"/>
                    <a:pt x="483" y="0"/>
                  </a:cubicBezTo>
                  <a:close/>
                  <a:moveTo>
                    <a:pt x="457" y="57"/>
                  </a:moveTo>
                  <a:lnTo>
                    <a:pt x="457" y="139"/>
                  </a:lnTo>
                  <a:lnTo>
                    <a:pt x="405" y="139"/>
                  </a:lnTo>
                  <a:cubicBezTo>
                    <a:pt x="385" y="139"/>
                    <a:pt x="375" y="149"/>
                    <a:pt x="375" y="165"/>
                  </a:cubicBezTo>
                  <a:lnTo>
                    <a:pt x="375" y="216"/>
                  </a:lnTo>
                  <a:lnTo>
                    <a:pt x="457" y="216"/>
                  </a:lnTo>
                  <a:lnTo>
                    <a:pt x="457" y="298"/>
                  </a:lnTo>
                  <a:lnTo>
                    <a:pt x="375" y="298"/>
                  </a:lnTo>
                  <a:lnTo>
                    <a:pt x="375" y="483"/>
                  </a:lnTo>
                  <a:lnTo>
                    <a:pt x="298" y="483"/>
                  </a:lnTo>
                  <a:lnTo>
                    <a:pt x="298" y="298"/>
                  </a:lnTo>
                  <a:lnTo>
                    <a:pt x="241" y="298"/>
                  </a:lnTo>
                  <a:lnTo>
                    <a:pt x="241" y="216"/>
                  </a:lnTo>
                  <a:lnTo>
                    <a:pt x="298" y="216"/>
                  </a:lnTo>
                  <a:lnTo>
                    <a:pt x="298" y="149"/>
                  </a:lnTo>
                  <a:cubicBezTo>
                    <a:pt x="298" y="98"/>
                    <a:pt x="339" y="57"/>
                    <a:pt x="390" y="57"/>
                  </a:cubicBezTo>
                  <a:lnTo>
                    <a:pt x="457" y="57"/>
                  </a:lnTo>
                  <a:close/>
                </a:path>
              </a:pathLst>
            </a:custGeom>
            <a:solidFill>
              <a:schemeClr val="bg2"/>
            </a:solidFill>
            <a:ln>
              <a:noFill/>
            </a:ln>
            <a:effectLst/>
          </p:spPr>
          <p:txBody>
            <a:bodyPr wrap="none" anchor="ctr"/>
            <a:lstStyle/>
            <a:p>
              <a:endParaRPr lang="en-US"/>
            </a:p>
          </p:txBody>
        </p:sp>
        <p:sp>
          <p:nvSpPr>
            <p:cNvPr id="14" name="Freeform 29"/>
            <p:cNvSpPr>
              <a:spLocks noChangeArrowheads="1"/>
            </p:cNvSpPr>
            <p:nvPr userDrawn="1"/>
          </p:nvSpPr>
          <p:spPr bwMode="auto">
            <a:xfrm>
              <a:off x="222135" y="4232372"/>
              <a:ext cx="302821" cy="305304"/>
            </a:xfrm>
            <a:custGeom>
              <a:avLst/>
              <a:gdLst>
                <a:gd name="T0" fmla="*/ 252 w 540"/>
                <a:gd name="T1" fmla="*/ 185 h 541"/>
                <a:gd name="T2" fmla="*/ 195 w 540"/>
                <a:gd name="T3" fmla="*/ 108 h 541"/>
                <a:gd name="T4" fmla="*/ 159 w 540"/>
                <a:gd name="T5" fmla="*/ 155 h 541"/>
                <a:gd name="T6" fmla="*/ 211 w 540"/>
                <a:gd name="T7" fmla="*/ 232 h 541"/>
                <a:gd name="T8" fmla="*/ 252 w 540"/>
                <a:gd name="T9" fmla="*/ 185 h 541"/>
                <a:gd name="T10" fmla="*/ 231 w 540"/>
                <a:gd name="T11" fmla="*/ 319 h 541"/>
                <a:gd name="T12" fmla="*/ 226 w 540"/>
                <a:gd name="T13" fmla="*/ 319 h 541"/>
                <a:gd name="T14" fmla="*/ 226 w 540"/>
                <a:gd name="T15" fmla="*/ 319 h 541"/>
                <a:gd name="T16" fmla="*/ 175 w 540"/>
                <a:gd name="T17" fmla="*/ 329 h 541"/>
                <a:gd name="T18" fmla="*/ 139 w 540"/>
                <a:gd name="T19" fmla="*/ 370 h 541"/>
                <a:gd name="T20" fmla="*/ 216 w 540"/>
                <a:gd name="T21" fmla="*/ 432 h 541"/>
                <a:gd name="T22" fmla="*/ 282 w 540"/>
                <a:gd name="T23" fmla="*/ 381 h 541"/>
                <a:gd name="T24" fmla="*/ 231 w 540"/>
                <a:gd name="T25" fmla="*/ 319 h 541"/>
                <a:gd name="T26" fmla="*/ 488 w 540"/>
                <a:gd name="T27" fmla="*/ 0 h 541"/>
                <a:gd name="T28" fmla="*/ 56 w 540"/>
                <a:gd name="T29" fmla="*/ 0 h 541"/>
                <a:gd name="T30" fmla="*/ 0 w 540"/>
                <a:gd name="T31" fmla="*/ 57 h 541"/>
                <a:gd name="T32" fmla="*/ 0 w 540"/>
                <a:gd name="T33" fmla="*/ 484 h 541"/>
                <a:gd name="T34" fmla="*/ 56 w 540"/>
                <a:gd name="T35" fmla="*/ 540 h 541"/>
                <a:gd name="T36" fmla="*/ 488 w 540"/>
                <a:gd name="T37" fmla="*/ 540 h 541"/>
                <a:gd name="T38" fmla="*/ 539 w 540"/>
                <a:gd name="T39" fmla="*/ 484 h 541"/>
                <a:gd name="T40" fmla="*/ 539 w 540"/>
                <a:gd name="T41" fmla="*/ 57 h 541"/>
                <a:gd name="T42" fmla="*/ 488 w 540"/>
                <a:gd name="T43" fmla="*/ 0 h 541"/>
                <a:gd name="T44" fmla="*/ 195 w 540"/>
                <a:gd name="T45" fmla="*/ 463 h 541"/>
                <a:gd name="T46" fmla="*/ 82 w 540"/>
                <a:gd name="T47" fmla="*/ 386 h 541"/>
                <a:gd name="T48" fmla="*/ 123 w 540"/>
                <a:gd name="T49" fmla="*/ 319 h 541"/>
                <a:gd name="T50" fmla="*/ 205 w 540"/>
                <a:gd name="T51" fmla="*/ 293 h 541"/>
                <a:gd name="T52" fmla="*/ 200 w 540"/>
                <a:gd name="T53" fmla="*/ 268 h 541"/>
                <a:gd name="T54" fmla="*/ 200 w 540"/>
                <a:gd name="T55" fmla="*/ 252 h 541"/>
                <a:gd name="T56" fmla="*/ 190 w 540"/>
                <a:gd name="T57" fmla="*/ 252 h 541"/>
                <a:gd name="T58" fmla="*/ 103 w 540"/>
                <a:gd name="T59" fmla="*/ 175 h 541"/>
                <a:gd name="T60" fmla="*/ 216 w 540"/>
                <a:gd name="T61" fmla="*/ 78 h 541"/>
                <a:gd name="T62" fmla="*/ 329 w 540"/>
                <a:gd name="T63" fmla="*/ 78 h 541"/>
                <a:gd name="T64" fmla="*/ 318 w 540"/>
                <a:gd name="T65" fmla="*/ 88 h 541"/>
                <a:gd name="T66" fmla="*/ 303 w 540"/>
                <a:gd name="T67" fmla="*/ 103 h 541"/>
                <a:gd name="T68" fmla="*/ 298 w 540"/>
                <a:gd name="T69" fmla="*/ 108 h 541"/>
                <a:gd name="T70" fmla="*/ 277 w 540"/>
                <a:gd name="T71" fmla="*/ 108 h 541"/>
                <a:gd name="T72" fmla="*/ 303 w 540"/>
                <a:gd name="T73" fmla="*/ 165 h 541"/>
                <a:gd name="T74" fmla="*/ 262 w 540"/>
                <a:gd name="T75" fmla="*/ 237 h 541"/>
                <a:gd name="T76" fmla="*/ 252 w 540"/>
                <a:gd name="T77" fmla="*/ 257 h 541"/>
                <a:gd name="T78" fmla="*/ 262 w 540"/>
                <a:gd name="T79" fmla="*/ 273 h 541"/>
                <a:gd name="T80" fmla="*/ 272 w 540"/>
                <a:gd name="T81" fmla="*/ 283 h 541"/>
                <a:gd name="T82" fmla="*/ 324 w 540"/>
                <a:gd name="T83" fmla="*/ 360 h 541"/>
                <a:gd name="T84" fmla="*/ 195 w 540"/>
                <a:gd name="T85" fmla="*/ 463 h 541"/>
                <a:gd name="T86" fmla="*/ 457 w 540"/>
                <a:gd name="T87" fmla="*/ 273 h 541"/>
                <a:gd name="T88" fmla="*/ 406 w 540"/>
                <a:gd name="T89" fmla="*/ 273 h 541"/>
                <a:gd name="T90" fmla="*/ 406 w 540"/>
                <a:gd name="T91" fmla="*/ 324 h 541"/>
                <a:gd name="T92" fmla="*/ 380 w 540"/>
                <a:gd name="T93" fmla="*/ 324 h 541"/>
                <a:gd name="T94" fmla="*/ 380 w 540"/>
                <a:gd name="T95" fmla="*/ 273 h 541"/>
                <a:gd name="T96" fmla="*/ 324 w 540"/>
                <a:gd name="T97" fmla="*/ 273 h 541"/>
                <a:gd name="T98" fmla="*/ 324 w 540"/>
                <a:gd name="T99" fmla="*/ 242 h 541"/>
                <a:gd name="T100" fmla="*/ 380 w 540"/>
                <a:gd name="T101" fmla="*/ 242 h 541"/>
                <a:gd name="T102" fmla="*/ 380 w 540"/>
                <a:gd name="T103" fmla="*/ 191 h 541"/>
                <a:gd name="T104" fmla="*/ 406 w 540"/>
                <a:gd name="T105" fmla="*/ 191 h 541"/>
                <a:gd name="T106" fmla="*/ 406 w 540"/>
                <a:gd name="T107" fmla="*/ 242 h 541"/>
                <a:gd name="T108" fmla="*/ 457 w 540"/>
                <a:gd name="T109" fmla="*/ 242 h 541"/>
                <a:gd name="T110" fmla="*/ 457 w 540"/>
                <a:gd name="T111" fmla="*/ 27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0" h="541">
                  <a:moveTo>
                    <a:pt x="252" y="185"/>
                  </a:moveTo>
                  <a:cubicBezTo>
                    <a:pt x="252" y="160"/>
                    <a:pt x="231" y="108"/>
                    <a:pt x="195" y="108"/>
                  </a:cubicBezTo>
                  <a:cubicBezTo>
                    <a:pt x="175" y="108"/>
                    <a:pt x="159" y="119"/>
                    <a:pt x="159" y="155"/>
                  </a:cubicBezTo>
                  <a:cubicBezTo>
                    <a:pt x="159" y="185"/>
                    <a:pt x="175" y="232"/>
                    <a:pt x="211" y="232"/>
                  </a:cubicBezTo>
                  <a:cubicBezTo>
                    <a:pt x="211" y="232"/>
                    <a:pt x="252" y="227"/>
                    <a:pt x="252" y="185"/>
                  </a:cubicBezTo>
                  <a:close/>
                  <a:moveTo>
                    <a:pt x="231" y="319"/>
                  </a:moveTo>
                  <a:lnTo>
                    <a:pt x="226" y="319"/>
                  </a:lnTo>
                  <a:lnTo>
                    <a:pt x="226" y="319"/>
                  </a:lnTo>
                  <a:cubicBezTo>
                    <a:pt x="216" y="319"/>
                    <a:pt x="195" y="324"/>
                    <a:pt x="175" y="329"/>
                  </a:cubicBezTo>
                  <a:cubicBezTo>
                    <a:pt x="159" y="335"/>
                    <a:pt x="139" y="345"/>
                    <a:pt x="139" y="370"/>
                  </a:cubicBezTo>
                  <a:cubicBezTo>
                    <a:pt x="139" y="401"/>
                    <a:pt x="164" y="432"/>
                    <a:pt x="216" y="432"/>
                  </a:cubicBezTo>
                  <a:cubicBezTo>
                    <a:pt x="257" y="432"/>
                    <a:pt x="282" y="406"/>
                    <a:pt x="282" y="381"/>
                  </a:cubicBezTo>
                  <a:cubicBezTo>
                    <a:pt x="282" y="360"/>
                    <a:pt x="267" y="345"/>
                    <a:pt x="231" y="319"/>
                  </a:cubicBezTo>
                  <a:close/>
                  <a:moveTo>
                    <a:pt x="488" y="0"/>
                  </a:moveTo>
                  <a:lnTo>
                    <a:pt x="56" y="0"/>
                  </a:lnTo>
                  <a:cubicBezTo>
                    <a:pt x="26" y="0"/>
                    <a:pt x="0" y="26"/>
                    <a:pt x="0" y="57"/>
                  </a:cubicBezTo>
                  <a:lnTo>
                    <a:pt x="0" y="484"/>
                  </a:lnTo>
                  <a:cubicBezTo>
                    <a:pt x="0" y="514"/>
                    <a:pt x="26" y="540"/>
                    <a:pt x="56" y="540"/>
                  </a:cubicBezTo>
                  <a:lnTo>
                    <a:pt x="488" y="540"/>
                  </a:lnTo>
                  <a:cubicBezTo>
                    <a:pt x="514" y="540"/>
                    <a:pt x="539" y="514"/>
                    <a:pt x="539" y="484"/>
                  </a:cubicBezTo>
                  <a:lnTo>
                    <a:pt x="539" y="57"/>
                  </a:lnTo>
                  <a:cubicBezTo>
                    <a:pt x="539" y="26"/>
                    <a:pt x="514" y="0"/>
                    <a:pt x="488" y="0"/>
                  </a:cubicBezTo>
                  <a:close/>
                  <a:moveTo>
                    <a:pt x="195" y="463"/>
                  </a:moveTo>
                  <a:cubicBezTo>
                    <a:pt x="118" y="463"/>
                    <a:pt x="82" y="422"/>
                    <a:pt x="82" y="386"/>
                  </a:cubicBezTo>
                  <a:cubicBezTo>
                    <a:pt x="82" y="370"/>
                    <a:pt x="87" y="340"/>
                    <a:pt x="123" y="319"/>
                  </a:cubicBezTo>
                  <a:cubicBezTo>
                    <a:pt x="144" y="304"/>
                    <a:pt x="169" y="299"/>
                    <a:pt x="205" y="293"/>
                  </a:cubicBezTo>
                  <a:cubicBezTo>
                    <a:pt x="200" y="288"/>
                    <a:pt x="200" y="283"/>
                    <a:pt x="200" y="268"/>
                  </a:cubicBezTo>
                  <a:cubicBezTo>
                    <a:pt x="200" y="263"/>
                    <a:pt x="200" y="263"/>
                    <a:pt x="200" y="252"/>
                  </a:cubicBezTo>
                  <a:lnTo>
                    <a:pt x="190" y="252"/>
                  </a:lnTo>
                  <a:cubicBezTo>
                    <a:pt x="139" y="252"/>
                    <a:pt x="103" y="216"/>
                    <a:pt x="103" y="175"/>
                  </a:cubicBezTo>
                  <a:cubicBezTo>
                    <a:pt x="103" y="129"/>
                    <a:pt x="139" y="78"/>
                    <a:pt x="216" y="78"/>
                  </a:cubicBezTo>
                  <a:lnTo>
                    <a:pt x="329" y="78"/>
                  </a:lnTo>
                  <a:lnTo>
                    <a:pt x="318" y="88"/>
                  </a:lnTo>
                  <a:lnTo>
                    <a:pt x="303" y="103"/>
                  </a:lnTo>
                  <a:lnTo>
                    <a:pt x="298" y="108"/>
                  </a:lnTo>
                  <a:lnTo>
                    <a:pt x="277" y="108"/>
                  </a:lnTo>
                  <a:cubicBezTo>
                    <a:pt x="288" y="119"/>
                    <a:pt x="303" y="134"/>
                    <a:pt x="303" y="165"/>
                  </a:cubicBezTo>
                  <a:cubicBezTo>
                    <a:pt x="303" y="206"/>
                    <a:pt x="282" y="221"/>
                    <a:pt x="262" y="237"/>
                  </a:cubicBezTo>
                  <a:cubicBezTo>
                    <a:pt x="257" y="242"/>
                    <a:pt x="252" y="247"/>
                    <a:pt x="252" y="257"/>
                  </a:cubicBezTo>
                  <a:cubicBezTo>
                    <a:pt x="252" y="268"/>
                    <a:pt x="257" y="273"/>
                    <a:pt x="262" y="273"/>
                  </a:cubicBezTo>
                  <a:cubicBezTo>
                    <a:pt x="262" y="278"/>
                    <a:pt x="267" y="278"/>
                    <a:pt x="272" y="283"/>
                  </a:cubicBezTo>
                  <a:cubicBezTo>
                    <a:pt x="293" y="299"/>
                    <a:pt x="324" y="314"/>
                    <a:pt x="324" y="360"/>
                  </a:cubicBezTo>
                  <a:cubicBezTo>
                    <a:pt x="324" y="406"/>
                    <a:pt x="288" y="463"/>
                    <a:pt x="195" y="463"/>
                  </a:cubicBezTo>
                  <a:close/>
                  <a:moveTo>
                    <a:pt x="457" y="273"/>
                  </a:moveTo>
                  <a:lnTo>
                    <a:pt x="406" y="273"/>
                  </a:lnTo>
                  <a:lnTo>
                    <a:pt x="406" y="324"/>
                  </a:lnTo>
                  <a:lnTo>
                    <a:pt x="380" y="324"/>
                  </a:lnTo>
                  <a:lnTo>
                    <a:pt x="380" y="273"/>
                  </a:lnTo>
                  <a:lnTo>
                    <a:pt x="324" y="273"/>
                  </a:lnTo>
                  <a:lnTo>
                    <a:pt x="324" y="242"/>
                  </a:lnTo>
                  <a:lnTo>
                    <a:pt x="380" y="242"/>
                  </a:lnTo>
                  <a:lnTo>
                    <a:pt x="380" y="191"/>
                  </a:lnTo>
                  <a:lnTo>
                    <a:pt x="406" y="191"/>
                  </a:lnTo>
                  <a:lnTo>
                    <a:pt x="406" y="242"/>
                  </a:lnTo>
                  <a:lnTo>
                    <a:pt x="457" y="242"/>
                  </a:lnTo>
                  <a:lnTo>
                    <a:pt x="457" y="273"/>
                  </a:lnTo>
                  <a:close/>
                </a:path>
              </a:pathLst>
            </a:custGeom>
            <a:solidFill>
              <a:schemeClr val="bg2"/>
            </a:solidFill>
            <a:ln>
              <a:noFill/>
            </a:ln>
            <a:effectLst/>
          </p:spPr>
          <p:txBody>
            <a:bodyPr wrap="none" anchor="ctr"/>
            <a:lstStyle/>
            <a:p>
              <a:endParaRPr lang="en-US"/>
            </a:p>
          </p:txBody>
        </p:sp>
        <p:sp>
          <p:nvSpPr>
            <p:cNvPr id="15" name="Freeform 30"/>
            <p:cNvSpPr>
              <a:spLocks noChangeArrowheads="1"/>
            </p:cNvSpPr>
            <p:nvPr userDrawn="1"/>
          </p:nvSpPr>
          <p:spPr bwMode="auto">
            <a:xfrm>
              <a:off x="222135" y="4647474"/>
              <a:ext cx="305304" cy="305304"/>
            </a:xfrm>
            <a:custGeom>
              <a:avLst/>
              <a:gdLst>
                <a:gd name="T0" fmla="*/ 483 w 541"/>
                <a:gd name="T1" fmla="*/ 0 h 541"/>
                <a:gd name="T2" fmla="*/ 52 w 541"/>
                <a:gd name="T3" fmla="*/ 0 h 541"/>
                <a:gd name="T4" fmla="*/ 0 w 541"/>
                <a:gd name="T5" fmla="*/ 57 h 541"/>
                <a:gd name="T6" fmla="*/ 0 w 541"/>
                <a:gd name="T7" fmla="*/ 484 h 541"/>
                <a:gd name="T8" fmla="*/ 52 w 541"/>
                <a:gd name="T9" fmla="*/ 540 h 541"/>
                <a:gd name="T10" fmla="*/ 483 w 541"/>
                <a:gd name="T11" fmla="*/ 540 h 541"/>
                <a:gd name="T12" fmla="*/ 540 w 541"/>
                <a:gd name="T13" fmla="*/ 484 h 541"/>
                <a:gd name="T14" fmla="*/ 540 w 541"/>
                <a:gd name="T15" fmla="*/ 57 h 541"/>
                <a:gd name="T16" fmla="*/ 483 w 541"/>
                <a:gd name="T17" fmla="*/ 0 h 541"/>
                <a:gd name="T18" fmla="*/ 267 w 541"/>
                <a:gd name="T19" fmla="*/ 165 h 541"/>
                <a:gd name="T20" fmla="*/ 375 w 541"/>
                <a:gd name="T21" fmla="*/ 273 h 541"/>
                <a:gd name="T22" fmla="*/ 267 w 541"/>
                <a:gd name="T23" fmla="*/ 381 h 541"/>
                <a:gd name="T24" fmla="*/ 160 w 541"/>
                <a:gd name="T25" fmla="*/ 273 h 541"/>
                <a:gd name="T26" fmla="*/ 267 w 541"/>
                <a:gd name="T27" fmla="*/ 165 h 541"/>
                <a:gd name="T28" fmla="*/ 67 w 541"/>
                <a:gd name="T29" fmla="*/ 484 h 541"/>
                <a:gd name="T30" fmla="*/ 52 w 541"/>
                <a:gd name="T31" fmla="*/ 473 h 541"/>
                <a:gd name="T32" fmla="*/ 52 w 541"/>
                <a:gd name="T33" fmla="*/ 242 h 541"/>
                <a:gd name="T34" fmla="*/ 108 w 541"/>
                <a:gd name="T35" fmla="*/ 242 h 541"/>
                <a:gd name="T36" fmla="*/ 108 w 541"/>
                <a:gd name="T37" fmla="*/ 273 h 541"/>
                <a:gd name="T38" fmla="*/ 267 w 541"/>
                <a:gd name="T39" fmla="*/ 432 h 541"/>
                <a:gd name="T40" fmla="*/ 432 w 541"/>
                <a:gd name="T41" fmla="*/ 273 h 541"/>
                <a:gd name="T42" fmla="*/ 427 w 541"/>
                <a:gd name="T43" fmla="*/ 242 h 541"/>
                <a:gd name="T44" fmla="*/ 483 w 541"/>
                <a:gd name="T45" fmla="*/ 242 h 541"/>
                <a:gd name="T46" fmla="*/ 483 w 541"/>
                <a:gd name="T47" fmla="*/ 473 h 541"/>
                <a:gd name="T48" fmla="*/ 468 w 541"/>
                <a:gd name="T49" fmla="*/ 484 h 541"/>
                <a:gd name="T50" fmla="*/ 67 w 541"/>
                <a:gd name="T51" fmla="*/ 484 h 541"/>
                <a:gd name="T52" fmla="*/ 483 w 541"/>
                <a:gd name="T53" fmla="*/ 124 h 541"/>
                <a:gd name="T54" fmla="*/ 468 w 541"/>
                <a:gd name="T55" fmla="*/ 134 h 541"/>
                <a:gd name="T56" fmla="*/ 417 w 541"/>
                <a:gd name="T57" fmla="*/ 134 h 541"/>
                <a:gd name="T58" fmla="*/ 401 w 541"/>
                <a:gd name="T59" fmla="*/ 124 h 541"/>
                <a:gd name="T60" fmla="*/ 401 w 541"/>
                <a:gd name="T61" fmla="*/ 67 h 541"/>
                <a:gd name="T62" fmla="*/ 417 w 541"/>
                <a:gd name="T63" fmla="*/ 57 h 541"/>
                <a:gd name="T64" fmla="*/ 468 w 541"/>
                <a:gd name="T65" fmla="*/ 57 h 541"/>
                <a:gd name="T66" fmla="*/ 483 w 541"/>
                <a:gd name="T67" fmla="*/ 67 h 541"/>
                <a:gd name="T68" fmla="*/ 483 w 541"/>
                <a:gd name="T69" fmla="*/ 124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541">
                  <a:moveTo>
                    <a:pt x="483" y="0"/>
                  </a:moveTo>
                  <a:lnTo>
                    <a:pt x="52" y="0"/>
                  </a:lnTo>
                  <a:cubicBezTo>
                    <a:pt x="26" y="0"/>
                    <a:pt x="0" y="26"/>
                    <a:pt x="0" y="57"/>
                  </a:cubicBezTo>
                  <a:lnTo>
                    <a:pt x="0" y="484"/>
                  </a:lnTo>
                  <a:cubicBezTo>
                    <a:pt x="0" y="514"/>
                    <a:pt x="26" y="540"/>
                    <a:pt x="52" y="540"/>
                  </a:cubicBezTo>
                  <a:lnTo>
                    <a:pt x="483" y="540"/>
                  </a:lnTo>
                  <a:cubicBezTo>
                    <a:pt x="514" y="540"/>
                    <a:pt x="540" y="514"/>
                    <a:pt x="540" y="484"/>
                  </a:cubicBezTo>
                  <a:lnTo>
                    <a:pt x="540" y="57"/>
                  </a:lnTo>
                  <a:cubicBezTo>
                    <a:pt x="540" y="26"/>
                    <a:pt x="514" y="0"/>
                    <a:pt x="483" y="0"/>
                  </a:cubicBezTo>
                  <a:close/>
                  <a:moveTo>
                    <a:pt x="267" y="165"/>
                  </a:moveTo>
                  <a:cubicBezTo>
                    <a:pt x="329" y="165"/>
                    <a:pt x="375" y="214"/>
                    <a:pt x="375" y="273"/>
                  </a:cubicBezTo>
                  <a:cubicBezTo>
                    <a:pt x="375" y="332"/>
                    <a:pt x="327" y="381"/>
                    <a:pt x="267" y="381"/>
                  </a:cubicBezTo>
                  <a:cubicBezTo>
                    <a:pt x="208" y="381"/>
                    <a:pt x="160" y="332"/>
                    <a:pt x="160" y="273"/>
                  </a:cubicBezTo>
                  <a:cubicBezTo>
                    <a:pt x="160" y="214"/>
                    <a:pt x="211" y="165"/>
                    <a:pt x="267" y="165"/>
                  </a:cubicBezTo>
                  <a:close/>
                  <a:moveTo>
                    <a:pt x="67" y="484"/>
                  </a:moveTo>
                  <a:cubicBezTo>
                    <a:pt x="57" y="484"/>
                    <a:pt x="52" y="478"/>
                    <a:pt x="52" y="473"/>
                  </a:cubicBezTo>
                  <a:lnTo>
                    <a:pt x="52" y="242"/>
                  </a:lnTo>
                  <a:lnTo>
                    <a:pt x="108" y="242"/>
                  </a:lnTo>
                  <a:cubicBezTo>
                    <a:pt x="108" y="252"/>
                    <a:pt x="108" y="263"/>
                    <a:pt x="108" y="273"/>
                  </a:cubicBezTo>
                  <a:cubicBezTo>
                    <a:pt x="108" y="360"/>
                    <a:pt x="180" y="432"/>
                    <a:pt x="267" y="432"/>
                  </a:cubicBezTo>
                  <a:cubicBezTo>
                    <a:pt x="355" y="432"/>
                    <a:pt x="432" y="360"/>
                    <a:pt x="432" y="273"/>
                  </a:cubicBezTo>
                  <a:cubicBezTo>
                    <a:pt x="432" y="263"/>
                    <a:pt x="432" y="252"/>
                    <a:pt x="427" y="242"/>
                  </a:cubicBezTo>
                  <a:lnTo>
                    <a:pt x="483" y="242"/>
                  </a:lnTo>
                  <a:lnTo>
                    <a:pt x="483" y="473"/>
                  </a:lnTo>
                  <a:cubicBezTo>
                    <a:pt x="483" y="478"/>
                    <a:pt x="478" y="484"/>
                    <a:pt x="468" y="484"/>
                  </a:cubicBezTo>
                  <a:lnTo>
                    <a:pt x="67" y="484"/>
                  </a:lnTo>
                  <a:close/>
                  <a:moveTo>
                    <a:pt x="483" y="124"/>
                  </a:moveTo>
                  <a:cubicBezTo>
                    <a:pt x="483" y="129"/>
                    <a:pt x="478" y="134"/>
                    <a:pt x="468" y="134"/>
                  </a:cubicBezTo>
                  <a:lnTo>
                    <a:pt x="417" y="134"/>
                  </a:lnTo>
                  <a:cubicBezTo>
                    <a:pt x="406" y="134"/>
                    <a:pt x="401" y="129"/>
                    <a:pt x="401" y="124"/>
                  </a:cubicBezTo>
                  <a:lnTo>
                    <a:pt x="401" y="67"/>
                  </a:lnTo>
                  <a:cubicBezTo>
                    <a:pt x="401" y="62"/>
                    <a:pt x="406" y="57"/>
                    <a:pt x="417" y="57"/>
                  </a:cubicBezTo>
                  <a:lnTo>
                    <a:pt x="468" y="57"/>
                  </a:lnTo>
                  <a:cubicBezTo>
                    <a:pt x="478" y="57"/>
                    <a:pt x="483" y="62"/>
                    <a:pt x="483" y="67"/>
                  </a:cubicBezTo>
                  <a:lnTo>
                    <a:pt x="483" y="124"/>
                  </a:lnTo>
                  <a:close/>
                </a:path>
              </a:pathLst>
            </a:custGeom>
            <a:solidFill>
              <a:schemeClr val="bg2"/>
            </a:solidFill>
            <a:ln>
              <a:noFill/>
            </a:ln>
            <a:effectLst/>
          </p:spPr>
          <p:txBody>
            <a:bodyPr wrap="none" anchor="ctr"/>
            <a:lstStyle/>
            <a:p>
              <a:endParaRPr lang="en-US"/>
            </a:p>
          </p:txBody>
        </p:sp>
        <p:sp>
          <p:nvSpPr>
            <p:cNvPr id="16" name="Freeform 34"/>
            <p:cNvSpPr>
              <a:spLocks noChangeArrowheads="1"/>
            </p:cNvSpPr>
            <p:nvPr userDrawn="1"/>
          </p:nvSpPr>
          <p:spPr bwMode="auto">
            <a:xfrm>
              <a:off x="222135" y="3819753"/>
              <a:ext cx="302821" cy="302821"/>
            </a:xfrm>
            <a:custGeom>
              <a:avLst/>
              <a:gdLst>
                <a:gd name="T0" fmla="*/ 488 w 540"/>
                <a:gd name="T1" fmla="*/ 0 h 540"/>
                <a:gd name="T2" fmla="*/ 56 w 540"/>
                <a:gd name="T3" fmla="*/ 0 h 540"/>
                <a:gd name="T4" fmla="*/ 0 w 540"/>
                <a:gd name="T5" fmla="*/ 56 h 540"/>
                <a:gd name="T6" fmla="*/ 0 w 540"/>
                <a:gd name="T7" fmla="*/ 483 h 540"/>
                <a:gd name="T8" fmla="*/ 56 w 540"/>
                <a:gd name="T9" fmla="*/ 539 h 540"/>
                <a:gd name="T10" fmla="*/ 488 w 540"/>
                <a:gd name="T11" fmla="*/ 539 h 540"/>
                <a:gd name="T12" fmla="*/ 539 w 540"/>
                <a:gd name="T13" fmla="*/ 483 h 540"/>
                <a:gd name="T14" fmla="*/ 539 w 540"/>
                <a:gd name="T15" fmla="*/ 56 h 540"/>
                <a:gd name="T16" fmla="*/ 488 w 540"/>
                <a:gd name="T17" fmla="*/ 0 h 540"/>
                <a:gd name="T18" fmla="*/ 426 w 540"/>
                <a:gd name="T19" fmla="*/ 195 h 540"/>
                <a:gd name="T20" fmla="*/ 226 w 540"/>
                <a:gd name="T21" fmla="*/ 411 h 540"/>
                <a:gd name="T22" fmla="*/ 108 w 540"/>
                <a:gd name="T23" fmla="*/ 380 h 540"/>
                <a:gd name="T24" fmla="*/ 216 w 540"/>
                <a:gd name="T25" fmla="*/ 349 h 540"/>
                <a:gd name="T26" fmla="*/ 149 w 540"/>
                <a:gd name="T27" fmla="*/ 298 h 540"/>
                <a:gd name="T28" fmla="*/ 175 w 540"/>
                <a:gd name="T29" fmla="*/ 298 h 540"/>
                <a:gd name="T30" fmla="*/ 118 w 540"/>
                <a:gd name="T31" fmla="*/ 226 h 540"/>
                <a:gd name="T32" fmla="*/ 149 w 540"/>
                <a:gd name="T33" fmla="*/ 236 h 540"/>
                <a:gd name="T34" fmla="*/ 128 w 540"/>
                <a:gd name="T35" fmla="*/ 138 h 540"/>
                <a:gd name="T36" fmla="*/ 277 w 540"/>
                <a:gd name="T37" fmla="*/ 215 h 540"/>
                <a:gd name="T38" fmla="*/ 401 w 540"/>
                <a:gd name="T39" fmla="*/ 149 h 540"/>
                <a:gd name="T40" fmla="*/ 447 w 540"/>
                <a:gd name="T41" fmla="*/ 133 h 540"/>
                <a:gd name="T42" fmla="*/ 416 w 540"/>
                <a:gd name="T43" fmla="*/ 174 h 540"/>
                <a:gd name="T44" fmla="*/ 452 w 540"/>
                <a:gd name="T45" fmla="*/ 164 h 540"/>
                <a:gd name="T46" fmla="*/ 426 w 540"/>
                <a:gd name="T47" fmla="*/ 195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0" h="540">
                  <a:moveTo>
                    <a:pt x="488" y="0"/>
                  </a:moveTo>
                  <a:lnTo>
                    <a:pt x="56" y="0"/>
                  </a:lnTo>
                  <a:cubicBezTo>
                    <a:pt x="26" y="0"/>
                    <a:pt x="0" y="25"/>
                    <a:pt x="0" y="56"/>
                  </a:cubicBezTo>
                  <a:lnTo>
                    <a:pt x="0" y="483"/>
                  </a:lnTo>
                  <a:cubicBezTo>
                    <a:pt x="0" y="514"/>
                    <a:pt x="26" y="539"/>
                    <a:pt x="56" y="539"/>
                  </a:cubicBezTo>
                  <a:lnTo>
                    <a:pt x="488" y="539"/>
                  </a:lnTo>
                  <a:cubicBezTo>
                    <a:pt x="514" y="539"/>
                    <a:pt x="539" y="514"/>
                    <a:pt x="539" y="483"/>
                  </a:cubicBezTo>
                  <a:lnTo>
                    <a:pt x="539" y="56"/>
                  </a:lnTo>
                  <a:cubicBezTo>
                    <a:pt x="539" y="25"/>
                    <a:pt x="514" y="0"/>
                    <a:pt x="488" y="0"/>
                  </a:cubicBezTo>
                  <a:close/>
                  <a:moveTo>
                    <a:pt x="426" y="195"/>
                  </a:moveTo>
                  <a:cubicBezTo>
                    <a:pt x="421" y="318"/>
                    <a:pt x="344" y="406"/>
                    <a:pt x="226" y="411"/>
                  </a:cubicBezTo>
                  <a:cubicBezTo>
                    <a:pt x="175" y="416"/>
                    <a:pt x="144" y="400"/>
                    <a:pt x="108" y="380"/>
                  </a:cubicBezTo>
                  <a:cubicBezTo>
                    <a:pt x="144" y="385"/>
                    <a:pt x="190" y="370"/>
                    <a:pt x="216" y="349"/>
                  </a:cubicBezTo>
                  <a:cubicBezTo>
                    <a:pt x="180" y="349"/>
                    <a:pt x="159" y="329"/>
                    <a:pt x="149" y="298"/>
                  </a:cubicBezTo>
                  <a:cubicBezTo>
                    <a:pt x="159" y="303"/>
                    <a:pt x="169" y="298"/>
                    <a:pt x="175" y="298"/>
                  </a:cubicBezTo>
                  <a:cubicBezTo>
                    <a:pt x="144" y="287"/>
                    <a:pt x="123" y="272"/>
                    <a:pt x="118" y="226"/>
                  </a:cubicBezTo>
                  <a:cubicBezTo>
                    <a:pt x="128" y="231"/>
                    <a:pt x="139" y="236"/>
                    <a:pt x="149" y="236"/>
                  </a:cubicBezTo>
                  <a:cubicBezTo>
                    <a:pt x="128" y="221"/>
                    <a:pt x="108" y="169"/>
                    <a:pt x="128" y="138"/>
                  </a:cubicBezTo>
                  <a:cubicBezTo>
                    <a:pt x="164" y="174"/>
                    <a:pt x="205" y="210"/>
                    <a:pt x="277" y="215"/>
                  </a:cubicBezTo>
                  <a:cubicBezTo>
                    <a:pt x="257" y="138"/>
                    <a:pt x="360" y="97"/>
                    <a:pt x="401" y="149"/>
                  </a:cubicBezTo>
                  <a:cubicBezTo>
                    <a:pt x="421" y="144"/>
                    <a:pt x="432" y="138"/>
                    <a:pt x="447" y="133"/>
                  </a:cubicBezTo>
                  <a:cubicBezTo>
                    <a:pt x="442" y="154"/>
                    <a:pt x="432" y="164"/>
                    <a:pt x="416" y="174"/>
                  </a:cubicBezTo>
                  <a:cubicBezTo>
                    <a:pt x="432" y="169"/>
                    <a:pt x="442" y="169"/>
                    <a:pt x="452" y="164"/>
                  </a:cubicBezTo>
                  <a:cubicBezTo>
                    <a:pt x="452" y="174"/>
                    <a:pt x="437" y="185"/>
                    <a:pt x="426" y="195"/>
                  </a:cubicBezTo>
                  <a:close/>
                </a:path>
              </a:pathLst>
            </a:custGeom>
            <a:solidFill>
              <a:schemeClr val="bg2"/>
            </a:solidFill>
            <a:ln>
              <a:noFill/>
            </a:ln>
            <a:effectLst/>
          </p:spPr>
          <p:txBody>
            <a:bodyPr wrap="none" anchor="ctr"/>
            <a:lstStyle/>
            <a:p>
              <a:endParaRPr lang="en-US"/>
            </a:p>
          </p:txBody>
        </p:sp>
      </p:gr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3" r:id="rId1"/>
    <p:sldLayoutId id="2147493464" r:id="rId2"/>
    <p:sldLayoutId id="2147493469" r:id="rId3"/>
    <p:sldLayoutId id="2147493468" r:id="rId4"/>
    <p:sldLayoutId id="2147493465" r:id="rId5"/>
    <p:sldLayoutId id="2147493466" r:id="rId6"/>
    <p:sldLayoutId id="2147493467" r:id="rId7"/>
    <p:sldLayoutId id="2147493462" r:id="rId8"/>
  </p:sldLayoutIdLst>
  <p:txStyles>
    <p:titleStyle>
      <a:lvl1pPr algn="l" defTabSz="4572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35">
            <a:extLst>
              <a:ext uri="{FF2B5EF4-FFF2-40B4-BE49-F238E27FC236}">
                <a16:creationId xmlns:a16="http://schemas.microsoft.com/office/drawing/2014/main" id="{7B610936-A6D1-6B46-997A-4045F991233C}"/>
              </a:ext>
            </a:extLst>
          </p:cNvPr>
          <p:cNvPicPr>
            <a:picLocks noGrp="1" noChangeAspect="1"/>
          </p:cNvPicPr>
          <p:nvPr>
            <p:ph type="pic" sz="quarter" idx="13"/>
          </p:nvPr>
        </p:nvPicPr>
        <p:blipFill>
          <a:blip r:embed="rId2"/>
          <a:srcRect l="14612" r="14612"/>
          <a:stretch>
            <a:fillRect/>
          </a:stretch>
        </p:blipFill>
        <p:spPr>
          <a:xfrm>
            <a:off x="0" y="0"/>
            <a:ext cx="10826805" cy="11241941"/>
          </a:xfrm>
        </p:spPr>
      </p:pic>
      <p:grpSp>
        <p:nvGrpSpPr>
          <p:cNvPr id="2" name="Group 1"/>
          <p:cNvGrpSpPr/>
          <p:nvPr/>
        </p:nvGrpSpPr>
        <p:grpSpPr>
          <a:xfrm>
            <a:off x="2726506" y="754911"/>
            <a:ext cx="3690987" cy="2462834"/>
            <a:chOff x="3104781" y="999606"/>
            <a:chExt cx="3016521" cy="2117358"/>
          </a:xfrm>
        </p:grpSpPr>
        <p:sp>
          <p:nvSpPr>
            <p:cNvPr id="3" name="Shape 118"/>
            <p:cNvSpPr/>
            <p:nvPr/>
          </p:nvSpPr>
          <p:spPr>
            <a:xfrm>
              <a:off x="3434229" y="1348520"/>
              <a:ext cx="161155" cy="196801"/>
            </a:xfrm>
            <a:custGeom>
              <a:avLst/>
              <a:gdLst/>
              <a:ahLst/>
              <a:cxnLst>
                <a:cxn ang="0">
                  <a:pos x="wd2" y="hd2"/>
                </a:cxn>
                <a:cxn ang="5400000">
                  <a:pos x="wd2" y="hd2"/>
                </a:cxn>
                <a:cxn ang="10800000">
                  <a:pos x="wd2" y="hd2"/>
                </a:cxn>
                <a:cxn ang="16200000">
                  <a:pos x="wd2" y="hd2"/>
                </a:cxn>
              </a:cxnLst>
              <a:rect l="0" t="0" r="r" b="b"/>
              <a:pathLst>
                <a:path w="20805" h="21600" extrusionOk="0">
                  <a:moveTo>
                    <a:pt x="22" y="21600"/>
                  </a:moveTo>
                  <a:cubicBezTo>
                    <a:pt x="-208" y="16930"/>
                    <a:pt x="1404" y="12329"/>
                    <a:pt x="4603" y="8528"/>
                  </a:cubicBezTo>
                  <a:cubicBezTo>
                    <a:pt x="8412" y="4001"/>
                    <a:pt x="14169" y="936"/>
                    <a:pt x="20623" y="0"/>
                  </a:cubicBezTo>
                  <a:cubicBezTo>
                    <a:pt x="21392" y="5109"/>
                    <a:pt x="19716" y="10266"/>
                    <a:pt x="15971" y="14315"/>
                  </a:cubicBezTo>
                  <a:cubicBezTo>
                    <a:pt x="12078" y="18523"/>
                    <a:pt x="6299" y="21163"/>
                    <a:pt x="22" y="21600"/>
                  </a:cubicBezTo>
                  <a:close/>
                </a:path>
              </a:pathLst>
            </a:custGeom>
            <a:solidFill>
              <a:schemeClr val="tx1"/>
            </a:solidFill>
            <a:ln>
              <a:noFill/>
              <a:miter lim="400000"/>
            </a:ln>
          </p:spPr>
          <p:txBody>
            <a:bodyPr lIns="50800" tIns="50800" rIns="50800" bIns="50800" anchor="ctr"/>
            <a:lstStyle/>
            <a:p>
              <a:pPr>
                <a:defRPr sz="2400"/>
              </a:pPr>
              <a:endParaRPr/>
            </a:p>
          </p:txBody>
        </p:sp>
        <p:sp>
          <p:nvSpPr>
            <p:cNvPr id="4" name="Shape 119"/>
            <p:cNvSpPr/>
            <p:nvPr/>
          </p:nvSpPr>
          <p:spPr>
            <a:xfrm>
              <a:off x="3304806" y="14474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6" name="Shape 120"/>
            <p:cNvSpPr/>
            <p:nvPr/>
          </p:nvSpPr>
          <p:spPr>
            <a:xfrm rot="21337632">
              <a:off x="3219081" y="16029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7" name="Shape 121"/>
            <p:cNvSpPr/>
            <p:nvPr/>
          </p:nvSpPr>
          <p:spPr>
            <a:xfrm rot="20614497">
              <a:off x="3155581" y="17649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8" name="Shape 122"/>
            <p:cNvSpPr/>
            <p:nvPr/>
          </p:nvSpPr>
          <p:spPr>
            <a:xfrm rot="20151995">
              <a:off x="3123831" y="19300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9" name="Shape 123"/>
            <p:cNvSpPr/>
            <p:nvPr/>
          </p:nvSpPr>
          <p:spPr>
            <a:xfrm rot="19782700">
              <a:off x="3104781" y="21109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10" name="Shape 124"/>
            <p:cNvSpPr/>
            <p:nvPr/>
          </p:nvSpPr>
          <p:spPr>
            <a:xfrm rot="19325446">
              <a:off x="3116789" y="2279462"/>
              <a:ext cx="263795"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11" name="Shape 125"/>
            <p:cNvSpPr/>
            <p:nvPr/>
          </p:nvSpPr>
          <p:spPr>
            <a:xfrm rot="18577753">
              <a:off x="3154889" y="2447737"/>
              <a:ext cx="263795"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12" name="Shape 126"/>
            <p:cNvSpPr/>
            <p:nvPr/>
          </p:nvSpPr>
          <p:spPr>
            <a:xfrm rot="18367707">
              <a:off x="3221564" y="2607107"/>
              <a:ext cx="263795"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13" name="Shape 127"/>
            <p:cNvSpPr/>
            <p:nvPr/>
          </p:nvSpPr>
          <p:spPr>
            <a:xfrm>
              <a:off x="4392354" y="999606"/>
              <a:ext cx="454002" cy="431781"/>
            </a:xfrm>
            <a:prstGeom prst="star5">
              <a:avLst>
                <a:gd name="adj" fmla="val 19100"/>
                <a:gd name="hf" fmla="val 105146"/>
                <a:gd name="vf" fmla="val 110557"/>
              </a:avLst>
            </a:prstGeom>
            <a:solidFill>
              <a:schemeClr val="tx1"/>
            </a:solidFill>
            <a:ln>
              <a:noFill/>
              <a:miter lim="400000"/>
            </a:ln>
          </p:spPr>
          <p:txBody>
            <a:bodyPr lIns="50800" tIns="50800" rIns="50800" bIns="50800" anchor="ctr"/>
            <a:lstStyle/>
            <a:p>
              <a:pPr>
                <a:defRPr sz="2400">
                  <a:solidFill>
                    <a:srgbClr val="FFFFFF"/>
                  </a:solidFill>
                </a:defRPr>
              </a:pPr>
              <a:endParaRPr/>
            </a:p>
          </p:txBody>
        </p:sp>
        <p:sp>
          <p:nvSpPr>
            <p:cNvPr id="14" name="Shape 128"/>
            <p:cNvSpPr/>
            <p:nvPr/>
          </p:nvSpPr>
          <p:spPr>
            <a:xfrm>
              <a:off x="4136094" y="1206312"/>
              <a:ext cx="229921" cy="218668"/>
            </a:xfrm>
            <a:prstGeom prst="star5">
              <a:avLst>
                <a:gd name="adj" fmla="val 19100"/>
                <a:gd name="hf" fmla="val 105146"/>
                <a:gd name="vf" fmla="val 110557"/>
              </a:avLst>
            </a:prstGeom>
            <a:solidFill>
              <a:schemeClr val="tx1"/>
            </a:solidFill>
            <a:ln>
              <a:noFill/>
              <a:miter lim="400000"/>
            </a:ln>
          </p:spPr>
          <p:txBody>
            <a:bodyPr lIns="50800" tIns="50800" rIns="50800" bIns="50800" anchor="ctr"/>
            <a:lstStyle/>
            <a:p>
              <a:pPr>
                <a:defRPr sz="2400">
                  <a:solidFill>
                    <a:srgbClr val="FFFFFF"/>
                  </a:solidFill>
                </a:defRPr>
              </a:pPr>
              <a:endParaRPr/>
            </a:p>
          </p:txBody>
        </p:sp>
        <p:sp>
          <p:nvSpPr>
            <p:cNvPr id="15" name="Shape 129"/>
            <p:cNvSpPr/>
            <p:nvPr/>
          </p:nvSpPr>
          <p:spPr>
            <a:xfrm>
              <a:off x="4891218" y="1206312"/>
              <a:ext cx="229922" cy="218668"/>
            </a:xfrm>
            <a:prstGeom prst="star5">
              <a:avLst>
                <a:gd name="adj" fmla="val 19100"/>
                <a:gd name="hf" fmla="val 105146"/>
                <a:gd name="vf" fmla="val 110557"/>
              </a:avLst>
            </a:prstGeom>
            <a:solidFill>
              <a:schemeClr val="tx1"/>
            </a:solidFill>
            <a:ln>
              <a:noFill/>
              <a:miter lim="400000"/>
            </a:ln>
          </p:spPr>
          <p:txBody>
            <a:bodyPr lIns="50800" tIns="50800" rIns="50800" bIns="50800" anchor="ctr"/>
            <a:lstStyle/>
            <a:p>
              <a:pPr>
                <a:defRPr sz="2400">
                  <a:solidFill>
                    <a:srgbClr val="FFFFFF"/>
                  </a:solidFill>
                </a:defRPr>
              </a:pPr>
              <a:endParaRPr/>
            </a:p>
          </p:txBody>
        </p:sp>
        <p:sp>
          <p:nvSpPr>
            <p:cNvPr id="16" name="Shape 130"/>
            <p:cNvSpPr/>
            <p:nvPr/>
          </p:nvSpPr>
          <p:spPr>
            <a:xfrm>
              <a:off x="3666854" y="2934672"/>
              <a:ext cx="1902781" cy="32764"/>
            </a:xfrm>
            <a:prstGeom prst="rect">
              <a:avLst/>
            </a:prstGeom>
            <a:solidFill>
              <a:schemeClr val="tx1"/>
            </a:solidFill>
            <a:ln w="12700">
              <a:noFill/>
              <a:miter lim="400000"/>
            </a:ln>
          </p:spPr>
          <p:txBody>
            <a:bodyPr lIns="50800" tIns="50800" rIns="50800" bIns="50800" anchor="ctr"/>
            <a:lstStyle/>
            <a:p>
              <a:pPr>
                <a:defRPr sz="2400">
                  <a:solidFill>
                    <a:srgbClr val="FFFFFF"/>
                  </a:solidFill>
                </a:defRPr>
              </a:pPr>
              <a:endParaRPr/>
            </a:p>
          </p:txBody>
        </p:sp>
        <p:sp>
          <p:nvSpPr>
            <p:cNvPr id="17" name="Shape 131"/>
            <p:cNvSpPr/>
            <p:nvPr/>
          </p:nvSpPr>
          <p:spPr>
            <a:xfrm>
              <a:off x="3267615" y="1933306"/>
              <a:ext cx="2684881" cy="56448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4300">
                  <a:latin typeface="Georgia"/>
                  <a:ea typeface="Georgia"/>
                  <a:cs typeface="Georgia"/>
                  <a:sym typeface="Georgia"/>
                </a:defRPr>
              </a:lvl1pPr>
            </a:lstStyle>
            <a:p>
              <a:pPr algn="ctr"/>
              <a:r>
                <a:rPr lang="en-CA" sz="3600" dirty="0"/>
                <a:t>NÎCIMOS</a:t>
              </a:r>
              <a:endParaRPr sz="3600" dirty="0"/>
            </a:p>
          </p:txBody>
        </p:sp>
        <p:sp>
          <p:nvSpPr>
            <p:cNvPr id="18" name="Shape 132"/>
            <p:cNvSpPr/>
            <p:nvPr/>
          </p:nvSpPr>
          <p:spPr>
            <a:xfrm>
              <a:off x="3416500" y="2521387"/>
              <a:ext cx="2405709" cy="405724"/>
            </a:xfrm>
            <a:prstGeom prst="rect">
              <a:avLst/>
            </a:prstGeom>
            <a:noFill/>
            <a:ln w="12700">
              <a:noFill/>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700" cap="all">
                  <a:latin typeface="Georgia"/>
                  <a:ea typeface="Georgia"/>
                  <a:cs typeface="Georgia"/>
                  <a:sym typeface="Georgia"/>
                </a:defRPr>
              </a:lvl1pPr>
            </a:lstStyle>
            <a:p>
              <a:pPr algn="ctr"/>
              <a:r>
                <a:rPr lang="en-CA" sz="1200" b="1" dirty="0"/>
                <a:t>(sweetheart in </a:t>
              </a:r>
            </a:p>
            <a:p>
              <a:pPr algn="ctr"/>
              <a:r>
                <a:rPr lang="en-CA" sz="1200" b="1" dirty="0"/>
                <a:t>Cree-</a:t>
              </a:r>
              <a:r>
                <a:rPr lang="en-CA" sz="1200" b="1" dirty="0" err="1"/>
                <a:t>Michif</a:t>
              </a:r>
              <a:r>
                <a:rPr lang="en-CA" sz="1200" b="1" dirty="0"/>
                <a:t>)</a:t>
              </a:r>
              <a:endParaRPr sz="1200" dirty="0"/>
            </a:p>
          </p:txBody>
        </p:sp>
        <p:sp>
          <p:nvSpPr>
            <p:cNvPr id="19" name="Shape 133"/>
            <p:cNvSpPr/>
            <p:nvPr/>
          </p:nvSpPr>
          <p:spPr>
            <a:xfrm>
              <a:off x="3416500" y="1481697"/>
              <a:ext cx="2405709" cy="3642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700" cap="all">
                  <a:latin typeface="Georgia"/>
                  <a:ea typeface="Georgia"/>
                  <a:cs typeface="Georgia"/>
                  <a:sym typeface="Georgia"/>
                </a:defRPr>
              </a:lvl1pPr>
            </a:lstStyle>
            <a:p>
              <a:pPr algn="ctr"/>
              <a:r>
                <a:rPr lang="en-CA" sz="1400" dirty="0"/>
                <a:t>STORY 2</a:t>
              </a:r>
              <a:endParaRPr sz="1400" dirty="0"/>
            </a:p>
          </p:txBody>
        </p:sp>
        <p:sp>
          <p:nvSpPr>
            <p:cNvPr id="20" name="Shape 134"/>
            <p:cNvSpPr/>
            <p:nvPr/>
          </p:nvSpPr>
          <p:spPr>
            <a:xfrm>
              <a:off x="3864640" y="1845647"/>
              <a:ext cx="1509429" cy="32764"/>
            </a:xfrm>
            <a:prstGeom prst="rect">
              <a:avLst/>
            </a:prstGeom>
            <a:solidFill>
              <a:schemeClr val="tx1"/>
            </a:solidFill>
            <a:ln w="12700">
              <a:noFill/>
              <a:miter lim="400000"/>
            </a:ln>
          </p:spPr>
          <p:txBody>
            <a:bodyPr lIns="50800" tIns="50800" rIns="50800" bIns="50800" anchor="ctr"/>
            <a:lstStyle/>
            <a:p>
              <a:pPr>
                <a:defRPr sz="2400">
                  <a:solidFill>
                    <a:srgbClr val="FFFFFF"/>
                  </a:solidFill>
                </a:defRPr>
              </a:pPr>
              <a:endParaRPr/>
            </a:p>
          </p:txBody>
        </p:sp>
        <p:sp>
          <p:nvSpPr>
            <p:cNvPr id="21" name="Shape 135"/>
            <p:cNvSpPr/>
            <p:nvPr/>
          </p:nvSpPr>
          <p:spPr>
            <a:xfrm rot="16996589">
              <a:off x="5618629" y="1348520"/>
              <a:ext cx="161155" cy="196801"/>
            </a:xfrm>
            <a:custGeom>
              <a:avLst/>
              <a:gdLst/>
              <a:ahLst/>
              <a:cxnLst>
                <a:cxn ang="0">
                  <a:pos x="wd2" y="hd2"/>
                </a:cxn>
                <a:cxn ang="5400000">
                  <a:pos x="wd2" y="hd2"/>
                </a:cxn>
                <a:cxn ang="10800000">
                  <a:pos x="wd2" y="hd2"/>
                </a:cxn>
                <a:cxn ang="16200000">
                  <a:pos x="wd2" y="hd2"/>
                </a:cxn>
              </a:cxnLst>
              <a:rect l="0" t="0" r="r" b="b"/>
              <a:pathLst>
                <a:path w="20805" h="21600" extrusionOk="0">
                  <a:moveTo>
                    <a:pt x="22" y="21600"/>
                  </a:moveTo>
                  <a:cubicBezTo>
                    <a:pt x="-208" y="16930"/>
                    <a:pt x="1404" y="12329"/>
                    <a:pt x="4603" y="8528"/>
                  </a:cubicBezTo>
                  <a:cubicBezTo>
                    <a:pt x="8412" y="4001"/>
                    <a:pt x="14169" y="936"/>
                    <a:pt x="20623" y="0"/>
                  </a:cubicBezTo>
                  <a:cubicBezTo>
                    <a:pt x="21392" y="5109"/>
                    <a:pt x="19716" y="10266"/>
                    <a:pt x="15971" y="14315"/>
                  </a:cubicBezTo>
                  <a:cubicBezTo>
                    <a:pt x="12078" y="18523"/>
                    <a:pt x="6299" y="21163"/>
                    <a:pt x="22" y="21600"/>
                  </a:cubicBezTo>
                  <a:close/>
                </a:path>
              </a:pathLst>
            </a:custGeom>
            <a:solidFill>
              <a:schemeClr val="tx1"/>
            </a:solidFill>
            <a:ln>
              <a:noFill/>
              <a:miter lim="400000"/>
            </a:ln>
          </p:spPr>
          <p:txBody>
            <a:bodyPr lIns="50800" tIns="50800" rIns="50800" bIns="50800" anchor="ctr"/>
            <a:lstStyle/>
            <a:p>
              <a:pPr>
                <a:defRPr sz="2400"/>
              </a:pPr>
              <a:endParaRPr/>
            </a:p>
          </p:txBody>
        </p:sp>
        <p:sp>
          <p:nvSpPr>
            <p:cNvPr id="22" name="Shape 136"/>
            <p:cNvSpPr/>
            <p:nvPr/>
          </p:nvSpPr>
          <p:spPr>
            <a:xfrm rot="17587440">
              <a:off x="5667006" y="14378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3" name="Shape 137"/>
            <p:cNvSpPr/>
            <p:nvPr/>
          </p:nvSpPr>
          <p:spPr>
            <a:xfrm rot="18064548">
              <a:off x="5752731" y="159345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4" name="Shape 138"/>
            <p:cNvSpPr/>
            <p:nvPr/>
          </p:nvSpPr>
          <p:spPr>
            <a:xfrm rot="18546727">
              <a:off x="5813056" y="175855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5" name="Shape 139"/>
            <p:cNvSpPr/>
            <p:nvPr/>
          </p:nvSpPr>
          <p:spPr>
            <a:xfrm rot="18943661">
              <a:off x="5847981" y="19300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6" name="Shape 140"/>
            <p:cNvSpPr/>
            <p:nvPr/>
          </p:nvSpPr>
          <p:spPr>
            <a:xfrm rot="19419628">
              <a:off x="5857506" y="20982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7" name="Shape 141"/>
            <p:cNvSpPr/>
            <p:nvPr/>
          </p:nvSpPr>
          <p:spPr>
            <a:xfrm rot="19907701">
              <a:off x="5844806" y="227607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8" name="Shape 142"/>
            <p:cNvSpPr/>
            <p:nvPr/>
          </p:nvSpPr>
          <p:spPr>
            <a:xfrm rot="20477633">
              <a:off x="5809881" y="2450704"/>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29" name="Shape 143"/>
            <p:cNvSpPr/>
            <p:nvPr/>
          </p:nvSpPr>
          <p:spPr>
            <a:xfrm rot="21082033">
              <a:off x="5752731" y="2612629"/>
              <a:ext cx="263796" cy="235607"/>
            </a:xfrm>
            <a:custGeom>
              <a:avLst/>
              <a:gdLst/>
              <a:ahLst/>
              <a:cxnLst>
                <a:cxn ang="0">
                  <a:pos x="wd2" y="hd2"/>
                </a:cxn>
                <a:cxn ang="5400000">
                  <a:pos x="wd2" y="hd2"/>
                </a:cxn>
                <a:cxn ang="10800000">
                  <a:pos x="wd2" y="hd2"/>
                </a:cxn>
                <a:cxn ang="16200000">
                  <a:pos x="wd2" y="hd2"/>
                </a:cxn>
              </a:cxnLst>
              <a:rect l="0" t="0" r="r" b="b"/>
              <a:pathLst>
                <a:path w="20958" h="21020" extrusionOk="0">
                  <a:moveTo>
                    <a:pt x="2992" y="0"/>
                  </a:moveTo>
                  <a:cubicBezTo>
                    <a:pt x="5570" y="1696"/>
                    <a:pt x="7353" y="4582"/>
                    <a:pt x="7865" y="7888"/>
                  </a:cubicBezTo>
                  <a:cubicBezTo>
                    <a:pt x="8350" y="11021"/>
                    <a:pt x="7645" y="14238"/>
                    <a:pt x="5921" y="16761"/>
                  </a:cubicBezTo>
                  <a:cubicBezTo>
                    <a:pt x="7512" y="14003"/>
                    <a:pt x="10017" y="12072"/>
                    <a:pt x="12880" y="11397"/>
                  </a:cubicBezTo>
                  <a:cubicBezTo>
                    <a:pt x="15658" y="10742"/>
                    <a:pt x="18554" y="11322"/>
                    <a:pt x="20958" y="13016"/>
                  </a:cubicBezTo>
                  <a:cubicBezTo>
                    <a:pt x="19957" y="15840"/>
                    <a:pt x="18085" y="18165"/>
                    <a:pt x="15683" y="19566"/>
                  </a:cubicBezTo>
                  <a:cubicBezTo>
                    <a:pt x="12194" y="21600"/>
                    <a:pt x="8022" y="21494"/>
                    <a:pt x="4619" y="19284"/>
                  </a:cubicBezTo>
                  <a:cubicBezTo>
                    <a:pt x="2582" y="17563"/>
                    <a:pt x="1109" y="15134"/>
                    <a:pt x="429" y="12376"/>
                  </a:cubicBezTo>
                  <a:cubicBezTo>
                    <a:pt x="-642" y="8029"/>
                    <a:pt x="323" y="3370"/>
                    <a:pt x="2992" y="0"/>
                  </a:cubicBezTo>
                  <a:close/>
                </a:path>
              </a:pathLst>
            </a:custGeom>
            <a:solidFill>
              <a:schemeClr val="tx1"/>
            </a:solidFill>
            <a:ln>
              <a:noFill/>
              <a:miter lim="400000"/>
            </a:ln>
          </p:spPr>
          <p:txBody>
            <a:bodyPr lIns="50800" tIns="50800" rIns="50800" bIns="50800" anchor="ctr"/>
            <a:lstStyle/>
            <a:p>
              <a:pPr>
                <a:defRPr sz="2400"/>
              </a:pPr>
              <a:endParaRPr/>
            </a:p>
          </p:txBody>
        </p:sp>
        <p:sp>
          <p:nvSpPr>
            <p:cNvPr id="30" name="Shape 144"/>
            <p:cNvSpPr/>
            <p:nvPr/>
          </p:nvSpPr>
          <p:spPr>
            <a:xfrm>
              <a:off x="3390803" y="2849638"/>
              <a:ext cx="219274" cy="267326"/>
            </a:xfrm>
            <a:custGeom>
              <a:avLst/>
              <a:gdLst/>
              <a:ahLst/>
              <a:cxnLst>
                <a:cxn ang="0">
                  <a:pos x="wd2" y="hd2"/>
                </a:cxn>
                <a:cxn ang="5400000">
                  <a:pos x="wd2" y="hd2"/>
                </a:cxn>
                <a:cxn ang="10800000">
                  <a:pos x="wd2" y="hd2"/>
                </a:cxn>
                <a:cxn ang="16200000">
                  <a:pos x="wd2" y="hd2"/>
                </a:cxn>
              </a:cxnLst>
              <a:rect l="0" t="0" r="r" b="b"/>
              <a:pathLst>
                <a:path w="21600" h="21600" extrusionOk="0">
                  <a:moveTo>
                    <a:pt x="0" y="1940"/>
                  </a:moveTo>
                  <a:lnTo>
                    <a:pt x="4294" y="0"/>
                  </a:lnTo>
                  <a:cubicBezTo>
                    <a:pt x="6297" y="3394"/>
                    <a:pt x="8646" y="6643"/>
                    <a:pt x="11317" y="9712"/>
                  </a:cubicBezTo>
                  <a:cubicBezTo>
                    <a:pt x="14358" y="13206"/>
                    <a:pt x="17801" y="16451"/>
                    <a:pt x="21600" y="19403"/>
                  </a:cubicBezTo>
                  <a:lnTo>
                    <a:pt x="17427" y="21600"/>
                  </a:lnTo>
                  <a:cubicBezTo>
                    <a:pt x="14028" y="18889"/>
                    <a:pt x="10905" y="15956"/>
                    <a:pt x="8088" y="12829"/>
                  </a:cubicBezTo>
                  <a:cubicBezTo>
                    <a:pt x="5002" y="9404"/>
                    <a:pt x="2295" y="5760"/>
                    <a:pt x="0" y="1940"/>
                  </a:cubicBezTo>
                  <a:close/>
                </a:path>
              </a:pathLst>
            </a:custGeom>
            <a:solidFill>
              <a:schemeClr val="tx1"/>
            </a:solidFill>
            <a:ln>
              <a:noFill/>
              <a:miter lim="400000"/>
            </a:ln>
          </p:spPr>
          <p:txBody>
            <a:bodyPr lIns="50800" tIns="50800" rIns="50800" bIns="50800" anchor="ctr"/>
            <a:lstStyle/>
            <a:p>
              <a:pPr>
                <a:defRPr sz="2400"/>
              </a:pPr>
              <a:endParaRPr/>
            </a:p>
          </p:txBody>
        </p:sp>
        <p:sp>
          <p:nvSpPr>
            <p:cNvPr id="31" name="Shape 144"/>
            <p:cNvSpPr/>
            <p:nvPr/>
          </p:nvSpPr>
          <p:spPr>
            <a:xfrm flipH="1">
              <a:off x="5609863" y="2849638"/>
              <a:ext cx="235658" cy="267326"/>
            </a:xfrm>
            <a:custGeom>
              <a:avLst/>
              <a:gdLst/>
              <a:ahLst/>
              <a:cxnLst>
                <a:cxn ang="0">
                  <a:pos x="wd2" y="hd2"/>
                </a:cxn>
                <a:cxn ang="5400000">
                  <a:pos x="wd2" y="hd2"/>
                </a:cxn>
                <a:cxn ang="10800000">
                  <a:pos x="wd2" y="hd2"/>
                </a:cxn>
                <a:cxn ang="16200000">
                  <a:pos x="wd2" y="hd2"/>
                </a:cxn>
              </a:cxnLst>
              <a:rect l="0" t="0" r="r" b="b"/>
              <a:pathLst>
                <a:path w="21600" h="21600" extrusionOk="0">
                  <a:moveTo>
                    <a:pt x="0" y="1940"/>
                  </a:moveTo>
                  <a:lnTo>
                    <a:pt x="4294" y="0"/>
                  </a:lnTo>
                  <a:cubicBezTo>
                    <a:pt x="6297" y="3394"/>
                    <a:pt x="8646" y="6643"/>
                    <a:pt x="11317" y="9712"/>
                  </a:cubicBezTo>
                  <a:cubicBezTo>
                    <a:pt x="14358" y="13206"/>
                    <a:pt x="17801" y="16451"/>
                    <a:pt x="21600" y="19403"/>
                  </a:cubicBezTo>
                  <a:lnTo>
                    <a:pt x="17427" y="21600"/>
                  </a:lnTo>
                  <a:cubicBezTo>
                    <a:pt x="14028" y="18889"/>
                    <a:pt x="10905" y="15956"/>
                    <a:pt x="8088" y="12829"/>
                  </a:cubicBezTo>
                  <a:cubicBezTo>
                    <a:pt x="5002" y="9404"/>
                    <a:pt x="2295" y="5760"/>
                    <a:pt x="0" y="1940"/>
                  </a:cubicBezTo>
                  <a:close/>
                </a:path>
              </a:pathLst>
            </a:custGeom>
            <a:solidFill>
              <a:schemeClr val="tx1"/>
            </a:solidFill>
            <a:ln>
              <a:noFill/>
              <a:miter lim="400000"/>
            </a:ln>
          </p:spPr>
          <p:txBody>
            <a:bodyPr lIns="50800" tIns="50800" rIns="50800" bIns="50800" anchor="ctr"/>
            <a:lstStyle/>
            <a:p>
              <a:pPr>
                <a:defRPr sz="2400"/>
              </a:pPr>
              <a:endParaRPr/>
            </a:p>
          </p:txBody>
        </p:sp>
      </p:grpSp>
    </p:spTree>
    <p:extLst>
      <p:ext uri="{BB962C8B-B14F-4D97-AF65-F5344CB8AC3E}">
        <p14:creationId xmlns:p14="http://schemas.microsoft.com/office/powerpoint/2010/main" val="847548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035DB436-FFEB-6049-8EAC-DA7AD5FAE5EE}"/>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0" name="Text Placeholder 9"/>
          <p:cNvSpPr>
            <a:spLocks noGrp="1"/>
          </p:cNvSpPr>
          <p:nvPr>
            <p:ph type="body" sz="quarter" idx="11"/>
          </p:nvPr>
        </p:nvSpPr>
        <p:spPr>
          <a:xfrm>
            <a:off x="946438" y="260668"/>
            <a:ext cx="7315200" cy="600075"/>
          </a:xfrm>
        </p:spPr>
        <p:txBody>
          <a:bodyPr/>
          <a:lstStyle/>
          <a:p>
            <a:r>
              <a:rPr lang="en-CA" dirty="0"/>
              <a:t>The Indigenous perspective on kinship is unique. </a:t>
            </a:r>
            <a:endParaRPr lang="en-US" dirty="0"/>
          </a:p>
        </p:txBody>
      </p:sp>
      <p:grpSp>
        <p:nvGrpSpPr>
          <p:cNvPr id="3" name="Group 2"/>
          <p:cNvGrpSpPr/>
          <p:nvPr/>
        </p:nvGrpSpPr>
        <p:grpSpPr>
          <a:xfrm>
            <a:off x="4756941" y="966866"/>
            <a:ext cx="3939459" cy="3427885"/>
            <a:chOff x="4794417" y="959371"/>
            <a:chExt cx="3939459" cy="3427885"/>
          </a:xfrm>
        </p:grpSpPr>
        <p:sp>
          <p:nvSpPr>
            <p:cNvPr id="17" name="Shape 4583"/>
            <p:cNvSpPr/>
            <p:nvPr/>
          </p:nvSpPr>
          <p:spPr>
            <a:xfrm>
              <a:off x="4920109" y="1573059"/>
              <a:ext cx="585226" cy="980082"/>
            </a:xfrm>
            <a:custGeom>
              <a:avLst/>
              <a:gdLst/>
              <a:ahLst/>
              <a:cxnLst>
                <a:cxn ang="0">
                  <a:pos x="wd2" y="hd2"/>
                </a:cxn>
                <a:cxn ang="5400000">
                  <a:pos x="wd2" y="hd2"/>
                </a:cxn>
                <a:cxn ang="10800000">
                  <a:pos x="wd2" y="hd2"/>
                </a:cxn>
                <a:cxn ang="16200000">
                  <a:pos x="wd2" y="hd2"/>
                </a:cxn>
              </a:cxnLst>
              <a:rect l="0" t="0" r="r" b="b"/>
              <a:pathLst>
                <a:path w="21600" h="21600" extrusionOk="0">
                  <a:moveTo>
                    <a:pt x="19552" y="0"/>
                  </a:moveTo>
                  <a:lnTo>
                    <a:pt x="145" y="11476"/>
                  </a:lnTo>
                  <a:lnTo>
                    <a:pt x="0" y="11793"/>
                  </a:lnTo>
                  <a:lnTo>
                    <a:pt x="294" y="12178"/>
                  </a:lnTo>
                  <a:lnTo>
                    <a:pt x="698" y="12421"/>
                  </a:lnTo>
                  <a:lnTo>
                    <a:pt x="1251" y="12559"/>
                  </a:lnTo>
                  <a:lnTo>
                    <a:pt x="1781" y="12849"/>
                  </a:lnTo>
                  <a:lnTo>
                    <a:pt x="1567" y="13081"/>
                  </a:lnTo>
                  <a:lnTo>
                    <a:pt x="1091" y="13203"/>
                  </a:lnTo>
                  <a:lnTo>
                    <a:pt x="1239" y="13479"/>
                  </a:lnTo>
                  <a:lnTo>
                    <a:pt x="5832" y="16071"/>
                  </a:lnTo>
                  <a:lnTo>
                    <a:pt x="11582" y="18663"/>
                  </a:lnTo>
                  <a:lnTo>
                    <a:pt x="16975" y="20859"/>
                  </a:lnTo>
                  <a:lnTo>
                    <a:pt x="19101" y="21600"/>
                  </a:lnTo>
                  <a:lnTo>
                    <a:pt x="19244" y="21218"/>
                  </a:lnTo>
                  <a:lnTo>
                    <a:pt x="19222" y="20788"/>
                  </a:lnTo>
                  <a:lnTo>
                    <a:pt x="19296" y="20329"/>
                  </a:lnTo>
                  <a:lnTo>
                    <a:pt x="19521" y="20019"/>
                  </a:lnTo>
                  <a:lnTo>
                    <a:pt x="19672" y="19826"/>
                  </a:lnTo>
                  <a:lnTo>
                    <a:pt x="19320" y="19674"/>
                  </a:lnTo>
                  <a:lnTo>
                    <a:pt x="18642" y="19509"/>
                  </a:lnTo>
                  <a:lnTo>
                    <a:pt x="18063" y="19456"/>
                  </a:lnTo>
                  <a:lnTo>
                    <a:pt x="17003" y="19098"/>
                  </a:lnTo>
                  <a:lnTo>
                    <a:pt x="16642" y="18852"/>
                  </a:lnTo>
                  <a:lnTo>
                    <a:pt x="16712" y="18521"/>
                  </a:lnTo>
                  <a:lnTo>
                    <a:pt x="17056" y="18286"/>
                  </a:lnTo>
                  <a:lnTo>
                    <a:pt x="17358" y="17923"/>
                  </a:lnTo>
                  <a:lnTo>
                    <a:pt x="17122" y="17614"/>
                  </a:lnTo>
                  <a:lnTo>
                    <a:pt x="16812" y="17229"/>
                  </a:lnTo>
                  <a:lnTo>
                    <a:pt x="16659" y="16854"/>
                  </a:lnTo>
                  <a:lnTo>
                    <a:pt x="16735" y="16327"/>
                  </a:lnTo>
                  <a:lnTo>
                    <a:pt x="16585" y="15950"/>
                  </a:lnTo>
                  <a:lnTo>
                    <a:pt x="16247" y="15816"/>
                  </a:lnTo>
                  <a:lnTo>
                    <a:pt x="16294" y="15559"/>
                  </a:lnTo>
                  <a:lnTo>
                    <a:pt x="16733" y="15131"/>
                  </a:lnTo>
                  <a:lnTo>
                    <a:pt x="16828" y="14700"/>
                  </a:lnTo>
                  <a:lnTo>
                    <a:pt x="17001" y="14179"/>
                  </a:lnTo>
                  <a:lnTo>
                    <a:pt x="17421" y="13639"/>
                  </a:lnTo>
                  <a:lnTo>
                    <a:pt x="17944" y="13375"/>
                  </a:lnTo>
                  <a:lnTo>
                    <a:pt x="17969" y="12988"/>
                  </a:lnTo>
                  <a:lnTo>
                    <a:pt x="17859" y="12330"/>
                  </a:lnTo>
                  <a:lnTo>
                    <a:pt x="17932" y="11917"/>
                  </a:lnTo>
                  <a:lnTo>
                    <a:pt x="17908" y="11591"/>
                  </a:lnTo>
                  <a:lnTo>
                    <a:pt x="17673" y="11301"/>
                  </a:lnTo>
                  <a:lnTo>
                    <a:pt x="17627" y="10818"/>
                  </a:lnTo>
                  <a:lnTo>
                    <a:pt x="17397" y="10473"/>
                  </a:lnTo>
                  <a:lnTo>
                    <a:pt x="17251" y="10096"/>
                  </a:lnTo>
                  <a:lnTo>
                    <a:pt x="17631" y="9827"/>
                  </a:lnTo>
                  <a:lnTo>
                    <a:pt x="18209" y="9608"/>
                  </a:lnTo>
                  <a:lnTo>
                    <a:pt x="19064" y="9355"/>
                  </a:lnTo>
                  <a:lnTo>
                    <a:pt x="19570" y="8938"/>
                  </a:lnTo>
                  <a:lnTo>
                    <a:pt x="19442" y="8572"/>
                  </a:lnTo>
                  <a:lnTo>
                    <a:pt x="19047" y="8357"/>
                  </a:lnTo>
                  <a:lnTo>
                    <a:pt x="18675" y="8167"/>
                  </a:lnTo>
                  <a:lnTo>
                    <a:pt x="18708" y="7832"/>
                  </a:lnTo>
                  <a:lnTo>
                    <a:pt x="19194" y="7566"/>
                  </a:lnTo>
                  <a:lnTo>
                    <a:pt x="19837" y="7134"/>
                  </a:lnTo>
                  <a:lnTo>
                    <a:pt x="20019" y="6718"/>
                  </a:lnTo>
                  <a:lnTo>
                    <a:pt x="19788" y="6337"/>
                  </a:lnTo>
                  <a:lnTo>
                    <a:pt x="18886" y="5960"/>
                  </a:lnTo>
                  <a:lnTo>
                    <a:pt x="18524" y="5715"/>
                  </a:lnTo>
                  <a:lnTo>
                    <a:pt x="18460" y="5489"/>
                  </a:lnTo>
                  <a:lnTo>
                    <a:pt x="18796" y="5154"/>
                  </a:lnTo>
                  <a:lnTo>
                    <a:pt x="19315" y="4686"/>
                  </a:lnTo>
                  <a:lnTo>
                    <a:pt x="19599" y="4332"/>
                  </a:lnTo>
                  <a:lnTo>
                    <a:pt x="20579" y="3641"/>
                  </a:lnTo>
                  <a:lnTo>
                    <a:pt x="21600" y="3085"/>
                  </a:lnTo>
                  <a:lnTo>
                    <a:pt x="21036" y="2539"/>
                  </a:lnTo>
                  <a:lnTo>
                    <a:pt x="20714" y="1883"/>
                  </a:lnTo>
                  <a:lnTo>
                    <a:pt x="20636" y="1242"/>
                  </a:lnTo>
                  <a:lnTo>
                    <a:pt x="20558" y="690"/>
                  </a:lnTo>
                  <a:lnTo>
                    <a:pt x="20183" y="451"/>
                  </a:lnTo>
                  <a:lnTo>
                    <a:pt x="19800" y="236"/>
                  </a:lnTo>
                  <a:lnTo>
                    <a:pt x="19552"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0" name="Shape 4584"/>
            <p:cNvSpPr/>
            <p:nvPr/>
          </p:nvSpPr>
          <p:spPr>
            <a:xfrm>
              <a:off x="4896668" y="2176572"/>
              <a:ext cx="676567" cy="1397129"/>
            </a:xfrm>
            <a:custGeom>
              <a:avLst/>
              <a:gdLst/>
              <a:ahLst/>
              <a:cxnLst>
                <a:cxn ang="0">
                  <a:pos x="wd2" y="hd2"/>
                </a:cxn>
                <a:cxn ang="5400000">
                  <a:pos x="wd2" y="hd2"/>
                </a:cxn>
                <a:cxn ang="10800000">
                  <a:pos x="wd2" y="hd2"/>
                </a:cxn>
                <a:cxn ang="16200000">
                  <a:pos x="wd2" y="hd2"/>
                </a:cxn>
              </a:cxnLst>
              <a:rect l="0" t="0" r="r" b="b"/>
              <a:pathLst>
                <a:path w="21600" h="21600" extrusionOk="0">
                  <a:moveTo>
                    <a:pt x="1614" y="413"/>
                  </a:moveTo>
                  <a:lnTo>
                    <a:pt x="1583" y="706"/>
                  </a:lnTo>
                  <a:lnTo>
                    <a:pt x="1631" y="980"/>
                  </a:lnTo>
                  <a:lnTo>
                    <a:pt x="1651" y="1328"/>
                  </a:lnTo>
                  <a:lnTo>
                    <a:pt x="1510" y="1563"/>
                  </a:lnTo>
                  <a:lnTo>
                    <a:pt x="1433" y="1713"/>
                  </a:lnTo>
                  <a:lnTo>
                    <a:pt x="1875" y="1748"/>
                  </a:lnTo>
                  <a:lnTo>
                    <a:pt x="2428" y="1768"/>
                  </a:lnTo>
                  <a:lnTo>
                    <a:pt x="2756" y="1753"/>
                  </a:lnTo>
                  <a:lnTo>
                    <a:pt x="3313" y="1604"/>
                  </a:lnTo>
                  <a:lnTo>
                    <a:pt x="3893" y="1587"/>
                  </a:lnTo>
                  <a:lnTo>
                    <a:pt x="4310" y="1648"/>
                  </a:lnTo>
                  <a:lnTo>
                    <a:pt x="4757" y="1824"/>
                  </a:lnTo>
                  <a:lnTo>
                    <a:pt x="4730" y="2147"/>
                  </a:lnTo>
                  <a:lnTo>
                    <a:pt x="4504" y="2403"/>
                  </a:lnTo>
                  <a:lnTo>
                    <a:pt x="4460" y="2741"/>
                  </a:lnTo>
                  <a:lnTo>
                    <a:pt x="4542" y="3142"/>
                  </a:lnTo>
                  <a:lnTo>
                    <a:pt x="4538" y="3540"/>
                  </a:lnTo>
                  <a:lnTo>
                    <a:pt x="4436" y="3890"/>
                  </a:lnTo>
                  <a:lnTo>
                    <a:pt x="4351" y="4202"/>
                  </a:lnTo>
                  <a:lnTo>
                    <a:pt x="4254" y="4515"/>
                  </a:lnTo>
                  <a:lnTo>
                    <a:pt x="4229" y="4901"/>
                  </a:lnTo>
                  <a:lnTo>
                    <a:pt x="4054" y="5212"/>
                  </a:lnTo>
                  <a:lnTo>
                    <a:pt x="3939" y="5486"/>
                  </a:lnTo>
                  <a:lnTo>
                    <a:pt x="3576" y="5703"/>
                  </a:lnTo>
                  <a:lnTo>
                    <a:pt x="3519" y="5967"/>
                  </a:lnTo>
                  <a:lnTo>
                    <a:pt x="3597" y="6304"/>
                  </a:lnTo>
                  <a:lnTo>
                    <a:pt x="3716" y="6622"/>
                  </a:lnTo>
                  <a:lnTo>
                    <a:pt x="3993" y="6895"/>
                  </a:lnTo>
                  <a:lnTo>
                    <a:pt x="4251" y="7163"/>
                  </a:lnTo>
                  <a:lnTo>
                    <a:pt x="4405" y="7444"/>
                  </a:lnTo>
                  <a:lnTo>
                    <a:pt x="4304" y="7723"/>
                  </a:lnTo>
                  <a:lnTo>
                    <a:pt x="3937" y="8038"/>
                  </a:lnTo>
                  <a:lnTo>
                    <a:pt x="3270" y="8388"/>
                  </a:lnTo>
                  <a:lnTo>
                    <a:pt x="2566" y="8575"/>
                  </a:lnTo>
                  <a:lnTo>
                    <a:pt x="1757" y="8706"/>
                  </a:lnTo>
                  <a:lnTo>
                    <a:pt x="2100" y="8769"/>
                  </a:lnTo>
                  <a:lnTo>
                    <a:pt x="2649" y="8758"/>
                  </a:lnTo>
                  <a:lnTo>
                    <a:pt x="3275" y="8564"/>
                  </a:lnTo>
                  <a:lnTo>
                    <a:pt x="4098" y="8242"/>
                  </a:lnTo>
                  <a:lnTo>
                    <a:pt x="4353" y="8360"/>
                  </a:lnTo>
                  <a:lnTo>
                    <a:pt x="4163" y="8501"/>
                  </a:lnTo>
                  <a:lnTo>
                    <a:pt x="3217" y="8730"/>
                  </a:lnTo>
                  <a:lnTo>
                    <a:pt x="3018" y="8902"/>
                  </a:lnTo>
                  <a:lnTo>
                    <a:pt x="2500" y="8904"/>
                  </a:lnTo>
                  <a:lnTo>
                    <a:pt x="2374" y="9046"/>
                  </a:lnTo>
                  <a:lnTo>
                    <a:pt x="2119" y="8994"/>
                  </a:lnTo>
                  <a:lnTo>
                    <a:pt x="1875" y="9101"/>
                  </a:lnTo>
                  <a:lnTo>
                    <a:pt x="2060" y="9308"/>
                  </a:lnTo>
                  <a:lnTo>
                    <a:pt x="2133" y="9468"/>
                  </a:lnTo>
                  <a:lnTo>
                    <a:pt x="2310" y="9609"/>
                  </a:lnTo>
                  <a:lnTo>
                    <a:pt x="1921" y="9616"/>
                  </a:lnTo>
                  <a:lnTo>
                    <a:pt x="1573" y="9704"/>
                  </a:lnTo>
                  <a:lnTo>
                    <a:pt x="1315" y="9830"/>
                  </a:lnTo>
                  <a:lnTo>
                    <a:pt x="1241" y="9947"/>
                  </a:lnTo>
                  <a:lnTo>
                    <a:pt x="1260" y="10166"/>
                  </a:lnTo>
                  <a:lnTo>
                    <a:pt x="957" y="10010"/>
                  </a:lnTo>
                  <a:lnTo>
                    <a:pt x="614" y="10005"/>
                  </a:lnTo>
                  <a:lnTo>
                    <a:pt x="686" y="10285"/>
                  </a:lnTo>
                  <a:lnTo>
                    <a:pt x="725" y="10549"/>
                  </a:lnTo>
                  <a:lnTo>
                    <a:pt x="469" y="10370"/>
                  </a:lnTo>
                  <a:lnTo>
                    <a:pt x="290" y="10124"/>
                  </a:lnTo>
                  <a:lnTo>
                    <a:pt x="0" y="10207"/>
                  </a:lnTo>
                  <a:lnTo>
                    <a:pt x="147" y="10563"/>
                  </a:lnTo>
                  <a:lnTo>
                    <a:pt x="315" y="10814"/>
                  </a:lnTo>
                  <a:lnTo>
                    <a:pt x="578" y="10666"/>
                  </a:lnTo>
                  <a:lnTo>
                    <a:pt x="916" y="10773"/>
                  </a:lnTo>
                  <a:lnTo>
                    <a:pt x="1187" y="10505"/>
                  </a:lnTo>
                  <a:cubicBezTo>
                    <a:pt x="1177" y="10467"/>
                    <a:pt x="1167" y="10429"/>
                    <a:pt x="1157" y="10392"/>
                  </a:cubicBezTo>
                  <a:cubicBezTo>
                    <a:pt x="1147" y="10354"/>
                    <a:pt x="1137" y="10316"/>
                    <a:pt x="1128" y="10278"/>
                  </a:cubicBezTo>
                  <a:lnTo>
                    <a:pt x="1434" y="10587"/>
                  </a:lnTo>
                  <a:lnTo>
                    <a:pt x="1757" y="10556"/>
                  </a:lnTo>
                  <a:lnTo>
                    <a:pt x="1930" y="10440"/>
                  </a:lnTo>
                  <a:lnTo>
                    <a:pt x="2259" y="10447"/>
                  </a:lnTo>
                  <a:lnTo>
                    <a:pt x="2818" y="10400"/>
                  </a:lnTo>
                  <a:lnTo>
                    <a:pt x="3224" y="10454"/>
                  </a:lnTo>
                  <a:lnTo>
                    <a:pt x="3004" y="10616"/>
                  </a:lnTo>
                  <a:lnTo>
                    <a:pt x="2611" y="10669"/>
                  </a:lnTo>
                  <a:lnTo>
                    <a:pt x="2646" y="10839"/>
                  </a:lnTo>
                  <a:lnTo>
                    <a:pt x="2931" y="11046"/>
                  </a:lnTo>
                  <a:lnTo>
                    <a:pt x="2987" y="11323"/>
                  </a:lnTo>
                  <a:lnTo>
                    <a:pt x="2812" y="11506"/>
                  </a:lnTo>
                  <a:lnTo>
                    <a:pt x="2637" y="11203"/>
                  </a:lnTo>
                  <a:lnTo>
                    <a:pt x="2323" y="11044"/>
                  </a:lnTo>
                  <a:lnTo>
                    <a:pt x="2120" y="10942"/>
                  </a:lnTo>
                  <a:lnTo>
                    <a:pt x="1907" y="10857"/>
                  </a:lnTo>
                  <a:lnTo>
                    <a:pt x="1816" y="11048"/>
                  </a:lnTo>
                  <a:cubicBezTo>
                    <a:pt x="1813" y="11088"/>
                    <a:pt x="1809" y="11127"/>
                    <a:pt x="1806" y="11167"/>
                  </a:cubicBezTo>
                  <a:cubicBezTo>
                    <a:pt x="1803" y="11206"/>
                    <a:pt x="1800" y="11246"/>
                    <a:pt x="1797" y="11285"/>
                  </a:cubicBezTo>
                  <a:lnTo>
                    <a:pt x="1495" y="11016"/>
                  </a:lnTo>
                  <a:lnTo>
                    <a:pt x="1228" y="11100"/>
                  </a:lnTo>
                  <a:lnTo>
                    <a:pt x="1065" y="11248"/>
                  </a:lnTo>
                  <a:lnTo>
                    <a:pt x="738" y="11366"/>
                  </a:lnTo>
                  <a:lnTo>
                    <a:pt x="423" y="11322"/>
                  </a:lnTo>
                  <a:lnTo>
                    <a:pt x="339" y="11538"/>
                  </a:lnTo>
                  <a:lnTo>
                    <a:pt x="348" y="11813"/>
                  </a:lnTo>
                  <a:lnTo>
                    <a:pt x="622" y="11711"/>
                  </a:lnTo>
                  <a:lnTo>
                    <a:pt x="688" y="11570"/>
                  </a:lnTo>
                  <a:lnTo>
                    <a:pt x="1066" y="11664"/>
                  </a:lnTo>
                  <a:lnTo>
                    <a:pt x="1557" y="11379"/>
                  </a:lnTo>
                  <a:lnTo>
                    <a:pt x="1874" y="11462"/>
                  </a:lnTo>
                  <a:lnTo>
                    <a:pt x="1777" y="11697"/>
                  </a:lnTo>
                  <a:lnTo>
                    <a:pt x="2137" y="11786"/>
                  </a:lnTo>
                  <a:lnTo>
                    <a:pt x="1795" y="11953"/>
                  </a:lnTo>
                  <a:lnTo>
                    <a:pt x="1440" y="12019"/>
                  </a:lnTo>
                  <a:lnTo>
                    <a:pt x="1440" y="12220"/>
                  </a:lnTo>
                  <a:lnTo>
                    <a:pt x="1726" y="12245"/>
                  </a:lnTo>
                  <a:lnTo>
                    <a:pt x="1586" y="12488"/>
                  </a:lnTo>
                  <a:lnTo>
                    <a:pt x="1797" y="12582"/>
                  </a:lnTo>
                  <a:lnTo>
                    <a:pt x="2276" y="12537"/>
                  </a:lnTo>
                  <a:lnTo>
                    <a:pt x="2557" y="12414"/>
                  </a:lnTo>
                  <a:lnTo>
                    <a:pt x="3222" y="12341"/>
                  </a:lnTo>
                  <a:lnTo>
                    <a:pt x="3302" y="12540"/>
                  </a:lnTo>
                  <a:lnTo>
                    <a:pt x="2858" y="12534"/>
                  </a:lnTo>
                  <a:lnTo>
                    <a:pt x="2627" y="12711"/>
                  </a:lnTo>
                  <a:lnTo>
                    <a:pt x="2987" y="12835"/>
                  </a:lnTo>
                  <a:lnTo>
                    <a:pt x="3049" y="12999"/>
                  </a:lnTo>
                  <a:lnTo>
                    <a:pt x="2674" y="13226"/>
                  </a:lnTo>
                  <a:lnTo>
                    <a:pt x="2541" y="12892"/>
                  </a:lnTo>
                  <a:lnTo>
                    <a:pt x="2255" y="12759"/>
                  </a:lnTo>
                  <a:lnTo>
                    <a:pt x="1464" y="12745"/>
                  </a:lnTo>
                  <a:lnTo>
                    <a:pt x="1279" y="12888"/>
                  </a:lnTo>
                  <a:lnTo>
                    <a:pt x="1043" y="12990"/>
                  </a:lnTo>
                  <a:lnTo>
                    <a:pt x="803" y="13053"/>
                  </a:lnTo>
                  <a:lnTo>
                    <a:pt x="662" y="13307"/>
                  </a:lnTo>
                  <a:lnTo>
                    <a:pt x="954" y="13361"/>
                  </a:lnTo>
                  <a:lnTo>
                    <a:pt x="1256" y="13271"/>
                  </a:lnTo>
                  <a:lnTo>
                    <a:pt x="1570" y="13374"/>
                  </a:lnTo>
                  <a:lnTo>
                    <a:pt x="1931" y="13507"/>
                  </a:lnTo>
                  <a:lnTo>
                    <a:pt x="2455" y="13572"/>
                  </a:lnTo>
                  <a:lnTo>
                    <a:pt x="2334" y="13688"/>
                  </a:lnTo>
                  <a:lnTo>
                    <a:pt x="1861" y="13646"/>
                  </a:lnTo>
                  <a:lnTo>
                    <a:pt x="1343" y="13536"/>
                  </a:lnTo>
                  <a:lnTo>
                    <a:pt x="973" y="13520"/>
                  </a:lnTo>
                  <a:lnTo>
                    <a:pt x="764" y="13603"/>
                  </a:lnTo>
                  <a:lnTo>
                    <a:pt x="1088" y="13723"/>
                  </a:lnTo>
                  <a:lnTo>
                    <a:pt x="945" y="13891"/>
                  </a:lnTo>
                  <a:lnTo>
                    <a:pt x="502" y="13828"/>
                  </a:lnTo>
                  <a:lnTo>
                    <a:pt x="133" y="13747"/>
                  </a:lnTo>
                  <a:lnTo>
                    <a:pt x="115" y="13869"/>
                  </a:lnTo>
                  <a:lnTo>
                    <a:pt x="442" y="13980"/>
                  </a:lnTo>
                  <a:lnTo>
                    <a:pt x="1022" y="14139"/>
                  </a:lnTo>
                  <a:lnTo>
                    <a:pt x="759" y="14214"/>
                  </a:lnTo>
                  <a:lnTo>
                    <a:pt x="72" y="14082"/>
                  </a:lnTo>
                  <a:lnTo>
                    <a:pt x="91" y="14252"/>
                  </a:lnTo>
                  <a:lnTo>
                    <a:pt x="459" y="14431"/>
                  </a:lnTo>
                  <a:lnTo>
                    <a:pt x="750" y="14518"/>
                  </a:lnTo>
                  <a:lnTo>
                    <a:pt x="1158" y="14521"/>
                  </a:lnTo>
                  <a:lnTo>
                    <a:pt x="1484" y="14434"/>
                  </a:lnTo>
                  <a:lnTo>
                    <a:pt x="1642" y="14607"/>
                  </a:lnTo>
                  <a:lnTo>
                    <a:pt x="1784" y="14931"/>
                  </a:lnTo>
                  <a:lnTo>
                    <a:pt x="2213" y="15035"/>
                  </a:lnTo>
                  <a:lnTo>
                    <a:pt x="2756" y="14974"/>
                  </a:lnTo>
                  <a:lnTo>
                    <a:pt x="2480" y="15171"/>
                  </a:lnTo>
                  <a:lnTo>
                    <a:pt x="1948" y="15205"/>
                  </a:lnTo>
                  <a:lnTo>
                    <a:pt x="1420" y="15116"/>
                  </a:lnTo>
                  <a:lnTo>
                    <a:pt x="1438" y="15306"/>
                  </a:lnTo>
                  <a:lnTo>
                    <a:pt x="1855" y="15412"/>
                  </a:lnTo>
                  <a:lnTo>
                    <a:pt x="2308" y="15354"/>
                  </a:lnTo>
                  <a:lnTo>
                    <a:pt x="2257" y="15510"/>
                  </a:lnTo>
                  <a:lnTo>
                    <a:pt x="2591" y="15612"/>
                  </a:lnTo>
                  <a:lnTo>
                    <a:pt x="3145" y="15563"/>
                  </a:lnTo>
                  <a:lnTo>
                    <a:pt x="3593" y="15354"/>
                  </a:lnTo>
                  <a:lnTo>
                    <a:pt x="3579" y="15547"/>
                  </a:lnTo>
                  <a:lnTo>
                    <a:pt x="3097" y="15691"/>
                  </a:lnTo>
                  <a:lnTo>
                    <a:pt x="2830" y="15799"/>
                  </a:lnTo>
                  <a:lnTo>
                    <a:pt x="3026" y="15968"/>
                  </a:lnTo>
                  <a:lnTo>
                    <a:pt x="3476" y="15988"/>
                  </a:lnTo>
                  <a:lnTo>
                    <a:pt x="3148" y="16114"/>
                  </a:lnTo>
                  <a:lnTo>
                    <a:pt x="3145" y="16267"/>
                  </a:lnTo>
                  <a:lnTo>
                    <a:pt x="2753" y="16308"/>
                  </a:lnTo>
                  <a:lnTo>
                    <a:pt x="2599" y="16528"/>
                  </a:lnTo>
                  <a:lnTo>
                    <a:pt x="2861" y="16759"/>
                  </a:lnTo>
                  <a:lnTo>
                    <a:pt x="2563" y="16761"/>
                  </a:lnTo>
                  <a:lnTo>
                    <a:pt x="2519" y="16957"/>
                  </a:lnTo>
                  <a:lnTo>
                    <a:pt x="2760" y="17191"/>
                  </a:lnTo>
                  <a:lnTo>
                    <a:pt x="2821" y="16890"/>
                  </a:lnTo>
                  <a:lnTo>
                    <a:pt x="3172" y="16862"/>
                  </a:lnTo>
                  <a:lnTo>
                    <a:pt x="3596" y="16655"/>
                  </a:lnTo>
                  <a:lnTo>
                    <a:pt x="4178" y="16649"/>
                  </a:lnTo>
                  <a:lnTo>
                    <a:pt x="3798" y="16848"/>
                  </a:lnTo>
                  <a:lnTo>
                    <a:pt x="3550" y="16950"/>
                  </a:lnTo>
                  <a:lnTo>
                    <a:pt x="3864" y="17194"/>
                  </a:lnTo>
                  <a:lnTo>
                    <a:pt x="3718" y="17315"/>
                  </a:lnTo>
                  <a:lnTo>
                    <a:pt x="3470" y="17168"/>
                  </a:lnTo>
                  <a:lnTo>
                    <a:pt x="3218" y="17016"/>
                  </a:lnTo>
                  <a:lnTo>
                    <a:pt x="3051" y="17148"/>
                  </a:lnTo>
                  <a:lnTo>
                    <a:pt x="3098" y="17356"/>
                  </a:lnTo>
                  <a:lnTo>
                    <a:pt x="3422" y="17545"/>
                  </a:lnTo>
                  <a:lnTo>
                    <a:pt x="3776" y="17497"/>
                  </a:lnTo>
                  <a:lnTo>
                    <a:pt x="4137" y="17469"/>
                  </a:lnTo>
                  <a:lnTo>
                    <a:pt x="4208" y="17655"/>
                  </a:lnTo>
                  <a:lnTo>
                    <a:pt x="3918" y="17771"/>
                  </a:lnTo>
                  <a:lnTo>
                    <a:pt x="3891" y="18007"/>
                  </a:lnTo>
                  <a:lnTo>
                    <a:pt x="4619" y="18322"/>
                  </a:lnTo>
                  <a:lnTo>
                    <a:pt x="6140" y="18797"/>
                  </a:lnTo>
                  <a:lnTo>
                    <a:pt x="9028" y="19605"/>
                  </a:lnTo>
                  <a:lnTo>
                    <a:pt x="12018" y="20304"/>
                  </a:lnTo>
                  <a:lnTo>
                    <a:pt x="16624" y="21292"/>
                  </a:lnTo>
                  <a:lnTo>
                    <a:pt x="18066" y="21600"/>
                  </a:lnTo>
                  <a:lnTo>
                    <a:pt x="18000" y="21272"/>
                  </a:lnTo>
                  <a:lnTo>
                    <a:pt x="17798" y="20981"/>
                  </a:lnTo>
                  <a:lnTo>
                    <a:pt x="17663" y="20717"/>
                  </a:lnTo>
                  <a:lnTo>
                    <a:pt x="17823" y="20385"/>
                  </a:lnTo>
                  <a:lnTo>
                    <a:pt x="18023" y="20137"/>
                  </a:lnTo>
                  <a:lnTo>
                    <a:pt x="18203" y="19819"/>
                  </a:lnTo>
                  <a:lnTo>
                    <a:pt x="18145" y="19378"/>
                  </a:lnTo>
                  <a:lnTo>
                    <a:pt x="17556" y="19034"/>
                  </a:lnTo>
                  <a:lnTo>
                    <a:pt x="17443" y="18635"/>
                  </a:lnTo>
                  <a:lnTo>
                    <a:pt x="17281" y="18425"/>
                  </a:lnTo>
                  <a:lnTo>
                    <a:pt x="17079" y="17965"/>
                  </a:lnTo>
                  <a:lnTo>
                    <a:pt x="16913" y="17510"/>
                  </a:lnTo>
                  <a:lnTo>
                    <a:pt x="16557" y="17274"/>
                  </a:lnTo>
                  <a:lnTo>
                    <a:pt x="16281" y="16906"/>
                  </a:lnTo>
                  <a:lnTo>
                    <a:pt x="16049" y="16597"/>
                  </a:lnTo>
                  <a:lnTo>
                    <a:pt x="15706" y="16320"/>
                  </a:lnTo>
                  <a:lnTo>
                    <a:pt x="15495" y="16078"/>
                  </a:lnTo>
                  <a:lnTo>
                    <a:pt x="15154" y="15923"/>
                  </a:lnTo>
                  <a:lnTo>
                    <a:pt x="15430" y="15604"/>
                  </a:lnTo>
                  <a:lnTo>
                    <a:pt x="15366" y="15238"/>
                  </a:lnTo>
                  <a:lnTo>
                    <a:pt x="15007" y="14880"/>
                  </a:lnTo>
                  <a:lnTo>
                    <a:pt x="14500" y="14617"/>
                  </a:lnTo>
                  <a:lnTo>
                    <a:pt x="14234" y="14387"/>
                  </a:lnTo>
                  <a:lnTo>
                    <a:pt x="14254" y="14143"/>
                  </a:lnTo>
                  <a:lnTo>
                    <a:pt x="14638" y="13599"/>
                  </a:lnTo>
                  <a:lnTo>
                    <a:pt x="21600" y="6908"/>
                  </a:lnTo>
                  <a:lnTo>
                    <a:pt x="18128" y="6043"/>
                  </a:lnTo>
                  <a:lnTo>
                    <a:pt x="16302" y="5522"/>
                  </a:lnTo>
                  <a:lnTo>
                    <a:pt x="12189" y="4184"/>
                  </a:lnTo>
                  <a:lnTo>
                    <a:pt x="10682" y="3670"/>
                  </a:lnTo>
                  <a:lnTo>
                    <a:pt x="7953" y="2702"/>
                  </a:lnTo>
                  <a:lnTo>
                    <a:pt x="5957" y="1940"/>
                  </a:lnTo>
                  <a:lnTo>
                    <a:pt x="3998" y="1079"/>
                  </a:lnTo>
                  <a:lnTo>
                    <a:pt x="1938" y="142"/>
                  </a:lnTo>
                  <a:lnTo>
                    <a:pt x="1687" y="0"/>
                  </a:lnTo>
                  <a:lnTo>
                    <a:pt x="1614" y="413"/>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1" name="Shape 4585"/>
            <p:cNvSpPr/>
            <p:nvPr/>
          </p:nvSpPr>
          <p:spPr>
            <a:xfrm>
              <a:off x="4794417" y="2720313"/>
              <a:ext cx="89047" cy="190938"/>
            </a:xfrm>
            <a:custGeom>
              <a:avLst/>
              <a:gdLst/>
              <a:ahLst/>
              <a:cxnLst>
                <a:cxn ang="0">
                  <a:pos x="wd2" y="hd2"/>
                </a:cxn>
                <a:cxn ang="5400000">
                  <a:pos x="wd2" y="hd2"/>
                </a:cxn>
                <a:cxn ang="10800000">
                  <a:pos x="wd2" y="hd2"/>
                </a:cxn>
                <a:cxn ang="16200000">
                  <a:pos x="wd2" y="hd2"/>
                </a:cxn>
              </a:cxnLst>
              <a:rect l="0" t="0" r="r" b="b"/>
              <a:pathLst>
                <a:path w="21600" h="21600" extrusionOk="0">
                  <a:moveTo>
                    <a:pt x="9296" y="0"/>
                  </a:moveTo>
                  <a:lnTo>
                    <a:pt x="6578" y="727"/>
                  </a:lnTo>
                  <a:lnTo>
                    <a:pt x="4900" y="2049"/>
                  </a:lnTo>
                  <a:lnTo>
                    <a:pt x="3934" y="3131"/>
                  </a:lnTo>
                  <a:lnTo>
                    <a:pt x="3620" y="4378"/>
                  </a:lnTo>
                  <a:lnTo>
                    <a:pt x="5189" y="5832"/>
                  </a:lnTo>
                  <a:lnTo>
                    <a:pt x="6144" y="7469"/>
                  </a:lnTo>
                  <a:lnTo>
                    <a:pt x="2989" y="7603"/>
                  </a:lnTo>
                  <a:lnTo>
                    <a:pt x="1668" y="8783"/>
                  </a:lnTo>
                  <a:lnTo>
                    <a:pt x="4549" y="9830"/>
                  </a:lnTo>
                  <a:lnTo>
                    <a:pt x="2023" y="10350"/>
                  </a:lnTo>
                  <a:lnTo>
                    <a:pt x="1513" y="11582"/>
                  </a:lnTo>
                  <a:lnTo>
                    <a:pt x="796" y="13121"/>
                  </a:lnTo>
                  <a:lnTo>
                    <a:pt x="0" y="14708"/>
                  </a:lnTo>
                  <a:lnTo>
                    <a:pt x="685" y="16373"/>
                  </a:lnTo>
                  <a:lnTo>
                    <a:pt x="2000" y="17793"/>
                  </a:lnTo>
                  <a:lnTo>
                    <a:pt x="2895" y="19826"/>
                  </a:lnTo>
                  <a:lnTo>
                    <a:pt x="4827" y="21600"/>
                  </a:lnTo>
                  <a:lnTo>
                    <a:pt x="5597" y="20125"/>
                  </a:lnTo>
                  <a:lnTo>
                    <a:pt x="2736" y="15773"/>
                  </a:lnTo>
                  <a:lnTo>
                    <a:pt x="3673" y="13051"/>
                  </a:lnTo>
                  <a:lnTo>
                    <a:pt x="6618" y="14017"/>
                  </a:lnTo>
                  <a:lnTo>
                    <a:pt x="8366" y="12513"/>
                  </a:lnTo>
                  <a:lnTo>
                    <a:pt x="7680" y="10385"/>
                  </a:lnTo>
                  <a:lnTo>
                    <a:pt x="6760" y="9205"/>
                  </a:lnTo>
                  <a:lnTo>
                    <a:pt x="10650" y="9205"/>
                  </a:lnTo>
                  <a:lnTo>
                    <a:pt x="11654" y="7866"/>
                  </a:lnTo>
                  <a:lnTo>
                    <a:pt x="17308" y="6240"/>
                  </a:lnTo>
                  <a:lnTo>
                    <a:pt x="21600" y="5168"/>
                  </a:lnTo>
                  <a:lnTo>
                    <a:pt x="20069" y="4171"/>
                  </a:lnTo>
                  <a:lnTo>
                    <a:pt x="17216" y="4213"/>
                  </a:lnTo>
                  <a:lnTo>
                    <a:pt x="12524" y="6338"/>
                  </a:lnTo>
                  <a:lnTo>
                    <a:pt x="8818" y="6233"/>
                  </a:lnTo>
                  <a:lnTo>
                    <a:pt x="8132" y="5067"/>
                  </a:lnTo>
                  <a:lnTo>
                    <a:pt x="12816" y="5151"/>
                  </a:lnTo>
                  <a:lnTo>
                    <a:pt x="16514" y="3286"/>
                  </a:lnTo>
                  <a:lnTo>
                    <a:pt x="13812" y="2892"/>
                  </a:lnTo>
                  <a:lnTo>
                    <a:pt x="11311" y="2573"/>
                  </a:lnTo>
                  <a:lnTo>
                    <a:pt x="12524" y="1126"/>
                  </a:lnTo>
                  <a:lnTo>
                    <a:pt x="929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2" name="Shape 4586"/>
            <p:cNvSpPr/>
            <p:nvPr/>
          </p:nvSpPr>
          <p:spPr>
            <a:xfrm>
              <a:off x="4888334" y="3076284"/>
              <a:ext cx="13861" cy="18765"/>
            </a:xfrm>
            <a:custGeom>
              <a:avLst/>
              <a:gdLst/>
              <a:ahLst/>
              <a:cxnLst>
                <a:cxn ang="0">
                  <a:pos x="wd2" y="hd2"/>
                </a:cxn>
                <a:cxn ang="5400000">
                  <a:pos x="wd2" y="hd2"/>
                </a:cxn>
                <a:cxn ang="10800000">
                  <a:pos x="wd2" y="hd2"/>
                </a:cxn>
                <a:cxn ang="16200000">
                  <a:pos x="wd2" y="hd2"/>
                </a:cxn>
              </a:cxnLst>
              <a:rect l="0" t="0" r="r" b="b"/>
              <a:pathLst>
                <a:path w="21600" h="21600" extrusionOk="0">
                  <a:moveTo>
                    <a:pt x="8598" y="0"/>
                  </a:moveTo>
                  <a:lnTo>
                    <a:pt x="0" y="11616"/>
                  </a:lnTo>
                  <a:lnTo>
                    <a:pt x="11039" y="21600"/>
                  </a:lnTo>
                  <a:lnTo>
                    <a:pt x="21600" y="9663"/>
                  </a:lnTo>
                  <a:lnTo>
                    <a:pt x="859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3" name="Shape 4587"/>
            <p:cNvSpPr/>
            <p:nvPr/>
          </p:nvSpPr>
          <p:spPr>
            <a:xfrm>
              <a:off x="4897748" y="3243951"/>
              <a:ext cx="10260" cy="23219"/>
            </a:xfrm>
            <a:custGeom>
              <a:avLst/>
              <a:gdLst/>
              <a:ahLst/>
              <a:cxnLst>
                <a:cxn ang="0">
                  <a:pos x="wd2" y="hd2"/>
                </a:cxn>
                <a:cxn ang="5400000">
                  <a:pos x="wd2" y="hd2"/>
                </a:cxn>
                <a:cxn ang="10800000">
                  <a:pos x="wd2" y="hd2"/>
                </a:cxn>
                <a:cxn ang="16200000">
                  <a:pos x="wd2" y="hd2"/>
                </a:cxn>
              </a:cxnLst>
              <a:rect l="0" t="0" r="r" b="b"/>
              <a:pathLst>
                <a:path w="21600" h="21600" extrusionOk="0">
                  <a:moveTo>
                    <a:pt x="12633" y="0"/>
                  </a:moveTo>
                  <a:lnTo>
                    <a:pt x="0" y="13517"/>
                  </a:lnTo>
                  <a:lnTo>
                    <a:pt x="21600" y="21600"/>
                  </a:lnTo>
                  <a:lnTo>
                    <a:pt x="12633"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4" name="Shape 4588"/>
            <p:cNvSpPr/>
            <p:nvPr/>
          </p:nvSpPr>
          <p:spPr>
            <a:xfrm>
              <a:off x="4885365" y="3283416"/>
              <a:ext cx="15605" cy="20571"/>
            </a:xfrm>
            <a:custGeom>
              <a:avLst/>
              <a:gdLst/>
              <a:ahLst/>
              <a:cxnLst>
                <a:cxn ang="0">
                  <a:pos x="wd2" y="hd2"/>
                </a:cxn>
                <a:cxn ang="5400000">
                  <a:pos x="wd2" y="hd2"/>
                </a:cxn>
                <a:cxn ang="10800000">
                  <a:pos x="wd2" y="hd2"/>
                </a:cxn>
                <a:cxn ang="16200000">
                  <a:pos x="wd2" y="hd2"/>
                </a:cxn>
              </a:cxnLst>
              <a:rect l="0" t="0" r="r" b="b"/>
              <a:pathLst>
                <a:path w="21600" h="21600" extrusionOk="0">
                  <a:moveTo>
                    <a:pt x="10601" y="0"/>
                  </a:moveTo>
                  <a:lnTo>
                    <a:pt x="0" y="11149"/>
                  </a:lnTo>
                  <a:lnTo>
                    <a:pt x="10383" y="21600"/>
                  </a:lnTo>
                  <a:lnTo>
                    <a:pt x="21600" y="5461"/>
                  </a:lnTo>
                  <a:lnTo>
                    <a:pt x="10601"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5" name="Shape 4589"/>
            <p:cNvSpPr/>
            <p:nvPr/>
          </p:nvSpPr>
          <p:spPr>
            <a:xfrm>
              <a:off x="4867468" y="3308131"/>
              <a:ext cx="16312" cy="26759"/>
            </a:xfrm>
            <a:custGeom>
              <a:avLst/>
              <a:gdLst/>
              <a:ahLst/>
              <a:cxnLst>
                <a:cxn ang="0">
                  <a:pos x="wd2" y="hd2"/>
                </a:cxn>
                <a:cxn ang="5400000">
                  <a:pos x="wd2" y="hd2"/>
                </a:cxn>
                <a:cxn ang="10800000">
                  <a:pos x="wd2" y="hd2"/>
                </a:cxn>
                <a:cxn ang="16200000">
                  <a:pos x="wd2" y="hd2"/>
                </a:cxn>
              </a:cxnLst>
              <a:rect l="0" t="0" r="r" b="b"/>
              <a:pathLst>
                <a:path w="21600" h="21600" extrusionOk="0">
                  <a:moveTo>
                    <a:pt x="6667" y="0"/>
                  </a:moveTo>
                  <a:lnTo>
                    <a:pt x="0" y="14811"/>
                  </a:lnTo>
                  <a:lnTo>
                    <a:pt x="17738" y="21600"/>
                  </a:lnTo>
                  <a:lnTo>
                    <a:pt x="21600" y="7265"/>
                  </a:lnTo>
                  <a:lnTo>
                    <a:pt x="6667"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6" name="Shape 4590"/>
            <p:cNvSpPr/>
            <p:nvPr/>
          </p:nvSpPr>
          <p:spPr>
            <a:xfrm>
              <a:off x="4835877" y="3068045"/>
              <a:ext cx="140408" cy="322993"/>
            </a:xfrm>
            <a:custGeom>
              <a:avLst/>
              <a:gdLst/>
              <a:ahLst/>
              <a:cxnLst>
                <a:cxn ang="0">
                  <a:pos x="wd2" y="hd2"/>
                </a:cxn>
                <a:cxn ang="5400000">
                  <a:pos x="wd2" y="hd2"/>
                </a:cxn>
                <a:cxn ang="10800000">
                  <a:pos x="wd2" y="hd2"/>
                </a:cxn>
                <a:cxn ang="16200000">
                  <a:pos x="wd2" y="hd2"/>
                </a:cxn>
              </a:cxnLst>
              <a:rect l="0" t="0" r="r" b="b"/>
              <a:pathLst>
                <a:path w="21600" h="21600" extrusionOk="0">
                  <a:moveTo>
                    <a:pt x="2016" y="0"/>
                  </a:moveTo>
                  <a:lnTo>
                    <a:pt x="0" y="957"/>
                  </a:lnTo>
                  <a:lnTo>
                    <a:pt x="526" y="1930"/>
                  </a:lnTo>
                  <a:lnTo>
                    <a:pt x="3446" y="2227"/>
                  </a:lnTo>
                  <a:lnTo>
                    <a:pt x="5276" y="2987"/>
                  </a:lnTo>
                  <a:lnTo>
                    <a:pt x="4093" y="3383"/>
                  </a:lnTo>
                  <a:lnTo>
                    <a:pt x="2002" y="2829"/>
                  </a:lnTo>
                  <a:lnTo>
                    <a:pt x="480" y="3250"/>
                  </a:lnTo>
                  <a:lnTo>
                    <a:pt x="1355" y="3817"/>
                  </a:lnTo>
                  <a:lnTo>
                    <a:pt x="411" y="4640"/>
                  </a:lnTo>
                  <a:lnTo>
                    <a:pt x="2225" y="5132"/>
                  </a:lnTo>
                  <a:lnTo>
                    <a:pt x="3929" y="5607"/>
                  </a:lnTo>
                  <a:lnTo>
                    <a:pt x="5249" y="6193"/>
                  </a:lnTo>
                  <a:lnTo>
                    <a:pt x="3647" y="6903"/>
                  </a:lnTo>
                  <a:lnTo>
                    <a:pt x="4990" y="7490"/>
                  </a:lnTo>
                  <a:lnTo>
                    <a:pt x="6666" y="7958"/>
                  </a:lnTo>
                  <a:lnTo>
                    <a:pt x="6459" y="8803"/>
                  </a:lnTo>
                  <a:lnTo>
                    <a:pt x="7790" y="9544"/>
                  </a:lnTo>
                  <a:lnTo>
                    <a:pt x="7430" y="10196"/>
                  </a:lnTo>
                  <a:lnTo>
                    <a:pt x="5393" y="9617"/>
                  </a:lnTo>
                  <a:lnTo>
                    <a:pt x="3297" y="10115"/>
                  </a:lnTo>
                  <a:lnTo>
                    <a:pt x="4836" y="10929"/>
                  </a:lnTo>
                  <a:lnTo>
                    <a:pt x="6963" y="11344"/>
                  </a:lnTo>
                  <a:lnTo>
                    <a:pt x="7053" y="12239"/>
                  </a:lnTo>
                  <a:lnTo>
                    <a:pt x="8485" y="12767"/>
                  </a:lnTo>
                  <a:lnTo>
                    <a:pt x="7021" y="13315"/>
                  </a:lnTo>
                  <a:lnTo>
                    <a:pt x="7637" y="14239"/>
                  </a:lnTo>
                  <a:lnTo>
                    <a:pt x="8512" y="14731"/>
                  </a:lnTo>
                  <a:lnTo>
                    <a:pt x="10136" y="15296"/>
                  </a:lnTo>
                  <a:lnTo>
                    <a:pt x="12560" y="15225"/>
                  </a:lnTo>
                  <a:lnTo>
                    <a:pt x="12358" y="15954"/>
                  </a:lnTo>
                  <a:lnTo>
                    <a:pt x="10316" y="16218"/>
                  </a:lnTo>
                  <a:lnTo>
                    <a:pt x="11059" y="17175"/>
                  </a:lnTo>
                  <a:lnTo>
                    <a:pt x="12157" y="17877"/>
                  </a:lnTo>
                  <a:lnTo>
                    <a:pt x="12942" y="18977"/>
                  </a:lnTo>
                  <a:lnTo>
                    <a:pt x="14040" y="19912"/>
                  </a:lnTo>
                  <a:lnTo>
                    <a:pt x="15255" y="20535"/>
                  </a:lnTo>
                  <a:lnTo>
                    <a:pt x="17366" y="21540"/>
                  </a:lnTo>
                  <a:lnTo>
                    <a:pt x="20300" y="21600"/>
                  </a:lnTo>
                  <a:lnTo>
                    <a:pt x="21361" y="20981"/>
                  </a:lnTo>
                  <a:lnTo>
                    <a:pt x="21176" y="19962"/>
                  </a:lnTo>
                  <a:lnTo>
                    <a:pt x="20910" y="18755"/>
                  </a:lnTo>
                  <a:lnTo>
                    <a:pt x="20926" y="17802"/>
                  </a:lnTo>
                  <a:lnTo>
                    <a:pt x="21600" y="16928"/>
                  </a:lnTo>
                  <a:lnTo>
                    <a:pt x="21520" y="16209"/>
                  </a:lnTo>
                  <a:lnTo>
                    <a:pt x="20051" y="14997"/>
                  </a:lnTo>
                  <a:lnTo>
                    <a:pt x="18353" y="14453"/>
                  </a:lnTo>
                  <a:lnTo>
                    <a:pt x="17366" y="13722"/>
                  </a:lnTo>
                  <a:lnTo>
                    <a:pt x="17043" y="12665"/>
                  </a:lnTo>
                  <a:lnTo>
                    <a:pt x="17334" y="11637"/>
                  </a:lnTo>
                  <a:lnTo>
                    <a:pt x="17658" y="10655"/>
                  </a:lnTo>
                  <a:lnTo>
                    <a:pt x="19690" y="9912"/>
                  </a:lnTo>
                  <a:lnTo>
                    <a:pt x="19001" y="8901"/>
                  </a:lnTo>
                  <a:lnTo>
                    <a:pt x="17207" y="8462"/>
                  </a:lnTo>
                  <a:lnTo>
                    <a:pt x="16263" y="7788"/>
                  </a:lnTo>
                  <a:lnTo>
                    <a:pt x="14396" y="7189"/>
                  </a:lnTo>
                  <a:lnTo>
                    <a:pt x="12496" y="6243"/>
                  </a:lnTo>
                  <a:lnTo>
                    <a:pt x="11186" y="5485"/>
                  </a:lnTo>
                  <a:lnTo>
                    <a:pt x="9462" y="4177"/>
                  </a:lnTo>
                  <a:lnTo>
                    <a:pt x="7154" y="2964"/>
                  </a:lnTo>
                  <a:lnTo>
                    <a:pt x="5027" y="1340"/>
                  </a:lnTo>
                  <a:lnTo>
                    <a:pt x="3886" y="223"/>
                  </a:lnTo>
                  <a:lnTo>
                    <a:pt x="201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7" name="Shape 4591"/>
            <p:cNvSpPr/>
            <p:nvPr/>
          </p:nvSpPr>
          <p:spPr>
            <a:xfrm>
              <a:off x="5338599" y="2622757"/>
              <a:ext cx="614199" cy="1027411"/>
            </a:xfrm>
            <a:custGeom>
              <a:avLst/>
              <a:gdLst/>
              <a:ahLst/>
              <a:cxnLst>
                <a:cxn ang="0">
                  <a:pos x="wd2" y="hd2"/>
                </a:cxn>
                <a:cxn ang="5400000">
                  <a:pos x="wd2" y="hd2"/>
                </a:cxn>
                <a:cxn ang="10800000">
                  <a:pos x="wd2" y="hd2"/>
                </a:cxn>
                <a:cxn ang="16200000">
                  <a:pos x="wd2" y="hd2"/>
                </a:cxn>
              </a:cxnLst>
              <a:rect l="0" t="0" r="r" b="b"/>
              <a:pathLst>
                <a:path w="21600" h="21600" extrusionOk="0">
                  <a:moveTo>
                    <a:pt x="4189" y="19953"/>
                  </a:moveTo>
                  <a:lnTo>
                    <a:pt x="7457" y="20689"/>
                  </a:lnTo>
                  <a:lnTo>
                    <a:pt x="11722" y="21600"/>
                  </a:lnTo>
                  <a:lnTo>
                    <a:pt x="18736" y="8659"/>
                  </a:lnTo>
                  <a:lnTo>
                    <a:pt x="21600" y="3396"/>
                  </a:lnTo>
                  <a:lnTo>
                    <a:pt x="16752" y="2391"/>
                  </a:lnTo>
                  <a:lnTo>
                    <a:pt x="9940" y="607"/>
                  </a:lnTo>
                  <a:lnTo>
                    <a:pt x="8155" y="0"/>
                  </a:lnTo>
                  <a:lnTo>
                    <a:pt x="4706" y="4096"/>
                  </a:lnTo>
                  <a:lnTo>
                    <a:pt x="813" y="8689"/>
                  </a:lnTo>
                  <a:lnTo>
                    <a:pt x="95" y="9778"/>
                  </a:lnTo>
                  <a:lnTo>
                    <a:pt x="0" y="10141"/>
                  </a:lnTo>
                  <a:lnTo>
                    <a:pt x="282" y="10452"/>
                  </a:lnTo>
                  <a:lnTo>
                    <a:pt x="602" y="10691"/>
                  </a:lnTo>
                  <a:lnTo>
                    <a:pt x="993" y="10956"/>
                  </a:lnTo>
                  <a:lnTo>
                    <a:pt x="1204" y="11244"/>
                  </a:lnTo>
                  <a:lnTo>
                    <a:pt x="1346" y="11473"/>
                  </a:lnTo>
                  <a:lnTo>
                    <a:pt x="1359" y="11792"/>
                  </a:lnTo>
                  <a:lnTo>
                    <a:pt x="1032" y="12279"/>
                  </a:lnTo>
                  <a:lnTo>
                    <a:pt x="1495" y="12534"/>
                  </a:lnTo>
                  <a:lnTo>
                    <a:pt x="1758" y="12936"/>
                  </a:lnTo>
                  <a:lnTo>
                    <a:pt x="2088" y="13246"/>
                  </a:lnTo>
                  <a:lnTo>
                    <a:pt x="2641" y="14179"/>
                  </a:lnTo>
                  <a:lnTo>
                    <a:pt x="3029" y="14481"/>
                  </a:lnTo>
                  <a:lnTo>
                    <a:pt x="3302" y="15365"/>
                  </a:lnTo>
                  <a:lnTo>
                    <a:pt x="3411" y="15743"/>
                  </a:lnTo>
                  <a:lnTo>
                    <a:pt x="3627" y="16017"/>
                  </a:lnTo>
                  <a:lnTo>
                    <a:pt x="3691" y="16563"/>
                  </a:lnTo>
                  <a:lnTo>
                    <a:pt x="4365" y="17012"/>
                  </a:lnTo>
                  <a:lnTo>
                    <a:pt x="4384" y="17572"/>
                  </a:lnTo>
                  <a:lnTo>
                    <a:pt x="3994" y="18290"/>
                  </a:lnTo>
                  <a:lnTo>
                    <a:pt x="3778" y="18809"/>
                  </a:lnTo>
                  <a:lnTo>
                    <a:pt x="4207" y="19539"/>
                  </a:lnTo>
                  <a:lnTo>
                    <a:pt x="4189" y="19953"/>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8" name="Shape 4592"/>
            <p:cNvSpPr/>
            <p:nvPr/>
          </p:nvSpPr>
          <p:spPr>
            <a:xfrm>
              <a:off x="5356583" y="1696216"/>
              <a:ext cx="968395" cy="1170511"/>
            </a:xfrm>
            <a:custGeom>
              <a:avLst/>
              <a:gdLst/>
              <a:ahLst/>
              <a:cxnLst>
                <a:cxn ang="0">
                  <a:pos x="wd2" y="hd2"/>
                </a:cxn>
                <a:cxn ang="5400000">
                  <a:pos x="wd2" y="hd2"/>
                </a:cxn>
                <a:cxn ang="10800000">
                  <a:pos x="wd2" y="hd2"/>
                </a:cxn>
                <a:cxn ang="16200000">
                  <a:pos x="wd2" y="hd2"/>
                </a:cxn>
              </a:cxnLst>
              <a:rect l="0" t="0" r="r" b="b"/>
              <a:pathLst>
                <a:path w="21600" h="21600" extrusionOk="0">
                  <a:moveTo>
                    <a:pt x="3266" y="231"/>
                  </a:moveTo>
                  <a:lnTo>
                    <a:pt x="3419" y="436"/>
                  </a:lnTo>
                  <a:lnTo>
                    <a:pt x="3418" y="600"/>
                  </a:lnTo>
                  <a:lnTo>
                    <a:pt x="3524" y="828"/>
                  </a:lnTo>
                  <a:lnTo>
                    <a:pt x="3765" y="865"/>
                  </a:lnTo>
                  <a:lnTo>
                    <a:pt x="3765" y="689"/>
                  </a:lnTo>
                  <a:lnTo>
                    <a:pt x="3996" y="668"/>
                  </a:lnTo>
                  <a:lnTo>
                    <a:pt x="3858" y="508"/>
                  </a:lnTo>
                  <a:lnTo>
                    <a:pt x="3615" y="374"/>
                  </a:lnTo>
                  <a:lnTo>
                    <a:pt x="3775" y="176"/>
                  </a:lnTo>
                  <a:lnTo>
                    <a:pt x="4125" y="132"/>
                  </a:lnTo>
                  <a:lnTo>
                    <a:pt x="4344" y="241"/>
                  </a:lnTo>
                  <a:lnTo>
                    <a:pt x="4516" y="71"/>
                  </a:lnTo>
                  <a:lnTo>
                    <a:pt x="4855" y="0"/>
                  </a:lnTo>
                  <a:lnTo>
                    <a:pt x="4955" y="147"/>
                  </a:lnTo>
                  <a:lnTo>
                    <a:pt x="5316" y="59"/>
                  </a:lnTo>
                  <a:lnTo>
                    <a:pt x="5362" y="285"/>
                  </a:lnTo>
                  <a:lnTo>
                    <a:pt x="5128" y="510"/>
                  </a:lnTo>
                  <a:cubicBezTo>
                    <a:pt x="5080" y="513"/>
                    <a:pt x="5031" y="516"/>
                    <a:pt x="4982" y="519"/>
                  </a:cubicBezTo>
                  <a:cubicBezTo>
                    <a:pt x="4934" y="522"/>
                    <a:pt x="4885" y="525"/>
                    <a:pt x="4836" y="528"/>
                  </a:cubicBezTo>
                  <a:lnTo>
                    <a:pt x="4495" y="752"/>
                  </a:lnTo>
                  <a:lnTo>
                    <a:pt x="5474" y="720"/>
                  </a:lnTo>
                  <a:lnTo>
                    <a:pt x="5695" y="726"/>
                  </a:lnTo>
                  <a:lnTo>
                    <a:pt x="5938" y="516"/>
                  </a:lnTo>
                  <a:lnTo>
                    <a:pt x="6249" y="655"/>
                  </a:lnTo>
                  <a:lnTo>
                    <a:pt x="6610" y="711"/>
                  </a:lnTo>
                  <a:lnTo>
                    <a:pt x="6905" y="618"/>
                  </a:lnTo>
                  <a:lnTo>
                    <a:pt x="7431" y="632"/>
                  </a:lnTo>
                  <a:lnTo>
                    <a:pt x="7605" y="832"/>
                  </a:lnTo>
                  <a:lnTo>
                    <a:pt x="7687" y="1033"/>
                  </a:lnTo>
                  <a:lnTo>
                    <a:pt x="8018" y="844"/>
                  </a:lnTo>
                  <a:lnTo>
                    <a:pt x="8181" y="959"/>
                  </a:lnTo>
                  <a:lnTo>
                    <a:pt x="8128" y="1194"/>
                  </a:lnTo>
                  <a:lnTo>
                    <a:pt x="7798" y="1234"/>
                  </a:lnTo>
                  <a:lnTo>
                    <a:pt x="7292" y="1173"/>
                  </a:lnTo>
                  <a:lnTo>
                    <a:pt x="7012" y="1272"/>
                  </a:lnTo>
                  <a:lnTo>
                    <a:pt x="6751" y="1274"/>
                  </a:lnTo>
                  <a:lnTo>
                    <a:pt x="6529" y="1072"/>
                  </a:lnTo>
                  <a:lnTo>
                    <a:pt x="6247" y="1085"/>
                  </a:lnTo>
                  <a:lnTo>
                    <a:pt x="6018" y="1226"/>
                  </a:lnTo>
                  <a:cubicBezTo>
                    <a:pt x="5961" y="1227"/>
                    <a:pt x="5905" y="1227"/>
                    <a:pt x="5848" y="1228"/>
                  </a:cubicBezTo>
                  <a:cubicBezTo>
                    <a:pt x="5791" y="1228"/>
                    <a:pt x="5735" y="1229"/>
                    <a:pt x="5678" y="1229"/>
                  </a:cubicBezTo>
                  <a:lnTo>
                    <a:pt x="5339" y="1222"/>
                  </a:lnTo>
                  <a:lnTo>
                    <a:pt x="4943" y="1298"/>
                  </a:lnTo>
                  <a:lnTo>
                    <a:pt x="4610" y="1473"/>
                  </a:lnTo>
                  <a:lnTo>
                    <a:pt x="4783" y="1631"/>
                  </a:lnTo>
                  <a:lnTo>
                    <a:pt x="5129" y="1780"/>
                  </a:lnTo>
                  <a:lnTo>
                    <a:pt x="5225" y="1552"/>
                  </a:lnTo>
                  <a:lnTo>
                    <a:pt x="5346" y="1393"/>
                  </a:lnTo>
                  <a:lnTo>
                    <a:pt x="6188" y="1359"/>
                  </a:lnTo>
                  <a:lnTo>
                    <a:pt x="6583" y="1452"/>
                  </a:lnTo>
                  <a:lnTo>
                    <a:pt x="6464" y="1674"/>
                  </a:lnTo>
                  <a:lnTo>
                    <a:pt x="6842" y="1654"/>
                  </a:lnTo>
                  <a:lnTo>
                    <a:pt x="6984" y="1439"/>
                  </a:lnTo>
                  <a:lnTo>
                    <a:pt x="7241" y="1387"/>
                  </a:lnTo>
                  <a:lnTo>
                    <a:pt x="7570" y="1380"/>
                  </a:lnTo>
                  <a:lnTo>
                    <a:pt x="7837" y="1506"/>
                  </a:lnTo>
                  <a:lnTo>
                    <a:pt x="7889" y="1795"/>
                  </a:lnTo>
                  <a:lnTo>
                    <a:pt x="8195" y="1800"/>
                  </a:lnTo>
                  <a:lnTo>
                    <a:pt x="8398" y="1654"/>
                  </a:lnTo>
                  <a:lnTo>
                    <a:pt x="8616" y="1441"/>
                  </a:lnTo>
                  <a:lnTo>
                    <a:pt x="9002" y="1386"/>
                  </a:lnTo>
                  <a:lnTo>
                    <a:pt x="9284" y="1468"/>
                  </a:lnTo>
                  <a:lnTo>
                    <a:pt x="9120" y="1042"/>
                  </a:lnTo>
                  <a:lnTo>
                    <a:pt x="9309" y="910"/>
                  </a:lnTo>
                  <a:lnTo>
                    <a:pt x="9465" y="1300"/>
                  </a:lnTo>
                  <a:lnTo>
                    <a:pt x="9407" y="1723"/>
                  </a:lnTo>
                  <a:lnTo>
                    <a:pt x="9156" y="2081"/>
                  </a:lnTo>
                  <a:lnTo>
                    <a:pt x="9110" y="2592"/>
                  </a:lnTo>
                  <a:lnTo>
                    <a:pt x="9264" y="2991"/>
                  </a:lnTo>
                  <a:lnTo>
                    <a:pt x="9424" y="3325"/>
                  </a:lnTo>
                  <a:lnTo>
                    <a:pt x="9615" y="3173"/>
                  </a:lnTo>
                  <a:lnTo>
                    <a:pt x="9606" y="2987"/>
                  </a:lnTo>
                  <a:lnTo>
                    <a:pt x="9901" y="2917"/>
                  </a:lnTo>
                  <a:lnTo>
                    <a:pt x="10134" y="2758"/>
                  </a:lnTo>
                  <a:lnTo>
                    <a:pt x="10343" y="2639"/>
                  </a:lnTo>
                  <a:lnTo>
                    <a:pt x="10204" y="2459"/>
                  </a:lnTo>
                  <a:lnTo>
                    <a:pt x="10548" y="2400"/>
                  </a:lnTo>
                  <a:lnTo>
                    <a:pt x="10790" y="2487"/>
                  </a:lnTo>
                  <a:lnTo>
                    <a:pt x="10584" y="2737"/>
                  </a:lnTo>
                  <a:lnTo>
                    <a:pt x="10336" y="2954"/>
                  </a:lnTo>
                  <a:lnTo>
                    <a:pt x="10430" y="3126"/>
                  </a:lnTo>
                  <a:lnTo>
                    <a:pt x="10282" y="3234"/>
                  </a:lnTo>
                  <a:lnTo>
                    <a:pt x="10091" y="3423"/>
                  </a:lnTo>
                  <a:lnTo>
                    <a:pt x="10140" y="3599"/>
                  </a:lnTo>
                  <a:lnTo>
                    <a:pt x="10405" y="3720"/>
                  </a:lnTo>
                  <a:lnTo>
                    <a:pt x="10557" y="3852"/>
                  </a:lnTo>
                  <a:lnTo>
                    <a:pt x="10747" y="3644"/>
                  </a:lnTo>
                  <a:lnTo>
                    <a:pt x="10900" y="3553"/>
                  </a:lnTo>
                  <a:lnTo>
                    <a:pt x="11072" y="3382"/>
                  </a:lnTo>
                  <a:lnTo>
                    <a:pt x="11189" y="3254"/>
                  </a:lnTo>
                  <a:lnTo>
                    <a:pt x="11420" y="3318"/>
                  </a:lnTo>
                  <a:lnTo>
                    <a:pt x="11675" y="3421"/>
                  </a:lnTo>
                  <a:lnTo>
                    <a:pt x="11944" y="3676"/>
                  </a:lnTo>
                  <a:lnTo>
                    <a:pt x="12124" y="3924"/>
                  </a:lnTo>
                  <a:lnTo>
                    <a:pt x="12346" y="4343"/>
                  </a:lnTo>
                  <a:lnTo>
                    <a:pt x="11283" y="5992"/>
                  </a:lnTo>
                  <a:lnTo>
                    <a:pt x="11197" y="6270"/>
                  </a:lnTo>
                  <a:lnTo>
                    <a:pt x="11210" y="6577"/>
                  </a:lnTo>
                  <a:lnTo>
                    <a:pt x="11531" y="7377"/>
                  </a:lnTo>
                  <a:lnTo>
                    <a:pt x="12595" y="8978"/>
                  </a:lnTo>
                  <a:lnTo>
                    <a:pt x="13783" y="10714"/>
                  </a:lnTo>
                  <a:lnTo>
                    <a:pt x="14557" y="11753"/>
                  </a:lnTo>
                  <a:lnTo>
                    <a:pt x="14847" y="11962"/>
                  </a:lnTo>
                  <a:lnTo>
                    <a:pt x="15377" y="12143"/>
                  </a:lnTo>
                  <a:lnTo>
                    <a:pt x="15693" y="12250"/>
                  </a:lnTo>
                  <a:lnTo>
                    <a:pt x="15958" y="12482"/>
                  </a:lnTo>
                  <a:lnTo>
                    <a:pt x="16160" y="12949"/>
                  </a:lnTo>
                  <a:lnTo>
                    <a:pt x="16560" y="13286"/>
                  </a:lnTo>
                  <a:lnTo>
                    <a:pt x="17127" y="13665"/>
                  </a:lnTo>
                  <a:lnTo>
                    <a:pt x="18619" y="14320"/>
                  </a:lnTo>
                  <a:lnTo>
                    <a:pt x="21194" y="15309"/>
                  </a:lnTo>
                  <a:lnTo>
                    <a:pt x="21600" y="15490"/>
                  </a:lnTo>
                  <a:lnTo>
                    <a:pt x="21193" y="17050"/>
                  </a:lnTo>
                  <a:lnTo>
                    <a:pt x="20544" y="19838"/>
                  </a:lnTo>
                  <a:lnTo>
                    <a:pt x="20132" y="21600"/>
                  </a:lnTo>
                  <a:lnTo>
                    <a:pt x="16756" y="20947"/>
                  </a:lnTo>
                  <a:lnTo>
                    <a:pt x="13983" y="20302"/>
                  </a:lnTo>
                  <a:lnTo>
                    <a:pt x="13025" y="20031"/>
                  </a:lnTo>
                  <a:lnTo>
                    <a:pt x="9999" y="19180"/>
                  </a:lnTo>
                  <a:lnTo>
                    <a:pt x="6484" y="17895"/>
                  </a:lnTo>
                  <a:lnTo>
                    <a:pt x="4349" y="16958"/>
                  </a:lnTo>
                  <a:lnTo>
                    <a:pt x="1778" y="15827"/>
                  </a:lnTo>
                  <a:lnTo>
                    <a:pt x="1835" y="15497"/>
                  </a:lnTo>
                  <a:lnTo>
                    <a:pt x="1791" y="15025"/>
                  </a:lnTo>
                  <a:lnTo>
                    <a:pt x="1874" y="14736"/>
                  </a:lnTo>
                  <a:lnTo>
                    <a:pt x="2116" y="14369"/>
                  </a:lnTo>
                  <a:lnTo>
                    <a:pt x="1864" y="14231"/>
                  </a:lnTo>
                  <a:lnTo>
                    <a:pt x="1539" y="14114"/>
                  </a:lnTo>
                  <a:lnTo>
                    <a:pt x="1144" y="14083"/>
                  </a:lnTo>
                  <a:lnTo>
                    <a:pt x="512" y="13792"/>
                  </a:lnTo>
                  <a:lnTo>
                    <a:pt x="256" y="13543"/>
                  </a:lnTo>
                  <a:lnTo>
                    <a:pt x="291" y="13215"/>
                  </a:lnTo>
                  <a:lnTo>
                    <a:pt x="515" y="13016"/>
                  </a:lnTo>
                  <a:lnTo>
                    <a:pt x="680" y="12722"/>
                  </a:lnTo>
                  <a:lnTo>
                    <a:pt x="382" y="12162"/>
                  </a:lnTo>
                  <a:lnTo>
                    <a:pt x="270" y="11819"/>
                  </a:lnTo>
                  <a:lnTo>
                    <a:pt x="336" y="11414"/>
                  </a:lnTo>
                  <a:lnTo>
                    <a:pt x="287" y="11162"/>
                  </a:lnTo>
                  <a:lnTo>
                    <a:pt x="0" y="10988"/>
                  </a:lnTo>
                  <a:lnTo>
                    <a:pt x="47" y="10755"/>
                  </a:lnTo>
                  <a:lnTo>
                    <a:pt x="351" y="10373"/>
                  </a:lnTo>
                  <a:lnTo>
                    <a:pt x="425" y="9721"/>
                  </a:lnTo>
                  <a:lnTo>
                    <a:pt x="739" y="9113"/>
                  </a:lnTo>
                  <a:lnTo>
                    <a:pt x="1089" y="8852"/>
                  </a:lnTo>
                  <a:lnTo>
                    <a:pt x="973" y="8010"/>
                  </a:lnTo>
                  <a:lnTo>
                    <a:pt x="1068" y="7717"/>
                  </a:lnTo>
                  <a:lnTo>
                    <a:pt x="1069" y="7440"/>
                  </a:lnTo>
                  <a:lnTo>
                    <a:pt x="884" y="7221"/>
                  </a:lnTo>
                  <a:lnTo>
                    <a:pt x="891" y="6829"/>
                  </a:lnTo>
                  <a:lnTo>
                    <a:pt x="741" y="6547"/>
                  </a:lnTo>
                  <a:lnTo>
                    <a:pt x="638" y="6136"/>
                  </a:lnTo>
                  <a:lnTo>
                    <a:pt x="861" y="5917"/>
                  </a:lnTo>
                  <a:lnTo>
                    <a:pt x="1292" y="5681"/>
                  </a:lnTo>
                  <a:lnTo>
                    <a:pt x="1771" y="5512"/>
                  </a:lnTo>
                  <a:lnTo>
                    <a:pt x="2028" y="5211"/>
                  </a:lnTo>
                  <a:lnTo>
                    <a:pt x="2000" y="4955"/>
                  </a:lnTo>
                  <a:lnTo>
                    <a:pt x="1522" y="4615"/>
                  </a:lnTo>
                  <a:lnTo>
                    <a:pt x="1552" y="4260"/>
                  </a:lnTo>
                  <a:lnTo>
                    <a:pt x="1888" y="3991"/>
                  </a:lnTo>
                  <a:lnTo>
                    <a:pt x="2221" y="3667"/>
                  </a:lnTo>
                  <a:lnTo>
                    <a:pt x="2336" y="3346"/>
                  </a:lnTo>
                  <a:lnTo>
                    <a:pt x="2191" y="3047"/>
                  </a:lnTo>
                  <a:lnTo>
                    <a:pt x="1716" y="2827"/>
                  </a:lnTo>
                  <a:lnTo>
                    <a:pt x="1432" y="2546"/>
                  </a:lnTo>
                  <a:lnTo>
                    <a:pt x="1353" y="2296"/>
                  </a:lnTo>
                  <a:lnTo>
                    <a:pt x="1891" y="1595"/>
                  </a:lnTo>
                  <a:lnTo>
                    <a:pt x="2045" y="1336"/>
                  </a:lnTo>
                  <a:lnTo>
                    <a:pt x="2470" y="892"/>
                  </a:lnTo>
                  <a:lnTo>
                    <a:pt x="2864" y="542"/>
                  </a:lnTo>
                  <a:lnTo>
                    <a:pt x="3266" y="231"/>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39" name="Shape 4593"/>
            <p:cNvSpPr/>
            <p:nvPr/>
          </p:nvSpPr>
          <p:spPr>
            <a:xfrm>
              <a:off x="6353900" y="1317030"/>
              <a:ext cx="62287" cy="34483"/>
            </a:xfrm>
            <a:custGeom>
              <a:avLst/>
              <a:gdLst/>
              <a:ahLst/>
              <a:cxnLst>
                <a:cxn ang="0">
                  <a:pos x="wd2" y="hd2"/>
                </a:cxn>
                <a:cxn ang="5400000">
                  <a:pos x="wd2" y="hd2"/>
                </a:cxn>
                <a:cxn ang="10800000">
                  <a:pos x="wd2" y="hd2"/>
                </a:cxn>
                <a:cxn ang="16200000">
                  <a:pos x="wd2" y="hd2"/>
                </a:cxn>
              </a:cxnLst>
              <a:rect l="0" t="0" r="r" b="b"/>
              <a:pathLst>
                <a:path w="21600" h="21600" extrusionOk="0">
                  <a:moveTo>
                    <a:pt x="21600" y="4310"/>
                  </a:moveTo>
                  <a:lnTo>
                    <a:pt x="17941" y="21600"/>
                  </a:lnTo>
                  <a:lnTo>
                    <a:pt x="14051" y="16684"/>
                  </a:lnTo>
                  <a:lnTo>
                    <a:pt x="10350" y="20379"/>
                  </a:lnTo>
                  <a:lnTo>
                    <a:pt x="6654" y="16373"/>
                  </a:lnTo>
                  <a:lnTo>
                    <a:pt x="2693" y="15187"/>
                  </a:lnTo>
                  <a:lnTo>
                    <a:pt x="0" y="11297"/>
                  </a:lnTo>
                  <a:lnTo>
                    <a:pt x="3429" y="5424"/>
                  </a:lnTo>
                  <a:lnTo>
                    <a:pt x="8222" y="5385"/>
                  </a:lnTo>
                  <a:lnTo>
                    <a:pt x="13652" y="737"/>
                  </a:lnTo>
                  <a:lnTo>
                    <a:pt x="18687" y="0"/>
                  </a:lnTo>
                  <a:lnTo>
                    <a:pt x="21600" y="431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0" name="Shape 4594"/>
            <p:cNvSpPr/>
            <p:nvPr/>
          </p:nvSpPr>
          <p:spPr>
            <a:xfrm>
              <a:off x="6334506" y="1366412"/>
              <a:ext cx="72430" cy="50209"/>
            </a:xfrm>
            <a:custGeom>
              <a:avLst/>
              <a:gdLst/>
              <a:ahLst/>
              <a:cxnLst>
                <a:cxn ang="0">
                  <a:pos x="wd2" y="hd2"/>
                </a:cxn>
                <a:cxn ang="5400000">
                  <a:pos x="wd2" y="hd2"/>
                </a:cxn>
                <a:cxn ang="10800000">
                  <a:pos x="wd2" y="hd2"/>
                </a:cxn>
                <a:cxn ang="16200000">
                  <a:pos x="wd2" y="hd2"/>
                </a:cxn>
              </a:cxnLst>
              <a:rect l="0" t="0" r="r" b="b"/>
              <a:pathLst>
                <a:path w="21600" h="21600" extrusionOk="0">
                  <a:moveTo>
                    <a:pt x="2906" y="1820"/>
                  </a:moveTo>
                  <a:lnTo>
                    <a:pt x="170" y="6894"/>
                  </a:lnTo>
                  <a:lnTo>
                    <a:pt x="0" y="15424"/>
                  </a:lnTo>
                  <a:lnTo>
                    <a:pt x="4637" y="18114"/>
                  </a:lnTo>
                  <a:lnTo>
                    <a:pt x="7325" y="21600"/>
                  </a:lnTo>
                  <a:lnTo>
                    <a:pt x="12920" y="20799"/>
                  </a:lnTo>
                  <a:lnTo>
                    <a:pt x="15090" y="18394"/>
                  </a:lnTo>
                  <a:lnTo>
                    <a:pt x="16489" y="13065"/>
                  </a:lnTo>
                  <a:lnTo>
                    <a:pt x="14750" y="9818"/>
                  </a:lnTo>
                  <a:lnTo>
                    <a:pt x="19153" y="6893"/>
                  </a:lnTo>
                  <a:lnTo>
                    <a:pt x="21600" y="4997"/>
                  </a:lnTo>
                  <a:lnTo>
                    <a:pt x="20561" y="548"/>
                  </a:lnTo>
                  <a:lnTo>
                    <a:pt x="15841" y="274"/>
                  </a:lnTo>
                  <a:lnTo>
                    <a:pt x="11994" y="869"/>
                  </a:lnTo>
                  <a:lnTo>
                    <a:pt x="9598" y="0"/>
                  </a:lnTo>
                  <a:lnTo>
                    <a:pt x="2906" y="182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1" name="Shape 4595"/>
            <p:cNvSpPr/>
            <p:nvPr/>
          </p:nvSpPr>
          <p:spPr>
            <a:xfrm>
              <a:off x="6312696" y="1348936"/>
              <a:ext cx="24753" cy="26584"/>
            </a:xfrm>
            <a:custGeom>
              <a:avLst/>
              <a:gdLst/>
              <a:ahLst/>
              <a:cxnLst>
                <a:cxn ang="0">
                  <a:pos x="wd2" y="hd2"/>
                </a:cxn>
                <a:cxn ang="5400000">
                  <a:pos x="wd2" y="hd2"/>
                </a:cxn>
                <a:cxn ang="10800000">
                  <a:pos x="wd2" y="hd2"/>
                </a:cxn>
                <a:cxn ang="16200000">
                  <a:pos x="wd2" y="hd2"/>
                </a:cxn>
              </a:cxnLst>
              <a:rect l="0" t="0" r="r" b="b"/>
              <a:pathLst>
                <a:path w="21600" h="21600" extrusionOk="0">
                  <a:moveTo>
                    <a:pt x="1715" y="0"/>
                  </a:moveTo>
                  <a:lnTo>
                    <a:pt x="0" y="7848"/>
                  </a:lnTo>
                  <a:lnTo>
                    <a:pt x="6012" y="17817"/>
                  </a:lnTo>
                  <a:lnTo>
                    <a:pt x="14528" y="21600"/>
                  </a:lnTo>
                  <a:lnTo>
                    <a:pt x="21600" y="13477"/>
                  </a:lnTo>
                  <a:lnTo>
                    <a:pt x="14559" y="2326"/>
                  </a:lnTo>
                  <a:lnTo>
                    <a:pt x="1715"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2" name="Shape 4596"/>
            <p:cNvSpPr/>
            <p:nvPr/>
          </p:nvSpPr>
          <p:spPr>
            <a:xfrm>
              <a:off x="6117226" y="1371235"/>
              <a:ext cx="173325" cy="98315"/>
            </a:xfrm>
            <a:custGeom>
              <a:avLst/>
              <a:gdLst/>
              <a:ahLst/>
              <a:cxnLst>
                <a:cxn ang="0">
                  <a:pos x="wd2" y="hd2"/>
                </a:cxn>
                <a:cxn ang="5400000">
                  <a:pos x="wd2" y="hd2"/>
                </a:cxn>
                <a:cxn ang="10800000">
                  <a:pos x="wd2" y="hd2"/>
                </a:cxn>
                <a:cxn ang="16200000">
                  <a:pos x="wd2" y="hd2"/>
                </a:cxn>
              </a:cxnLst>
              <a:rect l="0" t="0" r="r" b="b"/>
              <a:pathLst>
                <a:path w="21600" h="21600" extrusionOk="0">
                  <a:moveTo>
                    <a:pt x="18743" y="2864"/>
                  </a:moveTo>
                  <a:lnTo>
                    <a:pt x="17247" y="3103"/>
                  </a:lnTo>
                  <a:lnTo>
                    <a:pt x="15503" y="660"/>
                  </a:lnTo>
                  <a:lnTo>
                    <a:pt x="14029" y="0"/>
                  </a:lnTo>
                  <a:lnTo>
                    <a:pt x="12313" y="787"/>
                  </a:lnTo>
                  <a:lnTo>
                    <a:pt x="10899" y="2404"/>
                  </a:lnTo>
                  <a:lnTo>
                    <a:pt x="8958" y="4225"/>
                  </a:lnTo>
                  <a:lnTo>
                    <a:pt x="6926" y="6599"/>
                  </a:lnTo>
                  <a:lnTo>
                    <a:pt x="4756" y="6776"/>
                  </a:lnTo>
                  <a:lnTo>
                    <a:pt x="3290" y="8312"/>
                  </a:lnTo>
                  <a:lnTo>
                    <a:pt x="1268" y="8728"/>
                  </a:lnTo>
                  <a:lnTo>
                    <a:pt x="161" y="11238"/>
                  </a:lnTo>
                  <a:lnTo>
                    <a:pt x="900" y="13298"/>
                  </a:lnTo>
                  <a:lnTo>
                    <a:pt x="0" y="15788"/>
                  </a:lnTo>
                  <a:lnTo>
                    <a:pt x="2621" y="17623"/>
                  </a:lnTo>
                  <a:lnTo>
                    <a:pt x="4439" y="16429"/>
                  </a:lnTo>
                  <a:lnTo>
                    <a:pt x="4452" y="19267"/>
                  </a:lnTo>
                  <a:lnTo>
                    <a:pt x="4762" y="21586"/>
                  </a:lnTo>
                  <a:lnTo>
                    <a:pt x="6661" y="21600"/>
                  </a:lnTo>
                  <a:lnTo>
                    <a:pt x="6966" y="17459"/>
                  </a:lnTo>
                  <a:lnTo>
                    <a:pt x="7800" y="14622"/>
                  </a:lnTo>
                  <a:lnTo>
                    <a:pt x="8440" y="17657"/>
                  </a:lnTo>
                  <a:lnTo>
                    <a:pt x="9837" y="17302"/>
                  </a:lnTo>
                  <a:lnTo>
                    <a:pt x="10564" y="13346"/>
                  </a:lnTo>
                  <a:lnTo>
                    <a:pt x="12635" y="11893"/>
                  </a:lnTo>
                  <a:lnTo>
                    <a:pt x="13512" y="10208"/>
                  </a:lnTo>
                  <a:lnTo>
                    <a:pt x="13572" y="12882"/>
                  </a:lnTo>
                  <a:lnTo>
                    <a:pt x="12089" y="14580"/>
                  </a:lnTo>
                  <a:lnTo>
                    <a:pt x="11616" y="17807"/>
                  </a:lnTo>
                  <a:lnTo>
                    <a:pt x="13017" y="19008"/>
                  </a:lnTo>
                  <a:lnTo>
                    <a:pt x="14216" y="17698"/>
                  </a:lnTo>
                  <a:lnTo>
                    <a:pt x="15712" y="16034"/>
                  </a:lnTo>
                  <a:lnTo>
                    <a:pt x="17551" y="15440"/>
                  </a:lnTo>
                  <a:lnTo>
                    <a:pt x="17912" y="12555"/>
                  </a:lnTo>
                  <a:lnTo>
                    <a:pt x="18123" y="10454"/>
                  </a:lnTo>
                  <a:lnTo>
                    <a:pt x="19107" y="8584"/>
                  </a:lnTo>
                  <a:lnTo>
                    <a:pt x="20508" y="6865"/>
                  </a:lnTo>
                  <a:lnTo>
                    <a:pt x="21600" y="4751"/>
                  </a:lnTo>
                  <a:lnTo>
                    <a:pt x="21191" y="2097"/>
                  </a:lnTo>
                  <a:lnTo>
                    <a:pt x="20405" y="64"/>
                  </a:lnTo>
                  <a:lnTo>
                    <a:pt x="19318" y="392"/>
                  </a:lnTo>
                  <a:lnTo>
                    <a:pt x="18743" y="2864"/>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3" name="Shape 4597"/>
            <p:cNvSpPr/>
            <p:nvPr/>
          </p:nvSpPr>
          <p:spPr>
            <a:xfrm>
              <a:off x="6181953" y="1464534"/>
              <a:ext cx="158112" cy="181097"/>
            </a:xfrm>
            <a:custGeom>
              <a:avLst/>
              <a:gdLst/>
              <a:ahLst/>
              <a:cxnLst>
                <a:cxn ang="0">
                  <a:pos x="wd2" y="hd2"/>
                </a:cxn>
                <a:cxn ang="5400000">
                  <a:pos x="wd2" y="hd2"/>
                </a:cxn>
                <a:cxn ang="10800000">
                  <a:pos x="wd2" y="hd2"/>
                </a:cxn>
                <a:cxn ang="16200000">
                  <a:pos x="wd2" y="hd2"/>
                </a:cxn>
              </a:cxnLst>
              <a:rect l="0" t="0" r="r" b="b"/>
              <a:pathLst>
                <a:path w="21600" h="21600" extrusionOk="0">
                  <a:moveTo>
                    <a:pt x="12142" y="0"/>
                  </a:moveTo>
                  <a:lnTo>
                    <a:pt x="9537" y="404"/>
                  </a:lnTo>
                  <a:lnTo>
                    <a:pt x="8920" y="1480"/>
                  </a:lnTo>
                  <a:lnTo>
                    <a:pt x="10450" y="2450"/>
                  </a:lnTo>
                  <a:lnTo>
                    <a:pt x="7692" y="2120"/>
                  </a:lnTo>
                  <a:lnTo>
                    <a:pt x="5975" y="2220"/>
                  </a:lnTo>
                  <a:lnTo>
                    <a:pt x="5572" y="3716"/>
                  </a:lnTo>
                  <a:lnTo>
                    <a:pt x="7773" y="4316"/>
                  </a:lnTo>
                  <a:cubicBezTo>
                    <a:pt x="8128" y="4403"/>
                    <a:pt x="8482" y="4489"/>
                    <a:pt x="8837" y="4575"/>
                  </a:cubicBezTo>
                  <a:cubicBezTo>
                    <a:pt x="9192" y="4662"/>
                    <a:pt x="9547" y="4748"/>
                    <a:pt x="9902" y="4835"/>
                  </a:cubicBezTo>
                  <a:lnTo>
                    <a:pt x="8225" y="5512"/>
                  </a:lnTo>
                  <a:lnTo>
                    <a:pt x="6067" y="4831"/>
                  </a:lnTo>
                  <a:lnTo>
                    <a:pt x="4183" y="4575"/>
                  </a:lnTo>
                  <a:lnTo>
                    <a:pt x="2977" y="5750"/>
                  </a:lnTo>
                  <a:lnTo>
                    <a:pt x="4130" y="6897"/>
                  </a:lnTo>
                  <a:lnTo>
                    <a:pt x="6192" y="6798"/>
                  </a:lnTo>
                  <a:lnTo>
                    <a:pt x="8270" y="7446"/>
                  </a:lnTo>
                  <a:lnTo>
                    <a:pt x="7016" y="8431"/>
                  </a:lnTo>
                  <a:lnTo>
                    <a:pt x="5170" y="8179"/>
                  </a:lnTo>
                  <a:lnTo>
                    <a:pt x="2748" y="7720"/>
                  </a:lnTo>
                  <a:lnTo>
                    <a:pt x="443" y="7964"/>
                  </a:lnTo>
                  <a:lnTo>
                    <a:pt x="0" y="9653"/>
                  </a:lnTo>
                  <a:lnTo>
                    <a:pt x="1234" y="10701"/>
                  </a:lnTo>
                  <a:lnTo>
                    <a:pt x="3062" y="11312"/>
                  </a:lnTo>
                  <a:lnTo>
                    <a:pt x="2840" y="12653"/>
                  </a:lnTo>
                  <a:lnTo>
                    <a:pt x="5323" y="13338"/>
                  </a:lnTo>
                  <a:lnTo>
                    <a:pt x="6246" y="14163"/>
                  </a:lnTo>
                  <a:lnTo>
                    <a:pt x="7188" y="13253"/>
                  </a:lnTo>
                  <a:lnTo>
                    <a:pt x="7763" y="12042"/>
                  </a:lnTo>
                  <a:lnTo>
                    <a:pt x="9850" y="10756"/>
                  </a:lnTo>
                  <a:lnTo>
                    <a:pt x="10924" y="11756"/>
                  </a:lnTo>
                  <a:lnTo>
                    <a:pt x="9087" y="12882"/>
                  </a:lnTo>
                  <a:lnTo>
                    <a:pt x="9337" y="14616"/>
                  </a:lnTo>
                  <a:lnTo>
                    <a:pt x="11094" y="14589"/>
                  </a:lnTo>
                  <a:lnTo>
                    <a:pt x="12314" y="13701"/>
                  </a:lnTo>
                  <a:lnTo>
                    <a:pt x="13977" y="14497"/>
                  </a:lnTo>
                  <a:lnTo>
                    <a:pt x="16795" y="15038"/>
                  </a:lnTo>
                  <a:lnTo>
                    <a:pt x="15796" y="16500"/>
                  </a:lnTo>
                  <a:lnTo>
                    <a:pt x="13657" y="16549"/>
                  </a:lnTo>
                  <a:lnTo>
                    <a:pt x="12107" y="16063"/>
                  </a:lnTo>
                  <a:lnTo>
                    <a:pt x="10336" y="16060"/>
                  </a:lnTo>
                  <a:lnTo>
                    <a:pt x="8112" y="15923"/>
                  </a:lnTo>
                  <a:lnTo>
                    <a:pt x="6500" y="16152"/>
                  </a:lnTo>
                  <a:lnTo>
                    <a:pt x="5441" y="17489"/>
                  </a:lnTo>
                  <a:lnTo>
                    <a:pt x="5992" y="19889"/>
                  </a:lnTo>
                  <a:lnTo>
                    <a:pt x="7852" y="20985"/>
                  </a:lnTo>
                  <a:lnTo>
                    <a:pt x="10840" y="21426"/>
                  </a:lnTo>
                  <a:lnTo>
                    <a:pt x="13468" y="21600"/>
                  </a:lnTo>
                  <a:lnTo>
                    <a:pt x="15782" y="20526"/>
                  </a:lnTo>
                  <a:lnTo>
                    <a:pt x="18896" y="19555"/>
                  </a:lnTo>
                  <a:lnTo>
                    <a:pt x="21600" y="12779"/>
                  </a:lnTo>
                  <a:lnTo>
                    <a:pt x="18052" y="11738"/>
                  </a:lnTo>
                  <a:lnTo>
                    <a:pt x="17831" y="9868"/>
                  </a:lnTo>
                  <a:lnTo>
                    <a:pt x="16893" y="8575"/>
                  </a:lnTo>
                  <a:lnTo>
                    <a:pt x="17167" y="7116"/>
                  </a:lnTo>
                  <a:lnTo>
                    <a:pt x="17214" y="5598"/>
                  </a:lnTo>
                  <a:lnTo>
                    <a:pt x="16889" y="3916"/>
                  </a:lnTo>
                  <a:lnTo>
                    <a:pt x="15292" y="3376"/>
                  </a:lnTo>
                  <a:lnTo>
                    <a:pt x="14137" y="3313"/>
                  </a:lnTo>
                  <a:lnTo>
                    <a:pt x="14071" y="1954"/>
                  </a:lnTo>
                  <a:lnTo>
                    <a:pt x="13614" y="624"/>
                  </a:lnTo>
                  <a:lnTo>
                    <a:pt x="12142"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4" name="Shape 4598"/>
            <p:cNvSpPr/>
            <p:nvPr/>
          </p:nvSpPr>
          <p:spPr>
            <a:xfrm>
              <a:off x="6159519" y="1471445"/>
              <a:ext cx="54301" cy="39217"/>
            </a:xfrm>
            <a:custGeom>
              <a:avLst/>
              <a:gdLst/>
              <a:ahLst/>
              <a:cxnLst>
                <a:cxn ang="0">
                  <a:pos x="wd2" y="hd2"/>
                </a:cxn>
                <a:cxn ang="5400000">
                  <a:pos x="wd2" y="hd2"/>
                </a:cxn>
                <a:cxn ang="10800000">
                  <a:pos x="wd2" y="hd2"/>
                </a:cxn>
                <a:cxn ang="16200000">
                  <a:pos x="wd2" y="hd2"/>
                </a:cxn>
              </a:cxnLst>
              <a:rect l="0" t="0" r="r" b="b"/>
              <a:pathLst>
                <a:path w="21600" h="21600" extrusionOk="0">
                  <a:moveTo>
                    <a:pt x="5635" y="5070"/>
                  </a:moveTo>
                  <a:lnTo>
                    <a:pt x="1986" y="9431"/>
                  </a:lnTo>
                  <a:lnTo>
                    <a:pt x="0" y="15837"/>
                  </a:lnTo>
                  <a:lnTo>
                    <a:pt x="5860" y="21600"/>
                  </a:lnTo>
                  <a:lnTo>
                    <a:pt x="11037" y="17290"/>
                  </a:lnTo>
                  <a:lnTo>
                    <a:pt x="14632" y="10672"/>
                  </a:lnTo>
                  <a:lnTo>
                    <a:pt x="19474" y="6328"/>
                  </a:lnTo>
                  <a:lnTo>
                    <a:pt x="21600" y="0"/>
                  </a:lnTo>
                  <a:lnTo>
                    <a:pt x="16470" y="1425"/>
                  </a:lnTo>
                  <a:lnTo>
                    <a:pt x="12573" y="5316"/>
                  </a:lnTo>
                  <a:lnTo>
                    <a:pt x="5635" y="507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5" name="Shape 4599"/>
            <p:cNvSpPr/>
            <p:nvPr/>
          </p:nvSpPr>
          <p:spPr>
            <a:xfrm>
              <a:off x="6279933" y="1435844"/>
              <a:ext cx="21197" cy="23959"/>
            </a:xfrm>
            <a:custGeom>
              <a:avLst/>
              <a:gdLst/>
              <a:ahLst/>
              <a:cxnLst>
                <a:cxn ang="0">
                  <a:pos x="wd2" y="hd2"/>
                </a:cxn>
                <a:cxn ang="5400000">
                  <a:pos x="wd2" y="hd2"/>
                </a:cxn>
                <a:cxn ang="10800000">
                  <a:pos x="wd2" y="hd2"/>
                </a:cxn>
                <a:cxn ang="16200000">
                  <a:pos x="wd2" y="hd2"/>
                </a:cxn>
              </a:cxnLst>
              <a:rect l="0" t="0" r="r" b="b"/>
              <a:pathLst>
                <a:path w="21600" h="21600" extrusionOk="0">
                  <a:moveTo>
                    <a:pt x="8398" y="0"/>
                  </a:moveTo>
                  <a:lnTo>
                    <a:pt x="0" y="5655"/>
                  </a:lnTo>
                  <a:lnTo>
                    <a:pt x="5415" y="16702"/>
                  </a:lnTo>
                  <a:lnTo>
                    <a:pt x="21600" y="21600"/>
                  </a:lnTo>
                  <a:lnTo>
                    <a:pt x="20651" y="7800"/>
                  </a:lnTo>
                  <a:lnTo>
                    <a:pt x="839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6" name="Shape 4600"/>
            <p:cNvSpPr/>
            <p:nvPr/>
          </p:nvSpPr>
          <p:spPr>
            <a:xfrm>
              <a:off x="6406296" y="1321283"/>
              <a:ext cx="16040" cy="29425"/>
            </a:xfrm>
            <a:custGeom>
              <a:avLst/>
              <a:gdLst/>
              <a:ahLst/>
              <a:cxnLst>
                <a:cxn ang="0">
                  <a:pos x="wd2" y="hd2"/>
                </a:cxn>
                <a:cxn ang="5400000">
                  <a:pos x="wd2" y="hd2"/>
                </a:cxn>
                <a:cxn ang="10800000">
                  <a:pos x="wd2" y="hd2"/>
                </a:cxn>
                <a:cxn ang="16200000">
                  <a:pos x="wd2" y="hd2"/>
                </a:cxn>
              </a:cxnLst>
              <a:rect l="0" t="0" r="r" b="b"/>
              <a:pathLst>
                <a:path w="21600" h="21600" extrusionOk="0">
                  <a:moveTo>
                    <a:pt x="0" y="21167"/>
                  </a:moveTo>
                  <a:lnTo>
                    <a:pt x="16486" y="21600"/>
                  </a:lnTo>
                  <a:lnTo>
                    <a:pt x="21600" y="14438"/>
                  </a:lnTo>
                  <a:lnTo>
                    <a:pt x="19278" y="4628"/>
                  </a:lnTo>
                  <a:lnTo>
                    <a:pt x="8736" y="0"/>
                  </a:lnTo>
                  <a:lnTo>
                    <a:pt x="0" y="21167"/>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7" name="Shape 4601"/>
            <p:cNvSpPr/>
            <p:nvPr/>
          </p:nvSpPr>
          <p:spPr>
            <a:xfrm>
              <a:off x="6314924" y="1474033"/>
              <a:ext cx="122805" cy="172050"/>
            </a:xfrm>
            <a:custGeom>
              <a:avLst/>
              <a:gdLst/>
              <a:ahLst/>
              <a:cxnLst>
                <a:cxn ang="0">
                  <a:pos x="wd2" y="hd2"/>
                </a:cxn>
                <a:cxn ang="5400000">
                  <a:pos x="wd2" y="hd2"/>
                </a:cxn>
                <a:cxn ang="10800000">
                  <a:pos x="wd2" y="hd2"/>
                </a:cxn>
                <a:cxn ang="16200000">
                  <a:pos x="wd2" y="hd2"/>
                </a:cxn>
              </a:cxnLst>
              <a:rect l="0" t="0" r="r" b="b"/>
              <a:pathLst>
                <a:path w="21600" h="21600" extrusionOk="0">
                  <a:moveTo>
                    <a:pt x="4031" y="12143"/>
                  </a:moveTo>
                  <a:lnTo>
                    <a:pt x="6585" y="13153"/>
                  </a:lnTo>
                  <a:lnTo>
                    <a:pt x="7782" y="12282"/>
                  </a:lnTo>
                  <a:lnTo>
                    <a:pt x="5732" y="10481"/>
                  </a:lnTo>
                  <a:lnTo>
                    <a:pt x="5132" y="8558"/>
                  </a:lnTo>
                  <a:lnTo>
                    <a:pt x="7558" y="7826"/>
                  </a:lnTo>
                  <a:lnTo>
                    <a:pt x="7691" y="6638"/>
                  </a:lnTo>
                  <a:lnTo>
                    <a:pt x="5944" y="5360"/>
                  </a:lnTo>
                  <a:lnTo>
                    <a:pt x="6302" y="4105"/>
                  </a:lnTo>
                  <a:lnTo>
                    <a:pt x="8140" y="2870"/>
                  </a:lnTo>
                  <a:lnTo>
                    <a:pt x="9723" y="1422"/>
                  </a:lnTo>
                  <a:lnTo>
                    <a:pt x="11986" y="0"/>
                  </a:lnTo>
                  <a:lnTo>
                    <a:pt x="14121" y="1460"/>
                  </a:lnTo>
                  <a:lnTo>
                    <a:pt x="13963" y="2885"/>
                  </a:lnTo>
                  <a:lnTo>
                    <a:pt x="12708" y="4347"/>
                  </a:lnTo>
                  <a:lnTo>
                    <a:pt x="13793" y="5478"/>
                  </a:lnTo>
                  <a:lnTo>
                    <a:pt x="12993" y="7193"/>
                  </a:lnTo>
                  <a:lnTo>
                    <a:pt x="10548" y="8604"/>
                  </a:lnTo>
                  <a:lnTo>
                    <a:pt x="12981" y="9430"/>
                  </a:lnTo>
                  <a:lnTo>
                    <a:pt x="13442" y="10689"/>
                  </a:lnTo>
                  <a:lnTo>
                    <a:pt x="12277" y="11675"/>
                  </a:lnTo>
                  <a:lnTo>
                    <a:pt x="14831" y="12564"/>
                  </a:lnTo>
                  <a:lnTo>
                    <a:pt x="16875" y="12389"/>
                  </a:lnTo>
                  <a:lnTo>
                    <a:pt x="15935" y="10908"/>
                  </a:lnTo>
                  <a:lnTo>
                    <a:pt x="18215" y="10206"/>
                  </a:lnTo>
                  <a:lnTo>
                    <a:pt x="20084" y="11239"/>
                  </a:lnTo>
                  <a:lnTo>
                    <a:pt x="21600" y="12517"/>
                  </a:lnTo>
                  <a:lnTo>
                    <a:pt x="20029" y="15090"/>
                  </a:lnTo>
                  <a:lnTo>
                    <a:pt x="17439" y="17032"/>
                  </a:lnTo>
                  <a:lnTo>
                    <a:pt x="15267" y="19940"/>
                  </a:lnTo>
                  <a:lnTo>
                    <a:pt x="13066" y="21436"/>
                  </a:lnTo>
                  <a:lnTo>
                    <a:pt x="10554" y="21600"/>
                  </a:lnTo>
                  <a:lnTo>
                    <a:pt x="9899" y="19799"/>
                  </a:lnTo>
                  <a:lnTo>
                    <a:pt x="8644" y="19250"/>
                  </a:lnTo>
                  <a:lnTo>
                    <a:pt x="7667" y="20439"/>
                  </a:lnTo>
                  <a:lnTo>
                    <a:pt x="5902" y="19390"/>
                  </a:lnTo>
                  <a:lnTo>
                    <a:pt x="0" y="19484"/>
                  </a:lnTo>
                  <a:lnTo>
                    <a:pt x="4031" y="12143"/>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8" name="Shape 4602"/>
            <p:cNvSpPr/>
            <p:nvPr/>
          </p:nvSpPr>
          <p:spPr>
            <a:xfrm>
              <a:off x="6431307" y="1616646"/>
              <a:ext cx="23820" cy="28786"/>
            </a:xfrm>
            <a:custGeom>
              <a:avLst/>
              <a:gdLst/>
              <a:ahLst/>
              <a:cxnLst>
                <a:cxn ang="0">
                  <a:pos x="wd2" y="hd2"/>
                </a:cxn>
                <a:cxn ang="5400000">
                  <a:pos x="wd2" y="hd2"/>
                </a:cxn>
                <a:cxn ang="10800000">
                  <a:pos x="wd2" y="hd2"/>
                </a:cxn>
                <a:cxn ang="16200000">
                  <a:pos x="wd2" y="hd2"/>
                </a:cxn>
              </a:cxnLst>
              <a:rect l="0" t="0" r="r" b="b"/>
              <a:pathLst>
                <a:path w="21600" h="21600" extrusionOk="0">
                  <a:moveTo>
                    <a:pt x="8937" y="0"/>
                  </a:moveTo>
                  <a:lnTo>
                    <a:pt x="2589" y="6593"/>
                  </a:lnTo>
                  <a:lnTo>
                    <a:pt x="0" y="12772"/>
                  </a:lnTo>
                  <a:lnTo>
                    <a:pt x="5809" y="21600"/>
                  </a:lnTo>
                  <a:lnTo>
                    <a:pt x="17973" y="20948"/>
                  </a:lnTo>
                  <a:lnTo>
                    <a:pt x="21600" y="10441"/>
                  </a:lnTo>
                  <a:lnTo>
                    <a:pt x="8937"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49" name="Shape 4603"/>
            <p:cNvSpPr/>
            <p:nvPr/>
          </p:nvSpPr>
          <p:spPr>
            <a:xfrm>
              <a:off x="6494819" y="1292235"/>
              <a:ext cx="90471" cy="145561"/>
            </a:xfrm>
            <a:custGeom>
              <a:avLst/>
              <a:gdLst/>
              <a:ahLst/>
              <a:cxnLst>
                <a:cxn ang="0">
                  <a:pos x="wd2" y="hd2"/>
                </a:cxn>
                <a:cxn ang="5400000">
                  <a:pos x="wd2" y="hd2"/>
                </a:cxn>
                <a:cxn ang="10800000">
                  <a:pos x="wd2" y="hd2"/>
                </a:cxn>
                <a:cxn ang="16200000">
                  <a:pos x="wd2" y="hd2"/>
                </a:cxn>
              </a:cxnLst>
              <a:rect l="0" t="0" r="r" b="b"/>
              <a:pathLst>
                <a:path w="21600" h="21600" extrusionOk="0">
                  <a:moveTo>
                    <a:pt x="2865" y="162"/>
                  </a:moveTo>
                  <a:lnTo>
                    <a:pt x="659" y="1761"/>
                  </a:lnTo>
                  <a:lnTo>
                    <a:pt x="1331" y="4234"/>
                  </a:lnTo>
                  <a:lnTo>
                    <a:pt x="3260" y="5727"/>
                  </a:lnTo>
                  <a:lnTo>
                    <a:pt x="5615" y="5972"/>
                  </a:lnTo>
                  <a:lnTo>
                    <a:pt x="6512" y="8068"/>
                  </a:lnTo>
                  <a:lnTo>
                    <a:pt x="6092" y="9855"/>
                  </a:lnTo>
                  <a:lnTo>
                    <a:pt x="4042" y="10477"/>
                  </a:lnTo>
                  <a:lnTo>
                    <a:pt x="1325" y="9819"/>
                  </a:lnTo>
                  <a:lnTo>
                    <a:pt x="0" y="12113"/>
                  </a:lnTo>
                  <a:lnTo>
                    <a:pt x="2577" y="13459"/>
                  </a:lnTo>
                  <a:lnTo>
                    <a:pt x="6252" y="13735"/>
                  </a:lnTo>
                  <a:lnTo>
                    <a:pt x="10493" y="15163"/>
                  </a:lnTo>
                  <a:lnTo>
                    <a:pt x="13012" y="17034"/>
                  </a:lnTo>
                  <a:lnTo>
                    <a:pt x="13745" y="19628"/>
                  </a:lnTo>
                  <a:lnTo>
                    <a:pt x="18595" y="21600"/>
                  </a:lnTo>
                  <a:lnTo>
                    <a:pt x="21600" y="19591"/>
                  </a:lnTo>
                  <a:lnTo>
                    <a:pt x="21452" y="17407"/>
                  </a:lnTo>
                  <a:lnTo>
                    <a:pt x="20925" y="15131"/>
                  </a:lnTo>
                  <a:lnTo>
                    <a:pt x="19813" y="12201"/>
                  </a:lnTo>
                  <a:lnTo>
                    <a:pt x="19937" y="10952"/>
                  </a:lnTo>
                  <a:lnTo>
                    <a:pt x="18727" y="9487"/>
                  </a:lnTo>
                  <a:lnTo>
                    <a:pt x="16075" y="9040"/>
                  </a:lnTo>
                  <a:lnTo>
                    <a:pt x="16544" y="6372"/>
                  </a:lnTo>
                  <a:lnTo>
                    <a:pt x="14873" y="5543"/>
                  </a:lnTo>
                  <a:lnTo>
                    <a:pt x="11942" y="6538"/>
                  </a:lnTo>
                  <a:lnTo>
                    <a:pt x="9884" y="6460"/>
                  </a:lnTo>
                  <a:lnTo>
                    <a:pt x="10271" y="4456"/>
                  </a:lnTo>
                  <a:lnTo>
                    <a:pt x="10765" y="2815"/>
                  </a:lnTo>
                  <a:lnTo>
                    <a:pt x="8114" y="1120"/>
                  </a:lnTo>
                  <a:lnTo>
                    <a:pt x="5964" y="0"/>
                  </a:lnTo>
                  <a:lnTo>
                    <a:pt x="2865" y="16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0" name="Shape 4604"/>
            <p:cNvSpPr/>
            <p:nvPr/>
          </p:nvSpPr>
          <p:spPr>
            <a:xfrm>
              <a:off x="6454300" y="1424668"/>
              <a:ext cx="23672" cy="53692"/>
            </a:xfrm>
            <a:custGeom>
              <a:avLst/>
              <a:gdLst/>
              <a:ahLst/>
              <a:cxnLst>
                <a:cxn ang="0">
                  <a:pos x="wd2" y="hd2"/>
                </a:cxn>
                <a:cxn ang="5400000">
                  <a:pos x="wd2" y="hd2"/>
                </a:cxn>
                <a:cxn ang="10800000">
                  <a:pos x="wd2" y="hd2"/>
                </a:cxn>
                <a:cxn ang="16200000">
                  <a:pos x="wd2" y="hd2"/>
                </a:cxn>
              </a:cxnLst>
              <a:rect l="0" t="0" r="r" b="b"/>
              <a:pathLst>
                <a:path w="21600" h="21600" extrusionOk="0">
                  <a:moveTo>
                    <a:pt x="9849" y="0"/>
                  </a:moveTo>
                  <a:lnTo>
                    <a:pt x="0" y="3910"/>
                  </a:lnTo>
                  <a:lnTo>
                    <a:pt x="1749" y="11382"/>
                  </a:lnTo>
                  <a:lnTo>
                    <a:pt x="8287" y="18964"/>
                  </a:lnTo>
                  <a:lnTo>
                    <a:pt x="19397" y="21600"/>
                  </a:lnTo>
                  <a:lnTo>
                    <a:pt x="21600" y="16354"/>
                  </a:lnTo>
                  <a:lnTo>
                    <a:pt x="13385" y="6811"/>
                  </a:lnTo>
                  <a:lnTo>
                    <a:pt x="9849"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1" name="Shape 4605"/>
            <p:cNvSpPr/>
            <p:nvPr/>
          </p:nvSpPr>
          <p:spPr>
            <a:xfrm>
              <a:off x="6515752" y="1420320"/>
              <a:ext cx="24931" cy="23241"/>
            </a:xfrm>
            <a:custGeom>
              <a:avLst/>
              <a:gdLst/>
              <a:ahLst/>
              <a:cxnLst>
                <a:cxn ang="0">
                  <a:pos x="wd2" y="hd2"/>
                </a:cxn>
                <a:cxn ang="5400000">
                  <a:pos x="wd2" y="hd2"/>
                </a:cxn>
                <a:cxn ang="10800000">
                  <a:pos x="wd2" y="hd2"/>
                </a:cxn>
                <a:cxn ang="16200000">
                  <a:pos x="wd2" y="hd2"/>
                </a:cxn>
              </a:cxnLst>
              <a:rect l="0" t="0" r="r" b="b"/>
              <a:pathLst>
                <a:path w="21600" h="21600" extrusionOk="0">
                  <a:moveTo>
                    <a:pt x="2958" y="0"/>
                  </a:moveTo>
                  <a:lnTo>
                    <a:pt x="0" y="9178"/>
                  </a:lnTo>
                  <a:lnTo>
                    <a:pt x="7352" y="16694"/>
                  </a:lnTo>
                  <a:lnTo>
                    <a:pt x="18254" y="21600"/>
                  </a:lnTo>
                  <a:lnTo>
                    <a:pt x="21600" y="14471"/>
                  </a:lnTo>
                  <a:lnTo>
                    <a:pt x="20076" y="3475"/>
                  </a:lnTo>
                  <a:lnTo>
                    <a:pt x="295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2" name="Shape 4606"/>
            <p:cNvSpPr/>
            <p:nvPr/>
          </p:nvSpPr>
          <p:spPr>
            <a:xfrm>
              <a:off x="6606519" y="1353312"/>
              <a:ext cx="49126" cy="82770"/>
            </a:xfrm>
            <a:custGeom>
              <a:avLst/>
              <a:gdLst/>
              <a:ahLst/>
              <a:cxnLst>
                <a:cxn ang="0">
                  <a:pos x="wd2" y="hd2"/>
                </a:cxn>
                <a:cxn ang="5400000">
                  <a:pos x="wd2" y="hd2"/>
                </a:cxn>
                <a:cxn ang="10800000">
                  <a:pos x="wd2" y="hd2"/>
                </a:cxn>
                <a:cxn ang="16200000">
                  <a:pos x="wd2" y="hd2"/>
                </a:cxn>
              </a:cxnLst>
              <a:rect l="0" t="0" r="r" b="b"/>
              <a:pathLst>
                <a:path w="21600" h="21600" extrusionOk="0">
                  <a:moveTo>
                    <a:pt x="1122" y="2132"/>
                  </a:moveTo>
                  <a:lnTo>
                    <a:pt x="819" y="6248"/>
                  </a:lnTo>
                  <a:lnTo>
                    <a:pt x="0" y="10158"/>
                  </a:lnTo>
                  <a:lnTo>
                    <a:pt x="1931" y="15311"/>
                  </a:lnTo>
                  <a:lnTo>
                    <a:pt x="5498" y="20635"/>
                  </a:lnTo>
                  <a:lnTo>
                    <a:pt x="13185" y="21600"/>
                  </a:lnTo>
                  <a:lnTo>
                    <a:pt x="18371" y="20344"/>
                  </a:lnTo>
                  <a:lnTo>
                    <a:pt x="20584" y="17200"/>
                  </a:lnTo>
                  <a:lnTo>
                    <a:pt x="19811" y="14040"/>
                  </a:lnTo>
                  <a:lnTo>
                    <a:pt x="21600" y="10653"/>
                  </a:lnTo>
                  <a:lnTo>
                    <a:pt x="17188" y="7906"/>
                  </a:lnTo>
                  <a:lnTo>
                    <a:pt x="12973" y="4802"/>
                  </a:lnTo>
                  <a:lnTo>
                    <a:pt x="9486" y="1481"/>
                  </a:lnTo>
                  <a:lnTo>
                    <a:pt x="5254" y="0"/>
                  </a:lnTo>
                  <a:lnTo>
                    <a:pt x="1122" y="213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3" name="Shape 4607"/>
            <p:cNvSpPr/>
            <p:nvPr/>
          </p:nvSpPr>
          <p:spPr>
            <a:xfrm>
              <a:off x="6591105" y="1239706"/>
              <a:ext cx="23111" cy="34917"/>
            </a:xfrm>
            <a:custGeom>
              <a:avLst/>
              <a:gdLst/>
              <a:ahLst/>
              <a:cxnLst>
                <a:cxn ang="0">
                  <a:pos x="wd2" y="hd2"/>
                </a:cxn>
                <a:cxn ang="5400000">
                  <a:pos x="wd2" y="hd2"/>
                </a:cxn>
                <a:cxn ang="10800000">
                  <a:pos x="wd2" y="hd2"/>
                </a:cxn>
                <a:cxn ang="16200000">
                  <a:pos x="wd2" y="hd2"/>
                </a:cxn>
              </a:cxnLst>
              <a:rect l="0" t="0" r="r" b="b"/>
              <a:pathLst>
                <a:path w="21600" h="21600" extrusionOk="0">
                  <a:moveTo>
                    <a:pt x="4383" y="0"/>
                  </a:moveTo>
                  <a:lnTo>
                    <a:pt x="0" y="10160"/>
                  </a:lnTo>
                  <a:lnTo>
                    <a:pt x="3132" y="15530"/>
                  </a:lnTo>
                  <a:lnTo>
                    <a:pt x="13317" y="21600"/>
                  </a:lnTo>
                  <a:lnTo>
                    <a:pt x="21600" y="19314"/>
                  </a:lnTo>
                  <a:lnTo>
                    <a:pt x="21084" y="7001"/>
                  </a:lnTo>
                  <a:lnTo>
                    <a:pt x="15347" y="1298"/>
                  </a:lnTo>
                  <a:lnTo>
                    <a:pt x="4383"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4" name="Shape 4608"/>
            <p:cNvSpPr/>
            <p:nvPr/>
          </p:nvSpPr>
          <p:spPr>
            <a:xfrm>
              <a:off x="6628932" y="1448295"/>
              <a:ext cx="56064" cy="32568"/>
            </a:xfrm>
            <a:custGeom>
              <a:avLst/>
              <a:gdLst/>
              <a:ahLst/>
              <a:cxnLst>
                <a:cxn ang="0">
                  <a:pos x="wd2" y="hd2"/>
                </a:cxn>
                <a:cxn ang="5400000">
                  <a:pos x="wd2" y="hd2"/>
                </a:cxn>
                <a:cxn ang="10800000">
                  <a:pos x="wd2" y="hd2"/>
                </a:cxn>
                <a:cxn ang="16200000">
                  <a:pos x="wd2" y="hd2"/>
                </a:cxn>
              </a:cxnLst>
              <a:rect l="0" t="0" r="r" b="b"/>
              <a:pathLst>
                <a:path w="21600" h="21600" extrusionOk="0">
                  <a:moveTo>
                    <a:pt x="14284" y="0"/>
                  </a:moveTo>
                  <a:lnTo>
                    <a:pt x="8013" y="125"/>
                  </a:lnTo>
                  <a:lnTo>
                    <a:pt x="3045" y="2767"/>
                  </a:lnTo>
                  <a:lnTo>
                    <a:pt x="0" y="8728"/>
                  </a:lnTo>
                  <a:lnTo>
                    <a:pt x="2931" y="17336"/>
                  </a:lnTo>
                  <a:lnTo>
                    <a:pt x="7410" y="21600"/>
                  </a:lnTo>
                  <a:lnTo>
                    <a:pt x="12113" y="16080"/>
                  </a:lnTo>
                  <a:lnTo>
                    <a:pt x="18212" y="20631"/>
                  </a:lnTo>
                  <a:lnTo>
                    <a:pt x="21600" y="13321"/>
                  </a:lnTo>
                  <a:lnTo>
                    <a:pt x="20072" y="3807"/>
                  </a:lnTo>
                  <a:lnTo>
                    <a:pt x="14284"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5" name="Shape 4609"/>
            <p:cNvSpPr/>
            <p:nvPr/>
          </p:nvSpPr>
          <p:spPr>
            <a:xfrm>
              <a:off x="6453377" y="1517051"/>
              <a:ext cx="143292" cy="157782"/>
            </a:xfrm>
            <a:custGeom>
              <a:avLst/>
              <a:gdLst/>
              <a:ahLst/>
              <a:cxnLst>
                <a:cxn ang="0">
                  <a:pos x="wd2" y="hd2"/>
                </a:cxn>
                <a:cxn ang="5400000">
                  <a:pos x="wd2" y="hd2"/>
                </a:cxn>
                <a:cxn ang="10800000">
                  <a:pos x="wd2" y="hd2"/>
                </a:cxn>
                <a:cxn ang="16200000">
                  <a:pos x="wd2" y="hd2"/>
                </a:cxn>
              </a:cxnLst>
              <a:rect l="0" t="0" r="r" b="b"/>
              <a:pathLst>
                <a:path w="21600" h="21600" extrusionOk="0">
                  <a:moveTo>
                    <a:pt x="13395" y="2332"/>
                  </a:moveTo>
                  <a:lnTo>
                    <a:pt x="15287" y="2230"/>
                  </a:lnTo>
                  <a:lnTo>
                    <a:pt x="15949" y="4019"/>
                  </a:lnTo>
                  <a:lnTo>
                    <a:pt x="17192" y="5078"/>
                  </a:lnTo>
                  <a:lnTo>
                    <a:pt x="17472" y="2910"/>
                  </a:lnTo>
                  <a:lnTo>
                    <a:pt x="19682" y="3327"/>
                  </a:lnTo>
                  <a:lnTo>
                    <a:pt x="20815" y="5231"/>
                  </a:lnTo>
                  <a:lnTo>
                    <a:pt x="21600" y="7471"/>
                  </a:lnTo>
                  <a:lnTo>
                    <a:pt x="20825" y="9613"/>
                  </a:lnTo>
                  <a:lnTo>
                    <a:pt x="19682" y="11921"/>
                  </a:lnTo>
                  <a:lnTo>
                    <a:pt x="20202" y="13609"/>
                  </a:lnTo>
                  <a:lnTo>
                    <a:pt x="21210" y="15496"/>
                  </a:lnTo>
                  <a:lnTo>
                    <a:pt x="20659" y="17842"/>
                  </a:lnTo>
                  <a:lnTo>
                    <a:pt x="19219" y="16427"/>
                  </a:lnTo>
                  <a:lnTo>
                    <a:pt x="18424" y="17736"/>
                  </a:lnTo>
                  <a:lnTo>
                    <a:pt x="19032" y="19232"/>
                  </a:lnTo>
                  <a:lnTo>
                    <a:pt x="19043" y="20618"/>
                  </a:lnTo>
                  <a:lnTo>
                    <a:pt x="17597" y="20508"/>
                  </a:lnTo>
                  <a:lnTo>
                    <a:pt x="16563" y="21600"/>
                  </a:lnTo>
                  <a:lnTo>
                    <a:pt x="14821" y="21086"/>
                  </a:lnTo>
                  <a:lnTo>
                    <a:pt x="13397" y="20023"/>
                  </a:lnTo>
                  <a:lnTo>
                    <a:pt x="11848" y="20648"/>
                  </a:lnTo>
                  <a:lnTo>
                    <a:pt x="10221" y="19441"/>
                  </a:lnTo>
                  <a:lnTo>
                    <a:pt x="11995" y="18255"/>
                  </a:lnTo>
                  <a:lnTo>
                    <a:pt x="11123" y="16950"/>
                  </a:lnTo>
                  <a:lnTo>
                    <a:pt x="10619" y="15798"/>
                  </a:lnTo>
                  <a:lnTo>
                    <a:pt x="13296" y="14586"/>
                  </a:lnTo>
                  <a:lnTo>
                    <a:pt x="14570" y="12822"/>
                  </a:lnTo>
                  <a:lnTo>
                    <a:pt x="10286" y="13154"/>
                  </a:lnTo>
                  <a:lnTo>
                    <a:pt x="7666" y="13252"/>
                  </a:lnTo>
                  <a:lnTo>
                    <a:pt x="4412" y="13286"/>
                  </a:lnTo>
                  <a:lnTo>
                    <a:pt x="4039" y="12121"/>
                  </a:lnTo>
                  <a:lnTo>
                    <a:pt x="6343" y="10939"/>
                  </a:lnTo>
                  <a:lnTo>
                    <a:pt x="5428" y="10370"/>
                  </a:lnTo>
                  <a:lnTo>
                    <a:pt x="3672" y="10629"/>
                  </a:lnTo>
                  <a:lnTo>
                    <a:pt x="3579" y="9469"/>
                  </a:lnTo>
                  <a:lnTo>
                    <a:pt x="4725" y="8912"/>
                  </a:lnTo>
                  <a:lnTo>
                    <a:pt x="3150" y="8402"/>
                  </a:lnTo>
                  <a:lnTo>
                    <a:pt x="1516" y="8559"/>
                  </a:lnTo>
                  <a:lnTo>
                    <a:pt x="2179" y="7250"/>
                  </a:lnTo>
                  <a:lnTo>
                    <a:pt x="3743" y="7229"/>
                  </a:lnTo>
                  <a:lnTo>
                    <a:pt x="0" y="6119"/>
                  </a:lnTo>
                  <a:lnTo>
                    <a:pt x="1570" y="4997"/>
                  </a:lnTo>
                  <a:lnTo>
                    <a:pt x="3365" y="4614"/>
                  </a:lnTo>
                  <a:cubicBezTo>
                    <a:pt x="3378" y="4413"/>
                    <a:pt x="3391" y="4211"/>
                    <a:pt x="3404" y="4009"/>
                  </a:cubicBezTo>
                  <a:cubicBezTo>
                    <a:pt x="3417" y="3807"/>
                    <a:pt x="3430" y="3605"/>
                    <a:pt x="3443" y="3403"/>
                  </a:cubicBezTo>
                  <a:lnTo>
                    <a:pt x="1447" y="2642"/>
                  </a:lnTo>
                  <a:lnTo>
                    <a:pt x="1473" y="997"/>
                  </a:lnTo>
                  <a:lnTo>
                    <a:pt x="3006" y="0"/>
                  </a:lnTo>
                  <a:lnTo>
                    <a:pt x="4800" y="1278"/>
                  </a:lnTo>
                  <a:lnTo>
                    <a:pt x="5471" y="3222"/>
                  </a:lnTo>
                  <a:lnTo>
                    <a:pt x="5413" y="5742"/>
                  </a:lnTo>
                  <a:lnTo>
                    <a:pt x="6614" y="6576"/>
                  </a:lnTo>
                  <a:lnTo>
                    <a:pt x="6453" y="7966"/>
                  </a:lnTo>
                  <a:lnTo>
                    <a:pt x="6676" y="9411"/>
                  </a:lnTo>
                  <a:lnTo>
                    <a:pt x="8600" y="10796"/>
                  </a:lnTo>
                  <a:lnTo>
                    <a:pt x="8906" y="9160"/>
                  </a:lnTo>
                  <a:lnTo>
                    <a:pt x="8371" y="7634"/>
                  </a:lnTo>
                  <a:lnTo>
                    <a:pt x="9307" y="6329"/>
                  </a:lnTo>
                  <a:lnTo>
                    <a:pt x="8392" y="4990"/>
                  </a:lnTo>
                  <a:lnTo>
                    <a:pt x="8657" y="4025"/>
                  </a:lnTo>
                  <a:lnTo>
                    <a:pt x="10128" y="4025"/>
                  </a:lnTo>
                  <a:lnTo>
                    <a:pt x="11127" y="5449"/>
                  </a:lnTo>
                  <a:lnTo>
                    <a:pt x="11215" y="7034"/>
                  </a:lnTo>
                  <a:lnTo>
                    <a:pt x="12275" y="8756"/>
                  </a:lnTo>
                  <a:lnTo>
                    <a:pt x="13325" y="9721"/>
                  </a:lnTo>
                  <a:lnTo>
                    <a:pt x="14417" y="8297"/>
                  </a:lnTo>
                  <a:lnTo>
                    <a:pt x="13341" y="7192"/>
                  </a:lnTo>
                  <a:lnTo>
                    <a:pt x="13959" y="6006"/>
                  </a:lnTo>
                  <a:lnTo>
                    <a:pt x="13237" y="5113"/>
                  </a:lnTo>
                  <a:lnTo>
                    <a:pt x="12379" y="3387"/>
                  </a:lnTo>
                  <a:lnTo>
                    <a:pt x="13395" y="233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6" name="Shape 4610"/>
            <p:cNvSpPr/>
            <p:nvPr/>
          </p:nvSpPr>
          <p:spPr>
            <a:xfrm>
              <a:off x="6614140" y="1509588"/>
              <a:ext cx="350307" cy="218361"/>
            </a:xfrm>
            <a:custGeom>
              <a:avLst/>
              <a:gdLst/>
              <a:ahLst/>
              <a:cxnLst>
                <a:cxn ang="0">
                  <a:pos x="wd2" y="hd2"/>
                </a:cxn>
                <a:cxn ang="5400000">
                  <a:pos x="wd2" y="hd2"/>
                </a:cxn>
                <a:cxn ang="10800000">
                  <a:pos x="wd2" y="hd2"/>
                </a:cxn>
                <a:cxn ang="16200000">
                  <a:pos x="wd2" y="hd2"/>
                </a:cxn>
              </a:cxnLst>
              <a:rect l="0" t="0" r="r" b="b"/>
              <a:pathLst>
                <a:path w="21600" h="21600" extrusionOk="0">
                  <a:moveTo>
                    <a:pt x="698" y="0"/>
                  </a:moveTo>
                  <a:lnTo>
                    <a:pt x="0" y="544"/>
                  </a:lnTo>
                  <a:lnTo>
                    <a:pt x="514" y="2092"/>
                  </a:lnTo>
                  <a:lnTo>
                    <a:pt x="337" y="2783"/>
                  </a:lnTo>
                  <a:lnTo>
                    <a:pt x="1233" y="5025"/>
                  </a:lnTo>
                  <a:lnTo>
                    <a:pt x="2097" y="6476"/>
                  </a:lnTo>
                  <a:lnTo>
                    <a:pt x="3584" y="6283"/>
                  </a:lnTo>
                  <a:lnTo>
                    <a:pt x="4407" y="7269"/>
                  </a:lnTo>
                  <a:lnTo>
                    <a:pt x="4806" y="8814"/>
                  </a:lnTo>
                  <a:lnTo>
                    <a:pt x="5108" y="10810"/>
                  </a:lnTo>
                  <a:lnTo>
                    <a:pt x="5200" y="13071"/>
                  </a:lnTo>
                  <a:lnTo>
                    <a:pt x="4711" y="15122"/>
                  </a:lnTo>
                  <a:lnTo>
                    <a:pt x="5217" y="16790"/>
                  </a:lnTo>
                  <a:lnTo>
                    <a:pt x="5325" y="18550"/>
                  </a:lnTo>
                  <a:lnTo>
                    <a:pt x="5510" y="20350"/>
                  </a:lnTo>
                  <a:lnTo>
                    <a:pt x="6278" y="20067"/>
                  </a:lnTo>
                  <a:lnTo>
                    <a:pt x="7133" y="19680"/>
                  </a:lnTo>
                  <a:lnTo>
                    <a:pt x="7675" y="20786"/>
                  </a:lnTo>
                  <a:lnTo>
                    <a:pt x="8410" y="20817"/>
                  </a:lnTo>
                  <a:lnTo>
                    <a:pt x="9010" y="20135"/>
                  </a:lnTo>
                  <a:lnTo>
                    <a:pt x="9527" y="18541"/>
                  </a:lnTo>
                  <a:lnTo>
                    <a:pt x="10284" y="19256"/>
                  </a:lnTo>
                  <a:lnTo>
                    <a:pt x="9788" y="20583"/>
                  </a:lnTo>
                  <a:lnTo>
                    <a:pt x="10497" y="21394"/>
                  </a:lnTo>
                  <a:lnTo>
                    <a:pt x="11462" y="21016"/>
                  </a:lnTo>
                  <a:lnTo>
                    <a:pt x="12240" y="21600"/>
                  </a:lnTo>
                  <a:lnTo>
                    <a:pt x="12829" y="20626"/>
                  </a:lnTo>
                  <a:lnTo>
                    <a:pt x="13886" y="21339"/>
                  </a:lnTo>
                  <a:lnTo>
                    <a:pt x="14413" y="20359"/>
                  </a:lnTo>
                  <a:lnTo>
                    <a:pt x="15498" y="20847"/>
                  </a:lnTo>
                  <a:lnTo>
                    <a:pt x="16569" y="19929"/>
                  </a:lnTo>
                  <a:lnTo>
                    <a:pt x="16910" y="19241"/>
                  </a:lnTo>
                  <a:lnTo>
                    <a:pt x="16954" y="18280"/>
                  </a:lnTo>
                  <a:lnTo>
                    <a:pt x="17971" y="19923"/>
                  </a:lnTo>
                  <a:lnTo>
                    <a:pt x="19162" y="20482"/>
                  </a:lnTo>
                  <a:lnTo>
                    <a:pt x="19657" y="19717"/>
                  </a:lnTo>
                  <a:lnTo>
                    <a:pt x="20444" y="18731"/>
                  </a:lnTo>
                  <a:lnTo>
                    <a:pt x="21139" y="18424"/>
                  </a:lnTo>
                  <a:lnTo>
                    <a:pt x="20773" y="17033"/>
                  </a:lnTo>
                  <a:lnTo>
                    <a:pt x="21600" y="16305"/>
                  </a:lnTo>
                  <a:lnTo>
                    <a:pt x="21083" y="15319"/>
                  </a:lnTo>
                  <a:lnTo>
                    <a:pt x="20452" y="14729"/>
                  </a:lnTo>
                  <a:lnTo>
                    <a:pt x="21264" y="13544"/>
                  </a:lnTo>
                  <a:lnTo>
                    <a:pt x="20796" y="12315"/>
                  </a:lnTo>
                  <a:lnTo>
                    <a:pt x="20090" y="11790"/>
                  </a:lnTo>
                  <a:lnTo>
                    <a:pt x="19807" y="10847"/>
                  </a:lnTo>
                  <a:lnTo>
                    <a:pt x="19163" y="10647"/>
                  </a:lnTo>
                  <a:lnTo>
                    <a:pt x="18551" y="10319"/>
                  </a:lnTo>
                  <a:lnTo>
                    <a:pt x="17613" y="9913"/>
                  </a:lnTo>
                  <a:lnTo>
                    <a:pt x="16705" y="10227"/>
                  </a:lnTo>
                  <a:lnTo>
                    <a:pt x="15612" y="10911"/>
                  </a:lnTo>
                  <a:lnTo>
                    <a:pt x="14819" y="10789"/>
                  </a:lnTo>
                  <a:lnTo>
                    <a:pt x="14164" y="11572"/>
                  </a:lnTo>
                  <a:lnTo>
                    <a:pt x="13226" y="12220"/>
                  </a:lnTo>
                  <a:lnTo>
                    <a:pt x="12835" y="13098"/>
                  </a:lnTo>
                  <a:lnTo>
                    <a:pt x="11719" y="12628"/>
                  </a:lnTo>
                  <a:lnTo>
                    <a:pt x="11076" y="12509"/>
                  </a:lnTo>
                  <a:lnTo>
                    <a:pt x="10747" y="13494"/>
                  </a:lnTo>
                  <a:lnTo>
                    <a:pt x="9971" y="13141"/>
                  </a:lnTo>
                  <a:lnTo>
                    <a:pt x="9573" y="12429"/>
                  </a:lnTo>
                  <a:lnTo>
                    <a:pt x="8978" y="13427"/>
                  </a:lnTo>
                  <a:lnTo>
                    <a:pt x="8363" y="12383"/>
                  </a:lnTo>
                  <a:lnTo>
                    <a:pt x="8682" y="11685"/>
                  </a:lnTo>
                  <a:lnTo>
                    <a:pt x="8180" y="10592"/>
                  </a:lnTo>
                  <a:lnTo>
                    <a:pt x="7655" y="10088"/>
                  </a:lnTo>
                  <a:lnTo>
                    <a:pt x="7126" y="10011"/>
                  </a:lnTo>
                  <a:lnTo>
                    <a:pt x="6277" y="7607"/>
                  </a:lnTo>
                  <a:lnTo>
                    <a:pt x="7534" y="7465"/>
                  </a:lnTo>
                  <a:lnTo>
                    <a:pt x="8535" y="7475"/>
                  </a:lnTo>
                  <a:lnTo>
                    <a:pt x="8210" y="6252"/>
                  </a:lnTo>
                  <a:lnTo>
                    <a:pt x="7230" y="5754"/>
                  </a:lnTo>
                  <a:lnTo>
                    <a:pt x="6607" y="5266"/>
                  </a:lnTo>
                  <a:lnTo>
                    <a:pt x="7209" y="4698"/>
                  </a:lnTo>
                  <a:lnTo>
                    <a:pt x="6413" y="3574"/>
                  </a:lnTo>
                  <a:lnTo>
                    <a:pt x="5550" y="3586"/>
                  </a:lnTo>
                  <a:lnTo>
                    <a:pt x="4551" y="4228"/>
                  </a:lnTo>
                  <a:lnTo>
                    <a:pt x="3760" y="4483"/>
                  </a:lnTo>
                  <a:lnTo>
                    <a:pt x="3887" y="3261"/>
                  </a:lnTo>
                  <a:lnTo>
                    <a:pt x="3502" y="1872"/>
                  </a:lnTo>
                  <a:lnTo>
                    <a:pt x="2694" y="868"/>
                  </a:lnTo>
                  <a:lnTo>
                    <a:pt x="1746" y="337"/>
                  </a:lnTo>
                  <a:lnTo>
                    <a:pt x="69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7" name="Shape 4611"/>
            <p:cNvSpPr/>
            <p:nvPr/>
          </p:nvSpPr>
          <p:spPr>
            <a:xfrm>
              <a:off x="6598219" y="1631831"/>
              <a:ext cx="68071" cy="83885"/>
            </a:xfrm>
            <a:custGeom>
              <a:avLst/>
              <a:gdLst/>
              <a:ahLst/>
              <a:cxnLst>
                <a:cxn ang="0">
                  <a:pos x="wd2" y="hd2"/>
                </a:cxn>
                <a:cxn ang="5400000">
                  <a:pos x="wd2" y="hd2"/>
                </a:cxn>
                <a:cxn ang="10800000">
                  <a:pos x="wd2" y="hd2"/>
                </a:cxn>
                <a:cxn ang="16200000">
                  <a:pos x="wd2" y="hd2"/>
                </a:cxn>
              </a:cxnLst>
              <a:rect l="0" t="0" r="r" b="b"/>
              <a:pathLst>
                <a:path w="21600" h="21600" extrusionOk="0">
                  <a:moveTo>
                    <a:pt x="9777" y="0"/>
                  </a:moveTo>
                  <a:lnTo>
                    <a:pt x="6351" y="2662"/>
                  </a:lnTo>
                  <a:lnTo>
                    <a:pt x="5706" y="5578"/>
                  </a:lnTo>
                  <a:lnTo>
                    <a:pt x="1503" y="7121"/>
                  </a:lnTo>
                  <a:lnTo>
                    <a:pt x="0" y="11398"/>
                  </a:lnTo>
                  <a:lnTo>
                    <a:pt x="4867" y="14692"/>
                  </a:lnTo>
                  <a:lnTo>
                    <a:pt x="9990" y="17331"/>
                  </a:lnTo>
                  <a:lnTo>
                    <a:pt x="12496" y="20761"/>
                  </a:lnTo>
                  <a:lnTo>
                    <a:pt x="19499" y="21600"/>
                  </a:lnTo>
                  <a:lnTo>
                    <a:pt x="21491" y="18746"/>
                  </a:lnTo>
                  <a:lnTo>
                    <a:pt x="21600" y="12038"/>
                  </a:lnTo>
                  <a:lnTo>
                    <a:pt x="21589" y="6169"/>
                  </a:lnTo>
                  <a:lnTo>
                    <a:pt x="19849" y="2355"/>
                  </a:lnTo>
                  <a:lnTo>
                    <a:pt x="15374" y="205"/>
                  </a:lnTo>
                  <a:lnTo>
                    <a:pt x="9777"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8" name="Shape 4612"/>
            <p:cNvSpPr/>
            <p:nvPr/>
          </p:nvSpPr>
          <p:spPr>
            <a:xfrm>
              <a:off x="6715712" y="1464038"/>
              <a:ext cx="31717" cy="34721"/>
            </a:xfrm>
            <a:custGeom>
              <a:avLst/>
              <a:gdLst/>
              <a:ahLst/>
              <a:cxnLst>
                <a:cxn ang="0">
                  <a:pos x="wd2" y="hd2"/>
                </a:cxn>
                <a:cxn ang="5400000">
                  <a:pos x="wd2" y="hd2"/>
                </a:cxn>
                <a:cxn ang="10800000">
                  <a:pos x="wd2" y="hd2"/>
                </a:cxn>
                <a:cxn ang="16200000">
                  <a:pos x="wd2" y="hd2"/>
                </a:cxn>
              </a:cxnLst>
              <a:rect l="0" t="0" r="r" b="b"/>
              <a:pathLst>
                <a:path w="21600" h="21600" extrusionOk="0">
                  <a:moveTo>
                    <a:pt x="20027" y="10031"/>
                  </a:moveTo>
                  <a:lnTo>
                    <a:pt x="21600" y="21600"/>
                  </a:lnTo>
                  <a:lnTo>
                    <a:pt x="10257" y="20964"/>
                  </a:lnTo>
                  <a:lnTo>
                    <a:pt x="0" y="13469"/>
                  </a:lnTo>
                  <a:lnTo>
                    <a:pt x="2805" y="2840"/>
                  </a:lnTo>
                  <a:lnTo>
                    <a:pt x="12269" y="0"/>
                  </a:lnTo>
                  <a:lnTo>
                    <a:pt x="20027" y="10031"/>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59" name="Shape 4613"/>
            <p:cNvSpPr/>
            <p:nvPr/>
          </p:nvSpPr>
          <p:spPr>
            <a:xfrm>
              <a:off x="6714854" y="959371"/>
              <a:ext cx="353925" cy="617621"/>
            </a:xfrm>
            <a:custGeom>
              <a:avLst/>
              <a:gdLst/>
              <a:ahLst/>
              <a:cxnLst>
                <a:cxn ang="0">
                  <a:pos x="wd2" y="hd2"/>
                </a:cxn>
                <a:cxn ang="5400000">
                  <a:pos x="wd2" y="hd2"/>
                </a:cxn>
                <a:cxn ang="10800000">
                  <a:pos x="wd2" y="hd2"/>
                </a:cxn>
                <a:cxn ang="16200000">
                  <a:pos x="wd2" y="hd2"/>
                </a:cxn>
              </a:cxnLst>
              <a:rect l="0" t="0" r="r" b="b"/>
              <a:pathLst>
                <a:path w="21600" h="21600" extrusionOk="0">
                  <a:moveTo>
                    <a:pt x="1914" y="20110"/>
                  </a:moveTo>
                  <a:lnTo>
                    <a:pt x="2525" y="19984"/>
                  </a:lnTo>
                  <a:lnTo>
                    <a:pt x="2821" y="19684"/>
                  </a:lnTo>
                  <a:lnTo>
                    <a:pt x="3453" y="19331"/>
                  </a:lnTo>
                  <a:lnTo>
                    <a:pt x="4278" y="19227"/>
                  </a:lnTo>
                  <a:lnTo>
                    <a:pt x="5191" y="19118"/>
                  </a:lnTo>
                  <a:lnTo>
                    <a:pt x="5461" y="18770"/>
                  </a:lnTo>
                  <a:lnTo>
                    <a:pt x="4341" y="18590"/>
                  </a:lnTo>
                  <a:lnTo>
                    <a:pt x="4564" y="18138"/>
                  </a:lnTo>
                  <a:lnTo>
                    <a:pt x="3855" y="17704"/>
                  </a:lnTo>
                  <a:lnTo>
                    <a:pt x="3577" y="17230"/>
                  </a:lnTo>
                  <a:lnTo>
                    <a:pt x="4223" y="17103"/>
                  </a:lnTo>
                  <a:lnTo>
                    <a:pt x="5103" y="16934"/>
                  </a:lnTo>
                  <a:lnTo>
                    <a:pt x="5856" y="17214"/>
                  </a:lnTo>
                  <a:lnTo>
                    <a:pt x="6233" y="17812"/>
                  </a:lnTo>
                  <a:lnTo>
                    <a:pt x="6610" y="18231"/>
                  </a:lnTo>
                  <a:lnTo>
                    <a:pt x="7603" y="18403"/>
                  </a:lnTo>
                  <a:lnTo>
                    <a:pt x="8430" y="18197"/>
                  </a:lnTo>
                  <a:lnTo>
                    <a:pt x="9036" y="17854"/>
                  </a:lnTo>
                  <a:lnTo>
                    <a:pt x="9401" y="17272"/>
                  </a:lnTo>
                  <a:lnTo>
                    <a:pt x="9211" y="16782"/>
                  </a:lnTo>
                  <a:lnTo>
                    <a:pt x="8672" y="17200"/>
                  </a:lnTo>
                  <a:lnTo>
                    <a:pt x="8449" y="17675"/>
                  </a:lnTo>
                  <a:lnTo>
                    <a:pt x="7548" y="17915"/>
                  </a:lnTo>
                  <a:lnTo>
                    <a:pt x="6934" y="17631"/>
                  </a:lnTo>
                  <a:lnTo>
                    <a:pt x="6951" y="17236"/>
                  </a:lnTo>
                  <a:lnTo>
                    <a:pt x="7485" y="16821"/>
                  </a:lnTo>
                  <a:lnTo>
                    <a:pt x="6513" y="16739"/>
                  </a:lnTo>
                  <a:lnTo>
                    <a:pt x="6955" y="16405"/>
                  </a:lnTo>
                  <a:lnTo>
                    <a:pt x="7496" y="16105"/>
                  </a:lnTo>
                  <a:lnTo>
                    <a:pt x="7344" y="15517"/>
                  </a:lnTo>
                  <a:lnTo>
                    <a:pt x="7153" y="14937"/>
                  </a:lnTo>
                  <a:lnTo>
                    <a:pt x="6646" y="15239"/>
                  </a:lnTo>
                  <a:lnTo>
                    <a:pt x="6521" y="15849"/>
                  </a:lnTo>
                  <a:lnTo>
                    <a:pt x="6075" y="16211"/>
                  </a:lnTo>
                  <a:lnTo>
                    <a:pt x="5650" y="15814"/>
                  </a:lnTo>
                  <a:lnTo>
                    <a:pt x="5069" y="16345"/>
                  </a:lnTo>
                  <a:lnTo>
                    <a:pt x="4532" y="16238"/>
                  </a:lnTo>
                  <a:lnTo>
                    <a:pt x="4356" y="15598"/>
                  </a:lnTo>
                  <a:lnTo>
                    <a:pt x="4655" y="15212"/>
                  </a:lnTo>
                  <a:lnTo>
                    <a:pt x="4869" y="14615"/>
                  </a:lnTo>
                  <a:lnTo>
                    <a:pt x="5139" y="14319"/>
                  </a:lnTo>
                  <a:lnTo>
                    <a:pt x="5938" y="14110"/>
                  </a:lnTo>
                  <a:lnTo>
                    <a:pt x="6683" y="13871"/>
                  </a:lnTo>
                  <a:lnTo>
                    <a:pt x="7353" y="13870"/>
                  </a:lnTo>
                  <a:lnTo>
                    <a:pt x="8230" y="13989"/>
                  </a:lnTo>
                  <a:lnTo>
                    <a:pt x="8575" y="14322"/>
                  </a:lnTo>
                  <a:lnTo>
                    <a:pt x="9194" y="14505"/>
                  </a:lnTo>
                  <a:lnTo>
                    <a:pt x="9117" y="14115"/>
                  </a:lnTo>
                  <a:lnTo>
                    <a:pt x="9965" y="13923"/>
                  </a:lnTo>
                  <a:lnTo>
                    <a:pt x="9645" y="13453"/>
                  </a:lnTo>
                  <a:lnTo>
                    <a:pt x="8817" y="13654"/>
                  </a:lnTo>
                  <a:lnTo>
                    <a:pt x="7774" y="13609"/>
                  </a:lnTo>
                  <a:lnTo>
                    <a:pt x="6728" y="13258"/>
                  </a:lnTo>
                  <a:lnTo>
                    <a:pt x="7306" y="13141"/>
                  </a:lnTo>
                  <a:lnTo>
                    <a:pt x="7727" y="12965"/>
                  </a:lnTo>
                  <a:lnTo>
                    <a:pt x="7096" y="12421"/>
                  </a:lnTo>
                  <a:lnTo>
                    <a:pt x="6789" y="11981"/>
                  </a:lnTo>
                  <a:lnTo>
                    <a:pt x="6153" y="11533"/>
                  </a:lnTo>
                  <a:lnTo>
                    <a:pt x="5435" y="11311"/>
                  </a:lnTo>
                  <a:lnTo>
                    <a:pt x="5073" y="10899"/>
                  </a:lnTo>
                  <a:lnTo>
                    <a:pt x="5890" y="10595"/>
                  </a:lnTo>
                  <a:lnTo>
                    <a:pt x="5122" y="10378"/>
                  </a:lnTo>
                  <a:lnTo>
                    <a:pt x="4560" y="9915"/>
                  </a:lnTo>
                  <a:lnTo>
                    <a:pt x="4924" y="9554"/>
                  </a:lnTo>
                  <a:lnTo>
                    <a:pt x="6035" y="9545"/>
                  </a:lnTo>
                  <a:lnTo>
                    <a:pt x="6770" y="9752"/>
                  </a:lnTo>
                  <a:lnTo>
                    <a:pt x="7584" y="10079"/>
                  </a:lnTo>
                  <a:lnTo>
                    <a:pt x="8689" y="10609"/>
                  </a:lnTo>
                  <a:lnTo>
                    <a:pt x="9348" y="11292"/>
                  </a:lnTo>
                  <a:lnTo>
                    <a:pt x="10061" y="11614"/>
                  </a:lnTo>
                  <a:lnTo>
                    <a:pt x="11293" y="11479"/>
                  </a:lnTo>
                  <a:lnTo>
                    <a:pt x="11257" y="11116"/>
                  </a:lnTo>
                  <a:lnTo>
                    <a:pt x="10093" y="11214"/>
                  </a:lnTo>
                  <a:lnTo>
                    <a:pt x="9525" y="10903"/>
                  </a:lnTo>
                  <a:lnTo>
                    <a:pt x="9156" y="10318"/>
                  </a:lnTo>
                  <a:lnTo>
                    <a:pt x="8512" y="9947"/>
                  </a:lnTo>
                  <a:lnTo>
                    <a:pt x="7750" y="9630"/>
                  </a:lnTo>
                  <a:lnTo>
                    <a:pt x="7963" y="9209"/>
                  </a:lnTo>
                  <a:lnTo>
                    <a:pt x="8923" y="9110"/>
                  </a:lnTo>
                  <a:lnTo>
                    <a:pt x="9748" y="8879"/>
                  </a:lnTo>
                  <a:lnTo>
                    <a:pt x="10600" y="8747"/>
                  </a:lnTo>
                  <a:lnTo>
                    <a:pt x="11518" y="8484"/>
                  </a:lnTo>
                  <a:lnTo>
                    <a:pt x="10771" y="8255"/>
                  </a:lnTo>
                  <a:lnTo>
                    <a:pt x="11402" y="7935"/>
                  </a:lnTo>
                  <a:lnTo>
                    <a:pt x="12282" y="7897"/>
                  </a:lnTo>
                  <a:lnTo>
                    <a:pt x="13033" y="7516"/>
                  </a:lnTo>
                  <a:lnTo>
                    <a:pt x="12004" y="7487"/>
                  </a:lnTo>
                  <a:lnTo>
                    <a:pt x="11387" y="7172"/>
                  </a:lnTo>
                  <a:lnTo>
                    <a:pt x="11629" y="6550"/>
                  </a:lnTo>
                  <a:lnTo>
                    <a:pt x="11991" y="6012"/>
                  </a:lnTo>
                  <a:lnTo>
                    <a:pt x="11206" y="6148"/>
                  </a:lnTo>
                  <a:lnTo>
                    <a:pt x="10701" y="6870"/>
                  </a:lnTo>
                  <a:lnTo>
                    <a:pt x="10560" y="7653"/>
                  </a:lnTo>
                  <a:lnTo>
                    <a:pt x="9897" y="8066"/>
                  </a:lnTo>
                  <a:lnTo>
                    <a:pt x="9226" y="8639"/>
                  </a:lnTo>
                  <a:lnTo>
                    <a:pt x="8165" y="8606"/>
                  </a:lnTo>
                  <a:lnTo>
                    <a:pt x="8306" y="8026"/>
                  </a:lnTo>
                  <a:lnTo>
                    <a:pt x="7210" y="8174"/>
                  </a:lnTo>
                  <a:lnTo>
                    <a:pt x="7294" y="8751"/>
                  </a:lnTo>
                  <a:lnTo>
                    <a:pt x="6488" y="8976"/>
                  </a:lnTo>
                  <a:lnTo>
                    <a:pt x="5023" y="8800"/>
                  </a:lnTo>
                  <a:lnTo>
                    <a:pt x="4004" y="8594"/>
                  </a:lnTo>
                  <a:lnTo>
                    <a:pt x="3034" y="8436"/>
                  </a:lnTo>
                  <a:lnTo>
                    <a:pt x="2703" y="8064"/>
                  </a:lnTo>
                  <a:lnTo>
                    <a:pt x="3371" y="7838"/>
                  </a:lnTo>
                  <a:lnTo>
                    <a:pt x="4623" y="7624"/>
                  </a:lnTo>
                  <a:lnTo>
                    <a:pt x="4602" y="7932"/>
                  </a:lnTo>
                  <a:cubicBezTo>
                    <a:pt x="4638" y="8019"/>
                    <a:pt x="4673" y="8106"/>
                    <a:pt x="4709" y="8193"/>
                  </a:cubicBezTo>
                  <a:cubicBezTo>
                    <a:pt x="4745" y="8280"/>
                    <a:pt x="4781" y="8367"/>
                    <a:pt x="4817" y="8455"/>
                  </a:cubicBezTo>
                  <a:lnTo>
                    <a:pt x="5134" y="7901"/>
                  </a:lnTo>
                  <a:lnTo>
                    <a:pt x="5945" y="7795"/>
                  </a:lnTo>
                  <a:lnTo>
                    <a:pt x="6843" y="7453"/>
                  </a:lnTo>
                  <a:lnTo>
                    <a:pt x="6008" y="7392"/>
                  </a:lnTo>
                  <a:lnTo>
                    <a:pt x="5221" y="7276"/>
                  </a:lnTo>
                  <a:lnTo>
                    <a:pt x="5848" y="6928"/>
                  </a:lnTo>
                  <a:lnTo>
                    <a:pt x="5172" y="6792"/>
                  </a:lnTo>
                  <a:lnTo>
                    <a:pt x="4261" y="7151"/>
                  </a:lnTo>
                  <a:lnTo>
                    <a:pt x="3116" y="7468"/>
                  </a:lnTo>
                  <a:lnTo>
                    <a:pt x="2133" y="7659"/>
                  </a:lnTo>
                  <a:lnTo>
                    <a:pt x="1641" y="7409"/>
                  </a:lnTo>
                  <a:lnTo>
                    <a:pt x="2116" y="7092"/>
                  </a:lnTo>
                  <a:lnTo>
                    <a:pt x="2104" y="6554"/>
                  </a:lnTo>
                  <a:lnTo>
                    <a:pt x="2689" y="6375"/>
                  </a:lnTo>
                  <a:lnTo>
                    <a:pt x="3404" y="5986"/>
                  </a:lnTo>
                  <a:lnTo>
                    <a:pt x="2461" y="6016"/>
                  </a:lnTo>
                  <a:lnTo>
                    <a:pt x="1268" y="6290"/>
                  </a:lnTo>
                  <a:lnTo>
                    <a:pt x="1811" y="5681"/>
                  </a:lnTo>
                  <a:lnTo>
                    <a:pt x="626" y="6075"/>
                  </a:lnTo>
                  <a:lnTo>
                    <a:pt x="0" y="5707"/>
                  </a:lnTo>
                  <a:lnTo>
                    <a:pt x="619" y="5169"/>
                  </a:lnTo>
                  <a:lnTo>
                    <a:pt x="1665" y="5174"/>
                  </a:lnTo>
                  <a:lnTo>
                    <a:pt x="2355" y="4806"/>
                  </a:lnTo>
                  <a:lnTo>
                    <a:pt x="3155" y="4404"/>
                  </a:lnTo>
                  <a:lnTo>
                    <a:pt x="3809" y="4578"/>
                  </a:lnTo>
                  <a:lnTo>
                    <a:pt x="5609" y="4897"/>
                  </a:lnTo>
                  <a:lnTo>
                    <a:pt x="5773" y="4580"/>
                  </a:lnTo>
                  <a:lnTo>
                    <a:pt x="4891" y="4339"/>
                  </a:lnTo>
                  <a:lnTo>
                    <a:pt x="4148" y="3948"/>
                  </a:lnTo>
                  <a:lnTo>
                    <a:pt x="4811" y="3810"/>
                  </a:lnTo>
                  <a:lnTo>
                    <a:pt x="4876" y="3280"/>
                  </a:lnTo>
                  <a:lnTo>
                    <a:pt x="5217" y="3072"/>
                  </a:lnTo>
                  <a:lnTo>
                    <a:pt x="5931" y="3300"/>
                  </a:lnTo>
                  <a:lnTo>
                    <a:pt x="6316" y="3747"/>
                  </a:lnTo>
                  <a:lnTo>
                    <a:pt x="6867" y="4200"/>
                  </a:lnTo>
                  <a:lnTo>
                    <a:pt x="7301" y="4102"/>
                  </a:lnTo>
                  <a:lnTo>
                    <a:pt x="8071" y="4256"/>
                  </a:lnTo>
                  <a:lnTo>
                    <a:pt x="9212" y="4652"/>
                  </a:lnTo>
                  <a:lnTo>
                    <a:pt x="8572" y="4164"/>
                  </a:lnTo>
                  <a:lnTo>
                    <a:pt x="7749" y="3710"/>
                  </a:lnTo>
                  <a:lnTo>
                    <a:pt x="7011" y="3367"/>
                  </a:lnTo>
                  <a:lnTo>
                    <a:pt x="7257" y="2859"/>
                  </a:lnTo>
                  <a:lnTo>
                    <a:pt x="7511" y="2439"/>
                  </a:lnTo>
                  <a:lnTo>
                    <a:pt x="7722" y="2028"/>
                  </a:lnTo>
                  <a:lnTo>
                    <a:pt x="9151" y="2306"/>
                  </a:lnTo>
                  <a:lnTo>
                    <a:pt x="9037" y="1951"/>
                  </a:lnTo>
                  <a:cubicBezTo>
                    <a:pt x="8892" y="1910"/>
                    <a:pt x="8747" y="1868"/>
                    <a:pt x="8602" y="1827"/>
                  </a:cubicBezTo>
                  <a:cubicBezTo>
                    <a:pt x="8456" y="1785"/>
                    <a:pt x="8311" y="1744"/>
                    <a:pt x="8166" y="1702"/>
                  </a:cubicBezTo>
                  <a:lnTo>
                    <a:pt x="8488" y="1428"/>
                  </a:lnTo>
                  <a:lnTo>
                    <a:pt x="9054" y="1568"/>
                  </a:lnTo>
                  <a:lnTo>
                    <a:pt x="9614" y="1533"/>
                  </a:lnTo>
                  <a:lnTo>
                    <a:pt x="10287" y="1749"/>
                  </a:lnTo>
                  <a:lnTo>
                    <a:pt x="10824" y="2157"/>
                  </a:lnTo>
                  <a:lnTo>
                    <a:pt x="11167" y="2635"/>
                  </a:lnTo>
                  <a:lnTo>
                    <a:pt x="11603" y="2394"/>
                  </a:lnTo>
                  <a:lnTo>
                    <a:pt x="11502" y="1885"/>
                  </a:lnTo>
                  <a:lnTo>
                    <a:pt x="10790" y="1517"/>
                  </a:lnTo>
                  <a:lnTo>
                    <a:pt x="9938" y="1227"/>
                  </a:lnTo>
                  <a:lnTo>
                    <a:pt x="10553" y="994"/>
                  </a:lnTo>
                  <a:lnTo>
                    <a:pt x="11573" y="937"/>
                  </a:lnTo>
                  <a:lnTo>
                    <a:pt x="12979" y="1243"/>
                  </a:lnTo>
                  <a:cubicBezTo>
                    <a:pt x="12896" y="1191"/>
                    <a:pt x="12812" y="1139"/>
                    <a:pt x="12729" y="1087"/>
                  </a:cubicBezTo>
                  <a:cubicBezTo>
                    <a:pt x="12645" y="1035"/>
                    <a:pt x="12562" y="982"/>
                    <a:pt x="12478" y="930"/>
                  </a:cubicBezTo>
                  <a:lnTo>
                    <a:pt x="12809" y="607"/>
                  </a:lnTo>
                  <a:lnTo>
                    <a:pt x="13417" y="584"/>
                  </a:lnTo>
                  <a:lnTo>
                    <a:pt x="14015" y="815"/>
                  </a:lnTo>
                  <a:lnTo>
                    <a:pt x="13707" y="274"/>
                  </a:lnTo>
                  <a:lnTo>
                    <a:pt x="14282" y="0"/>
                  </a:lnTo>
                  <a:lnTo>
                    <a:pt x="15438" y="332"/>
                  </a:lnTo>
                  <a:lnTo>
                    <a:pt x="16549" y="209"/>
                  </a:lnTo>
                  <a:lnTo>
                    <a:pt x="16978" y="377"/>
                  </a:lnTo>
                  <a:lnTo>
                    <a:pt x="16334" y="913"/>
                  </a:lnTo>
                  <a:lnTo>
                    <a:pt x="16526" y="1343"/>
                  </a:lnTo>
                  <a:lnTo>
                    <a:pt x="17207" y="902"/>
                  </a:lnTo>
                  <a:lnTo>
                    <a:pt x="17818" y="310"/>
                  </a:lnTo>
                  <a:lnTo>
                    <a:pt x="18472" y="55"/>
                  </a:lnTo>
                  <a:lnTo>
                    <a:pt x="19340" y="444"/>
                  </a:lnTo>
                  <a:lnTo>
                    <a:pt x="19855" y="958"/>
                  </a:lnTo>
                  <a:lnTo>
                    <a:pt x="20421" y="680"/>
                  </a:lnTo>
                  <a:lnTo>
                    <a:pt x="21316" y="797"/>
                  </a:lnTo>
                  <a:lnTo>
                    <a:pt x="21531" y="1439"/>
                  </a:lnTo>
                  <a:lnTo>
                    <a:pt x="21600" y="2081"/>
                  </a:lnTo>
                  <a:lnTo>
                    <a:pt x="21019" y="2735"/>
                  </a:lnTo>
                  <a:lnTo>
                    <a:pt x="20699" y="3161"/>
                  </a:lnTo>
                  <a:lnTo>
                    <a:pt x="19975" y="3425"/>
                  </a:lnTo>
                  <a:lnTo>
                    <a:pt x="19445" y="3778"/>
                  </a:lnTo>
                  <a:lnTo>
                    <a:pt x="18329" y="3970"/>
                  </a:lnTo>
                  <a:lnTo>
                    <a:pt x="17820" y="4506"/>
                  </a:lnTo>
                  <a:lnTo>
                    <a:pt x="18607" y="4520"/>
                  </a:lnTo>
                  <a:lnTo>
                    <a:pt x="19304" y="4385"/>
                  </a:lnTo>
                  <a:lnTo>
                    <a:pt x="18769" y="4796"/>
                  </a:lnTo>
                  <a:lnTo>
                    <a:pt x="17866" y="5367"/>
                  </a:lnTo>
                  <a:lnTo>
                    <a:pt x="17428" y="5860"/>
                  </a:lnTo>
                  <a:lnTo>
                    <a:pt x="18129" y="5899"/>
                  </a:lnTo>
                  <a:lnTo>
                    <a:pt x="18797" y="5424"/>
                  </a:lnTo>
                  <a:lnTo>
                    <a:pt x="19518" y="5087"/>
                  </a:lnTo>
                  <a:lnTo>
                    <a:pt x="20183" y="4401"/>
                  </a:lnTo>
                  <a:lnTo>
                    <a:pt x="20396" y="3923"/>
                  </a:lnTo>
                  <a:lnTo>
                    <a:pt x="21171" y="4036"/>
                  </a:lnTo>
                  <a:lnTo>
                    <a:pt x="20941" y="4640"/>
                  </a:lnTo>
                  <a:lnTo>
                    <a:pt x="20394" y="5314"/>
                  </a:lnTo>
                  <a:lnTo>
                    <a:pt x="19988" y="6022"/>
                  </a:lnTo>
                  <a:lnTo>
                    <a:pt x="19546" y="6698"/>
                  </a:lnTo>
                  <a:lnTo>
                    <a:pt x="19247" y="7660"/>
                  </a:lnTo>
                  <a:lnTo>
                    <a:pt x="18675" y="7837"/>
                  </a:lnTo>
                  <a:lnTo>
                    <a:pt x="18529" y="8469"/>
                  </a:lnTo>
                  <a:lnTo>
                    <a:pt x="17519" y="8915"/>
                  </a:lnTo>
                  <a:lnTo>
                    <a:pt x="17583" y="9242"/>
                  </a:lnTo>
                  <a:lnTo>
                    <a:pt x="18379" y="9016"/>
                  </a:lnTo>
                  <a:lnTo>
                    <a:pt x="18928" y="9150"/>
                  </a:lnTo>
                  <a:lnTo>
                    <a:pt x="18417" y="9562"/>
                  </a:lnTo>
                  <a:lnTo>
                    <a:pt x="18774" y="9897"/>
                  </a:lnTo>
                  <a:lnTo>
                    <a:pt x="18370" y="10408"/>
                  </a:lnTo>
                  <a:lnTo>
                    <a:pt x="16935" y="10138"/>
                  </a:lnTo>
                  <a:lnTo>
                    <a:pt x="16285" y="9849"/>
                  </a:lnTo>
                  <a:lnTo>
                    <a:pt x="15870" y="10126"/>
                  </a:lnTo>
                  <a:lnTo>
                    <a:pt x="16518" y="10369"/>
                  </a:lnTo>
                  <a:lnTo>
                    <a:pt x="17198" y="10620"/>
                  </a:lnTo>
                  <a:lnTo>
                    <a:pt x="17139" y="10951"/>
                  </a:lnTo>
                  <a:lnTo>
                    <a:pt x="16274" y="11549"/>
                  </a:lnTo>
                  <a:lnTo>
                    <a:pt x="15413" y="11525"/>
                  </a:lnTo>
                  <a:lnTo>
                    <a:pt x="14582" y="11603"/>
                  </a:lnTo>
                  <a:lnTo>
                    <a:pt x="13889" y="11653"/>
                  </a:lnTo>
                  <a:lnTo>
                    <a:pt x="13595" y="12073"/>
                  </a:lnTo>
                  <a:lnTo>
                    <a:pt x="15327" y="12069"/>
                  </a:lnTo>
                  <a:lnTo>
                    <a:pt x="15963" y="11940"/>
                  </a:lnTo>
                  <a:lnTo>
                    <a:pt x="16743" y="12058"/>
                  </a:lnTo>
                  <a:lnTo>
                    <a:pt x="16617" y="12541"/>
                  </a:lnTo>
                  <a:lnTo>
                    <a:pt x="15689" y="12647"/>
                  </a:lnTo>
                  <a:lnTo>
                    <a:pt x="15152" y="12350"/>
                  </a:lnTo>
                  <a:lnTo>
                    <a:pt x="14180" y="12229"/>
                  </a:lnTo>
                  <a:lnTo>
                    <a:pt x="13910" y="12598"/>
                  </a:lnTo>
                  <a:lnTo>
                    <a:pt x="12875" y="12766"/>
                  </a:lnTo>
                  <a:lnTo>
                    <a:pt x="13107" y="13190"/>
                  </a:lnTo>
                  <a:lnTo>
                    <a:pt x="13957" y="13469"/>
                  </a:lnTo>
                  <a:lnTo>
                    <a:pt x="14201" y="13062"/>
                  </a:lnTo>
                  <a:lnTo>
                    <a:pt x="14976" y="12828"/>
                  </a:lnTo>
                  <a:lnTo>
                    <a:pt x="15666" y="13078"/>
                  </a:lnTo>
                  <a:lnTo>
                    <a:pt x="16451" y="13048"/>
                  </a:lnTo>
                  <a:lnTo>
                    <a:pt x="16828" y="13492"/>
                  </a:lnTo>
                  <a:lnTo>
                    <a:pt x="16840" y="13956"/>
                  </a:lnTo>
                  <a:lnTo>
                    <a:pt x="16057" y="13928"/>
                  </a:lnTo>
                  <a:lnTo>
                    <a:pt x="16064" y="14361"/>
                  </a:lnTo>
                  <a:lnTo>
                    <a:pt x="16779" y="14345"/>
                  </a:lnTo>
                  <a:lnTo>
                    <a:pt x="17242" y="14659"/>
                  </a:lnTo>
                  <a:lnTo>
                    <a:pt x="16358" y="14784"/>
                  </a:lnTo>
                  <a:lnTo>
                    <a:pt x="15624" y="15132"/>
                  </a:lnTo>
                  <a:lnTo>
                    <a:pt x="16567" y="15346"/>
                  </a:lnTo>
                  <a:lnTo>
                    <a:pt x="16893" y="15751"/>
                  </a:lnTo>
                  <a:lnTo>
                    <a:pt x="16282" y="16230"/>
                  </a:lnTo>
                  <a:lnTo>
                    <a:pt x="15148" y="15955"/>
                  </a:lnTo>
                  <a:lnTo>
                    <a:pt x="14075" y="16224"/>
                  </a:lnTo>
                  <a:lnTo>
                    <a:pt x="14761" y="16809"/>
                  </a:lnTo>
                  <a:lnTo>
                    <a:pt x="14944" y="17493"/>
                  </a:lnTo>
                  <a:lnTo>
                    <a:pt x="14363" y="18016"/>
                  </a:lnTo>
                  <a:lnTo>
                    <a:pt x="12620" y="18214"/>
                  </a:lnTo>
                  <a:lnTo>
                    <a:pt x="11648" y="17883"/>
                  </a:lnTo>
                  <a:lnTo>
                    <a:pt x="10554" y="17349"/>
                  </a:lnTo>
                  <a:lnTo>
                    <a:pt x="10993" y="17937"/>
                  </a:lnTo>
                  <a:lnTo>
                    <a:pt x="10697" y="18319"/>
                  </a:lnTo>
                  <a:lnTo>
                    <a:pt x="11355" y="18594"/>
                  </a:lnTo>
                  <a:lnTo>
                    <a:pt x="12170" y="18471"/>
                  </a:lnTo>
                  <a:lnTo>
                    <a:pt x="12753" y="18824"/>
                  </a:lnTo>
                  <a:lnTo>
                    <a:pt x="13530" y="18314"/>
                  </a:lnTo>
                  <a:lnTo>
                    <a:pt x="14155" y="18633"/>
                  </a:lnTo>
                  <a:lnTo>
                    <a:pt x="14035" y="19100"/>
                  </a:lnTo>
                  <a:lnTo>
                    <a:pt x="14769" y="19207"/>
                  </a:lnTo>
                  <a:lnTo>
                    <a:pt x="15197" y="18766"/>
                  </a:lnTo>
                  <a:lnTo>
                    <a:pt x="15643" y="19302"/>
                  </a:lnTo>
                  <a:lnTo>
                    <a:pt x="15906" y="19927"/>
                  </a:lnTo>
                  <a:lnTo>
                    <a:pt x="15074" y="20063"/>
                  </a:lnTo>
                  <a:lnTo>
                    <a:pt x="14702" y="20585"/>
                  </a:lnTo>
                  <a:lnTo>
                    <a:pt x="14068" y="20895"/>
                  </a:lnTo>
                  <a:lnTo>
                    <a:pt x="13370" y="21413"/>
                  </a:lnTo>
                  <a:lnTo>
                    <a:pt x="12559" y="21491"/>
                  </a:lnTo>
                  <a:lnTo>
                    <a:pt x="12324" y="21050"/>
                  </a:lnTo>
                  <a:lnTo>
                    <a:pt x="11465" y="20742"/>
                  </a:lnTo>
                  <a:lnTo>
                    <a:pt x="11423" y="20256"/>
                  </a:lnTo>
                  <a:lnTo>
                    <a:pt x="10509" y="20227"/>
                  </a:lnTo>
                  <a:lnTo>
                    <a:pt x="11029" y="21017"/>
                  </a:lnTo>
                  <a:lnTo>
                    <a:pt x="10400" y="21016"/>
                  </a:lnTo>
                  <a:lnTo>
                    <a:pt x="9617" y="20513"/>
                  </a:lnTo>
                  <a:lnTo>
                    <a:pt x="9539" y="21076"/>
                  </a:lnTo>
                  <a:lnTo>
                    <a:pt x="8640" y="20533"/>
                  </a:lnTo>
                  <a:lnTo>
                    <a:pt x="8624" y="20949"/>
                  </a:lnTo>
                  <a:lnTo>
                    <a:pt x="7767" y="21026"/>
                  </a:lnTo>
                  <a:lnTo>
                    <a:pt x="8459" y="21372"/>
                  </a:lnTo>
                  <a:lnTo>
                    <a:pt x="8121" y="21600"/>
                  </a:lnTo>
                  <a:lnTo>
                    <a:pt x="6559" y="21383"/>
                  </a:lnTo>
                  <a:lnTo>
                    <a:pt x="5921" y="20991"/>
                  </a:lnTo>
                  <a:lnTo>
                    <a:pt x="5336" y="21305"/>
                  </a:lnTo>
                  <a:lnTo>
                    <a:pt x="4884" y="20887"/>
                  </a:lnTo>
                  <a:lnTo>
                    <a:pt x="4063" y="21237"/>
                  </a:lnTo>
                  <a:lnTo>
                    <a:pt x="3337" y="20425"/>
                  </a:lnTo>
                  <a:lnTo>
                    <a:pt x="3248" y="21029"/>
                  </a:lnTo>
                  <a:lnTo>
                    <a:pt x="2329" y="20875"/>
                  </a:lnTo>
                  <a:lnTo>
                    <a:pt x="2167" y="20343"/>
                  </a:lnTo>
                  <a:lnTo>
                    <a:pt x="1506" y="20770"/>
                  </a:lnTo>
                  <a:lnTo>
                    <a:pt x="1085" y="20413"/>
                  </a:lnTo>
                  <a:lnTo>
                    <a:pt x="1179" y="19927"/>
                  </a:lnTo>
                  <a:lnTo>
                    <a:pt x="1914" y="2011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0" name="Shape 4614"/>
            <p:cNvSpPr/>
            <p:nvPr/>
          </p:nvSpPr>
          <p:spPr>
            <a:xfrm>
              <a:off x="6641863" y="1144376"/>
              <a:ext cx="181103" cy="278832"/>
            </a:xfrm>
            <a:custGeom>
              <a:avLst/>
              <a:gdLst/>
              <a:ahLst/>
              <a:cxnLst>
                <a:cxn ang="0">
                  <a:pos x="wd2" y="hd2"/>
                </a:cxn>
                <a:cxn ang="5400000">
                  <a:pos x="wd2" y="hd2"/>
                </a:cxn>
                <a:cxn ang="10800000">
                  <a:pos x="wd2" y="hd2"/>
                </a:cxn>
                <a:cxn ang="16200000">
                  <a:pos x="wd2" y="hd2"/>
                </a:cxn>
              </a:cxnLst>
              <a:rect l="0" t="0" r="r" b="b"/>
              <a:pathLst>
                <a:path w="21600" h="21600" extrusionOk="0">
                  <a:moveTo>
                    <a:pt x="18865" y="11676"/>
                  </a:moveTo>
                  <a:lnTo>
                    <a:pt x="18799" y="12352"/>
                  </a:lnTo>
                  <a:lnTo>
                    <a:pt x="19560" y="12943"/>
                  </a:lnTo>
                  <a:lnTo>
                    <a:pt x="21065" y="13263"/>
                  </a:lnTo>
                  <a:lnTo>
                    <a:pt x="21600" y="14228"/>
                  </a:lnTo>
                  <a:lnTo>
                    <a:pt x="20222" y="14699"/>
                  </a:lnTo>
                  <a:lnTo>
                    <a:pt x="18881" y="15284"/>
                  </a:lnTo>
                  <a:lnTo>
                    <a:pt x="18133" y="15924"/>
                  </a:lnTo>
                  <a:lnTo>
                    <a:pt x="17569" y="17586"/>
                  </a:lnTo>
                  <a:lnTo>
                    <a:pt x="16422" y="16910"/>
                  </a:lnTo>
                  <a:lnTo>
                    <a:pt x="15640" y="15613"/>
                  </a:lnTo>
                  <a:lnTo>
                    <a:pt x="14990" y="17155"/>
                  </a:lnTo>
                  <a:lnTo>
                    <a:pt x="15792" y="18298"/>
                  </a:lnTo>
                  <a:lnTo>
                    <a:pt x="15936" y="20075"/>
                  </a:lnTo>
                  <a:lnTo>
                    <a:pt x="14600" y="18911"/>
                  </a:lnTo>
                  <a:lnTo>
                    <a:pt x="14641" y="20065"/>
                  </a:lnTo>
                  <a:lnTo>
                    <a:pt x="13666" y="21287"/>
                  </a:lnTo>
                  <a:lnTo>
                    <a:pt x="12576" y="20414"/>
                  </a:lnTo>
                  <a:lnTo>
                    <a:pt x="11272" y="20486"/>
                  </a:lnTo>
                  <a:lnTo>
                    <a:pt x="10606" y="21600"/>
                  </a:lnTo>
                  <a:lnTo>
                    <a:pt x="9240" y="20931"/>
                  </a:lnTo>
                  <a:lnTo>
                    <a:pt x="7908" y="21028"/>
                  </a:lnTo>
                  <a:lnTo>
                    <a:pt x="6756" y="20313"/>
                  </a:lnTo>
                  <a:lnTo>
                    <a:pt x="7451" y="19454"/>
                  </a:lnTo>
                  <a:lnTo>
                    <a:pt x="8179" y="18529"/>
                  </a:lnTo>
                  <a:lnTo>
                    <a:pt x="6534" y="18427"/>
                  </a:lnTo>
                  <a:lnTo>
                    <a:pt x="5460" y="17939"/>
                  </a:lnTo>
                  <a:lnTo>
                    <a:pt x="5711" y="16780"/>
                  </a:lnTo>
                  <a:lnTo>
                    <a:pt x="4358" y="16039"/>
                  </a:lnTo>
                  <a:lnTo>
                    <a:pt x="3939" y="15277"/>
                  </a:lnTo>
                  <a:lnTo>
                    <a:pt x="5197" y="14432"/>
                  </a:lnTo>
                  <a:lnTo>
                    <a:pt x="6908" y="14526"/>
                  </a:lnTo>
                  <a:lnTo>
                    <a:pt x="9199" y="15070"/>
                  </a:lnTo>
                  <a:lnTo>
                    <a:pt x="11042" y="14615"/>
                  </a:lnTo>
                  <a:lnTo>
                    <a:pt x="9458" y="14211"/>
                  </a:lnTo>
                  <a:lnTo>
                    <a:pt x="7299" y="13881"/>
                  </a:lnTo>
                  <a:lnTo>
                    <a:pt x="8261" y="13237"/>
                  </a:lnTo>
                  <a:lnTo>
                    <a:pt x="7221" y="12648"/>
                  </a:lnTo>
                  <a:lnTo>
                    <a:pt x="5748" y="13145"/>
                  </a:lnTo>
                  <a:lnTo>
                    <a:pt x="4461" y="13884"/>
                  </a:lnTo>
                  <a:lnTo>
                    <a:pt x="3819" y="13025"/>
                  </a:lnTo>
                  <a:lnTo>
                    <a:pt x="3104" y="13631"/>
                  </a:lnTo>
                  <a:lnTo>
                    <a:pt x="1577" y="13148"/>
                  </a:lnTo>
                  <a:lnTo>
                    <a:pt x="1581" y="11919"/>
                  </a:lnTo>
                  <a:lnTo>
                    <a:pt x="3145" y="11928"/>
                  </a:lnTo>
                  <a:lnTo>
                    <a:pt x="4251" y="11120"/>
                  </a:lnTo>
                  <a:lnTo>
                    <a:pt x="2902" y="11171"/>
                  </a:lnTo>
                  <a:lnTo>
                    <a:pt x="446" y="10993"/>
                  </a:lnTo>
                  <a:lnTo>
                    <a:pt x="0" y="9614"/>
                  </a:lnTo>
                  <a:lnTo>
                    <a:pt x="125" y="8121"/>
                  </a:lnTo>
                  <a:lnTo>
                    <a:pt x="2207" y="8741"/>
                  </a:lnTo>
                  <a:lnTo>
                    <a:pt x="4004" y="9174"/>
                  </a:lnTo>
                  <a:lnTo>
                    <a:pt x="4905" y="8263"/>
                  </a:lnTo>
                  <a:lnTo>
                    <a:pt x="4012" y="7332"/>
                  </a:lnTo>
                  <a:lnTo>
                    <a:pt x="2318" y="7957"/>
                  </a:lnTo>
                  <a:lnTo>
                    <a:pt x="1233" y="7180"/>
                  </a:lnTo>
                  <a:lnTo>
                    <a:pt x="1374" y="6250"/>
                  </a:lnTo>
                  <a:lnTo>
                    <a:pt x="2401" y="6117"/>
                  </a:lnTo>
                  <a:lnTo>
                    <a:pt x="2605" y="5448"/>
                  </a:lnTo>
                  <a:lnTo>
                    <a:pt x="3357" y="5138"/>
                  </a:lnTo>
                  <a:lnTo>
                    <a:pt x="4817" y="5740"/>
                  </a:lnTo>
                  <a:lnTo>
                    <a:pt x="5085" y="4520"/>
                  </a:lnTo>
                  <a:lnTo>
                    <a:pt x="4107" y="3589"/>
                  </a:lnTo>
                  <a:lnTo>
                    <a:pt x="3243" y="2839"/>
                  </a:lnTo>
                  <a:lnTo>
                    <a:pt x="4382" y="2124"/>
                  </a:lnTo>
                  <a:lnTo>
                    <a:pt x="5426" y="2449"/>
                  </a:lnTo>
                  <a:lnTo>
                    <a:pt x="6183" y="1835"/>
                  </a:lnTo>
                  <a:lnTo>
                    <a:pt x="7188" y="1593"/>
                  </a:lnTo>
                  <a:lnTo>
                    <a:pt x="5530" y="922"/>
                  </a:lnTo>
                  <a:lnTo>
                    <a:pt x="5275" y="0"/>
                  </a:lnTo>
                  <a:lnTo>
                    <a:pt x="7081" y="59"/>
                  </a:lnTo>
                  <a:lnTo>
                    <a:pt x="8266" y="995"/>
                  </a:lnTo>
                  <a:lnTo>
                    <a:pt x="9931" y="1492"/>
                  </a:lnTo>
                  <a:lnTo>
                    <a:pt x="10009" y="2767"/>
                  </a:lnTo>
                  <a:lnTo>
                    <a:pt x="10519" y="3576"/>
                  </a:lnTo>
                  <a:lnTo>
                    <a:pt x="11650" y="4384"/>
                  </a:lnTo>
                  <a:lnTo>
                    <a:pt x="11885" y="5538"/>
                  </a:lnTo>
                  <a:lnTo>
                    <a:pt x="13814" y="5979"/>
                  </a:lnTo>
                  <a:lnTo>
                    <a:pt x="14172" y="6988"/>
                  </a:lnTo>
                  <a:lnTo>
                    <a:pt x="15562" y="6301"/>
                  </a:lnTo>
                  <a:lnTo>
                    <a:pt x="16710" y="7236"/>
                  </a:lnTo>
                  <a:lnTo>
                    <a:pt x="16109" y="8032"/>
                  </a:lnTo>
                  <a:cubicBezTo>
                    <a:pt x="15704" y="7972"/>
                    <a:pt x="15299" y="7912"/>
                    <a:pt x="14894" y="7852"/>
                  </a:cubicBezTo>
                  <a:cubicBezTo>
                    <a:pt x="14489" y="7792"/>
                    <a:pt x="14083" y="7732"/>
                    <a:pt x="13678" y="7672"/>
                  </a:cubicBezTo>
                  <a:lnTo>
                    <a:pt x="15003" y="8684"/>
                  </a:lnTo>
                  <a:lnTo>
                    <a:pt x="16919" y="9086"/>
                  </a:lnTo>
                  <a:lnTo>
                    <a:pt x="17145" y="10084"/>
                  </a:lnTo>
                  <a:lnTo>
                    <a:pt x="16339" y="10649"/>
                  </a:lnTo>
                  <a:lnTo>
                    <a:pt x="17084" y="12071"/>
                  </a:lnTo>
                  <a:lnTo>
                    <a:pt x="18865" y="11676"/>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1" name="Shape 4615"/>
            <p:cNvSpPr/>
            <p:nvPr/>
          </p:nvSpPr>
          <p:spPr>
            <a:xfrm>
              <a:off x="6945346" y="1568115"/>
              <a:ext cx="15358" cy="31893"/>
            </a:xfrm>
            <a:custGeom>
              <a:avLst/>
              <a:gdLst/>
              <a:ahLst/>
              <a:cxnLst>
                <a:cxn ang="0">
                  <a:pos x="wd2" y="hd2"/>
                </a:cxn>
                <a:cxn ang="5400000">
                  <a:pos x="wd2" y="hd2"/>
                </a:cxn>
                <a:cxn ang="10800000">
                  <a:pos x="wd2" y="hd2"/>
                </a:cxn>
                <a:cxn ang="16200000">
                  <a:pos x="wd2" y="hd2"/>
                </a:cxn>
              </a:cxnLst>
              <a:rect l="0" t="0" r="r" b="b"/>
              <a:pathLst>
                <a:path w="21600" h="21600" extrusionOk="0">
                  <a:moveTo>
                    <a:pt x="15428" y="0"/>
                  </a:moveTo>
                  <a:lnTo>
                    <a:pt x="0" y="10197"/>
                  </a:lnTo>
                  <a:lnTo>
                    <a:pt x="524" y="21600"/>
                  </a:lnTo>
                  <a:lnTo>
                    <a:pt x="18884" y="17437"/>
                  </a:lnTo>
                  <a:lnTo>
                    <a:pt x="21600" y="6396"/>
                  </a:lnTo>
                  <a:lnTo>
                    <a:pt x="1542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2" name="Shape 4616"/>
            <p:cNvSpPr/>
            <p:nvPr/>
          </p:nvSpPr>
          <p:spPr>
            <a:xfrm>
              <a:off x="6519171" y="1519118"/>
              <a:ext cx="24749" cy="17398"/>
            </a:xfrm>
            <a:custGeom>
              <a:avLst/>
              <a:gdLst/>
              <a:ahLst/>
              <a:cxnLst>
                <a:cxn ang="0">
                  <a:pos x="wd2" y="hd2"/>
                </a:cxn>
                <a:cxn ang="5400000">
                  <a:pos x="wd2" y="hd2"/>
                </a:cxn>
                <a:cxn ang="10800000">
                  <a:pos x="wd2" y="hd2"/>
                </a:cxn>
                <a:cxn ang="16200000">
                  <a:pos x="wd2" y="hd2"/>
                </a:cxn>
              </a:cxnLst>
              <a:rect l="0" t="0" r="r" b="b"/>
              <a:pathLst>
                <a:path w="21600" h="21600" extrusionOk="0">
                  <a:moveTo>
                    <a:pt x="6083" y="0"/>
                  </a:moveTo>
                  <a:lnTo>
                    <a:pt x="1057" y="8442"/>
                  </a:lnTo>
                  <a:lnTo>
                    <a:pt x="0" y="21600"/>
                  </a:lnTo>
                  <a:lnTo>
                    <a:pt x="13715" y="15279"/>
                  </a:lnTo>
                  <a:lnTo>
                    <a:pt x="21600" y="1248"/>
                  </a:lnTo>
                  <a:lnTo>
                    <a:pt x="6083"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3" name="Shape 4617"/>
            <p:cNvSpPr/>
            <p:nvPr/>
          </p:nvSpPr>
          <p:spPr>
            <a:xfrm>
              <a:off x="5885898" y="1530220"/>
              <a:ext cx="277890" cy="260275"/>
            </a:xfrm>
            <a:custGeom>
              <a:avLst/>
              <a:gdLst/>
              <a:ahLst/>
              <a:cxnLst>
                <a:cxn ang="0">
                  <a:pos x="wd2" y="hd2"/>
                </a:cxn>
                <a:cxn ang="5400000">
                  <a:pos x="wd2" y="hd2"/>
                </a:cxn>
                <a:cxn ang="10800000">
                  <a:pos x="wd2" y="hd2"/>
                </a:cxn>
                <a:cxn ang="16200000">
                  <a:pos x="wd2" y="hd2"/>
                </a:cxn>
              </a:cxnLst>
              <a:rect l="0" t="0" r="r" b="b"/>
              <a:pathLst>
                <a:path w="21600" h="21600" extrusionOk="0">
                  <a:moveTo>
                    <a:pt x="9245" y="460"/>
                  </a:moveTo>
                  <a:lnTo>
                    <a:pt x="9239" y="1805"/>
                  </a:lnTo>
                  <a:lnTo>
                    <a:pt x="8797" y="2868"/>
                  </a:lnTo>
                  <a:lnTo>
                    <a:pt x="8307" y="3593"/>
                  </a:lnTo>
                  <a:lnTo>
                    <a:pt x="9003" y="4343"/>
                  </a:lnTo>
                  <a:lnTo>
                    <a:pt x="8216" y="5178"/>
                  </a:lnTo>
                  <a:lnTo>
                    <a:pt x="7072" y="6034"/>
                  </a:lnTo>
                  <a:lnTo>
                    <a:pt x="5745" y="7008"/>
                  </a:lnTo>
                  <a:lnTo>
                    <a:pt x="5106" y="7276"/>
                  </a:lnTo>
                  <a:lnTo>
                    <a:pt x="5263" y="8378"/>
                  </a:lnTo>
                  <a:lnTo>
                    <a:pt x="4623" y="8595"/>
                  </a:lnTo>
                  <a:lnTo>
                    <a:pt x="3739" y="9054"/>
                  </a:lnTo>
                  <a:lnTo>
                    <a:pt x="2890" y="10254"/>
                  </a:lnTo>
                  <a:lnTo>
                    <a:pt x="1867" y="10723"/>
                  </a:lnTo>
                  <a:lnTo>
                    <a:pt x="941" y="11679"/>
                  </a:lnTo>
                  <a:lnTo>
                    <a:pt x="0" y="12275"/>
                  </a:lnTo>
                  <a:lnTo>
                    <a:pt x="256" y="13532"/>
                  </a:lnTo>
                  <a:lnTo>
                    <a:pt x="1440" y="13524"/>
                  </a:lnTo>
                  <a:lnTo>
                    <a:pt x="1426" y="14833"/>
                  </a:lnTo>
                  <a:lnTo>
                    <a:pt x="1274" y="15686"/>
                  </a:lnTo>
                  <a:lnTo>
                    <a:pt x="1847" y="16289"/>
                  </a:lnTo>
                  <a:lnTo>
                    <a:pt x="2086" y="17974"/>
                  </a:lnTo>
                  <a:lnTo>
                    <a:pt x="1922" y="19474"/>
                  </a:lnTo>
                  <a:lnTo>
                    <a:pt x="1778" y="20719"/>
                  </a:lnTo>
                  <a:lnTo>
                    <a:pt x="2547" y="21600"/>
                  </a:lnTo>
                  <a:lnTo>
                    <a:pt x="3793" y="20987"/>
                  </a:lnTo>
                  <a:lnTo>
                    <a:pt x="4809" y="20608"/>
                  </a:lnTo>
                  <a:lnTo>
                    <a:pt x="5809" y="21175"/>
                  </a:lnTo>
                  <a:lnTo>
                    <a:pt x="7420" y="21002"/>
                  </a:lnTo>
                  <a:lnTo>
                    <a:pt x="8184" y="19755"/>
                  </a:lnTo>
                  <a:lnTo>
                    <a:pt x="8994" y="18245"/>
                  </a:lnTo>
                  <a:lnTo>
                    <a:pt x="10192" y="17423"/>
                  </a:lnTo>
                  <a:lnTo>
                    <a:pt x="11535" y="17096"/>
                  </a:lnTo>
                  <a:lnTo>
                    <a:pt x="12821" y="16106"/>
                  </a:lnTo>
                  <a:lnTo>
                    <a:pt x="14041" y="15233"/>
                  </a:lnTo>
                  <a:lnTo>
                    <a:pt x="15156" y="14828"/>
                  </a:lnTo>
                  <a:lnTo>
                    <a:pt x="16697" y="14256"/>
                  </a:lnTo>
                  <a:lnTo>
                    <a:pt x="18040" y="14006"/>
                  </a:lnTo>
                  <a:lnTo>
                    <a:pt x="19169" y="13527"/>
                  </a:lnTo>
                  <a:lnTo>
                    <a:pt x="20327" y="13189"/>
                  </a:lnTo>
                  <a:lnTo>
                    <a:pt x="21404" y="13045"/>
                  </a:lnTo>
                  <a:lnTo>
                    <a:pt x="21592" y="12120"/>
                  </a:lnTo>
                  <a:lnTo>
                    <a:pt x="21600" y="10996"/>
                  </a:lnTo>
                  <a:lnTo>
                    <a:pt x="21353" y="9842"/>
                  </a:lnTo>
                  <a:lnTo>
                    <a:pt x="20836" y="8440"/>
                  </a:lnTo>
                  <a:lnTo>
                    <a:pt x="20496" y="7142"/>
                  </a:lnTo>
                  <a:lnTo>
                    <a:pt x="19461" y="6116"/>
                  </a:lnTo>
                  <a:lnTo>
                    <a:pt x="18541" y="6570"/>
                  </a:lnTo>
                  <a:lnTo>
                    <a:pt x="17708" y="7067"/>
                  </a:lnTo>
                  <a:lnTo>
                    <a:pt x="17003" y="6742"/>
                  </a:lnTo>
                  <a:lnTo>
                    <a:pt x="17668" y="5822"/>
                  </a:lnTo>
                  <a:lnTo>
                    <a:pt x="16467" y="6147"/>
                  </a:lnTo>
                  <a:lnTo>
                    <a:pt x="16333" y="5392"/>
                  </a:lnTo>
                  <a:lnTo>
                    <a:pt x="16426" y="4725"/>
                  </a:lnTo>
                  <a:lnTo>
                    <a:pt x="15882" y="3954"/>
                  </a:lnTo>
                  <a:lnTo>
                    <a:pt x="15510" y="3209"/>
                  </a:lnTo>
                  <a:lnTo>
                    <a:pt x="15159" y="2277"/>
                  </a:lnTo>
                  <a:lnTo>
                    <a:pt x="14448" y="1851"/>
                  </a:lnTo>
                  <a:lnTo>
                    <a:pt x="13355" y="1697"/>
                  </a:lnTo>
                  <a:lnTo>
                    <a:pt x="12550" y="1421"/>
                  </a:lnTo>
                  <a:lnTo>
                    <a:pt x="11848" y="494"/>
                  </a:lnTo>
                  <a:lnTo>
                    <a:pt x="10800" y="135"/>
                  </a:lnTo>
                  <a:lnTo>
                    <a:pt x="10103" y="0"/>
                  </a:lnTo>
                  <a:lnTo>
                    <a:pt x="9245" y="46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4" name="Shape 4618"/>
            <p:cNvSpPr/>
            <p:nvPr/>
          </p:nvSpPr>
          <p:spPr>
            <a:xfrm>
              <a:off x="6002720" y="1713113"/>
              <a:ext cx="269594" cy="300103"/>
            </a:xfrm>
            <a:custGeom>
              <a:avLst/>
              <a:gdLst/>
              <a:ahLst/>
              <a:cxnLst>
                <a:cxn ang="0">
                  <a:pos x="wd2" y="hd2"/>
                </a:cxn>
                <a:cxn ang="5400000">
                  <a:pos x="wd2" y="hd2"/>
                </a:cxn>
                <a:cxn ang="10800000">
                  <a:pos x="wd2" y="hd2"/>
                </a:cxn>
                <a:cxn ang="16200000">
                  <a:pos x="wd2" y="hd2"/>
                </a:cxn>
              </a:cxnLst>
              <a:rect l="0" t="0" r="r" b="b"/>
              <a:pathLst>
                <a:path w="21600" h="21600" extrusionOk="0">
                  <a:moveTo>
                    <a:pt x="5289" y="1591"/>
                  </a:moveTo>
                  <a:lnTo>
                    <a:pt x="4565" y="2251"/>
                  </a:lnTo>
                  <a:lnTo>
                    <a:pt x="5020" y="2816"/>
                  </a:lnTo>
                  <a:lnTo>
                    <a:pt x="4141" y="3138"/>
                  </a:lnTo>
                  <a:lnTo>
                    <a:pt x="3252" y="3549"/>
                  </a:lnTo>
                  <a:lnTo>
                    <a:pt x="1964" y="4845"/>
                  </a:lnTo>
                  <a:lnTo>
                    <a:pt x="1378" y="5596"/>
                  </a:lnTo>
                  <a:lnTo>
                    <a:pt x="2084" y="6233"/>
                  </a:lnTo>
                  <a:lnTo>
                    <a:pt x="3317" y="6298"/>
                  </a:lnTo>
                  <a:lnTo>
                    <a:pt x="4141" y="7031"/>
                  </a:lnTo>
                  <a:lnTo>
                    <a:pt x="2828" y="6987"/>
                  </a:lnTo>
                  <a:lnTo>
                    <a:pt x="2079" y="7315"/>
                  </a:lnTo>
                  <a:lnTo>
                    <a:pt x="2657" y="7954"/>
                  </a:lnTo>
                  <a:lnTo>
                    <a:pt x="3729" y="7930"/>
                  </a:lnTo>
                  <a:lnTo>
                    <a:pt x="4737" y="8301"/>
                  </a:lnTo>
                  <a:lnTo>
                    <a:pt x="5436" y="8817"/>
                  </a:lnTo>
                  <a:lnTo>
                    <a:pt x="7039" y="8575"/>
                  </a:lnTo>
                  <a:lnTo>
                    <a:pt x="8000" y="8993"/>
                  </a:lnTo>
                  <a:lnTo>
                    <a:pt x="7326" y="9510"/>
                  </a:lnTo>
                  <a:lnTo>
                    <a:pt x="5381" y="9610"/>
                  </a:lnTo>
                  <a:lnTo>
                    <a:pt x="4013" y="9706"/>
                  </a:lnTo>
                  <a:lnTo>
                    <a:pt x="2519" y="9385"/>
                  </a:lnTo>
                  <a:lnTo>
                    <a:pt x="1488" y="9333"/>
                  </a:lnTo>
                  <a:lnTo>
                    <a:pt x="886" y="10091"/>
                  </a:lnTo>
                  <a:lnTo>
                    <a:pt x="1109" y="10947"/>
                  </a:lnTo>
                  <a:lnTo>
                    <a:pt x="1193" y="12147"/>
                  </a:lnTo>
                  <a:lnTo>
                    <a:pt x="1854" y="12750"/>
                  </a:lnTo>
                  <a:lnTo>
                    <a:pt x="3343" y="13313"/>
                  </a:lnTo>
                  <a:lnTo>
                    <a:pt x="4595" y="13937"/>
                  </a:lnTo>
                  <a:lnTo>
                    <a:pt x="5852" y="14712"/>
                  </a:lnTo>
                  <a:lnTo>
                    <a:pt x="6902" y="14869"/>
                  </a:lnTo>
                  <a:lnTo>
                    <a:pt x="8557" y="14755"/>
                  </a:lnTo>
                  <a:lnTo>
                    <a:pt x="9645" y="15649"/>
                  </a:lnTo>
                  <a:lnTo>
                    <a:pt x="10784" y="16581"/>
                  </a:lnTo>
                  <a:lnTo>
                    <a:pt x="11989" y="17490"/>
                  </a:lnTo>
                  <a:lnTo>
                    <a:pt x="12005" y="18295"/>
                  </a:lnTo>
                  <a:lnTo>
                    <a:pt x="10803" y="18321"/>
                  </a:lnTo>
                  <a:lnTo>
                    <a:pt x="9496" y="17501"/>
                  </a:lnTo>
                  <a:lnTo>
                    <a:pt x="7908" y="16954"/>
                  </a:lnTo>
                  <a:lnTo>
                    <a:pt x="6648" y="16502"/>
                  </a:lnTo>
                  <a:lnTo>
                    <a:pt x="4888" y="16232"/>
                  </a:lnTo>
                  <a:lnTo>
                    <a:pt x="3445" y="15899"/>
                  </a:lnTo>
                  <a:lnTo>
                    <a:pt x="2133" y="15671"/>
                  </a:lnTo>
                  <a:lnTo>
                    <a:pt x="710" y="15633"/>
                  </a:lnTo>
                  <a:lnTo>
                    <a:pt x="0" y="16035"/>
                  </a:lnTo>
                  <a:lnTo>
                    <a:pt x="8719" y="19506"/>
                  </a:lnTo>
                  <a:lnTo>
                    <a:pt x="8865" y="20348"/>
                  </a:lnTo>
                  <a:lnTo>
                    <a:pt x="9946" y="20900"/>
                  </a:lnTo>
                  <a:lnTo>
                    <a:pt x="11076" y="20264"/>
                  </a:lnTo>
                  <a:lnTo>
                    <a:pt x="14361" y="21600"/>
                  </a:lnTo>
                  <a:lnTo>
                    <a:pt x="15480" y="21508"/>
                  </a:lnTo>
                  <a:lnTo>
                    <a:pt x="16353" y="19866"/>
                  </a:lnTo>
                  <a:lnTo>
                    <a:pt x="20511" y="7154"/>
                  </a:lnTo>
                  <a:cubicBezTo>
                    <a:pt x="20693" y="6734"/>
                    <a:pt x="20874" y="6315"/>
                    <a:pt x="21056" y="5895"/>
                  </a:cubicBezTo>
                  <a:cubicBezTo>
                    <a:pt x="21237" y="5475"/>
                    <a:pt x="21419" y="5055"/>
                    <a:pt x="21600" y="4635"/>
                  </a:cubicBezTo>
                  <a:lnTo>
                    <a:pt x="20934" y="4086"/>
                  </a:lnTo>
                  <a:lnTo>
                    <a:pt x="20147" y="4287"/>
                  </a:lnTo>
                  <a:lnTo>
                    <a:pt x="20484" y="5087"/>
                  </a:lnTo>
                  <a:lnTo>
                    <a:pt x="19934" y="7384"/>
                  </a:lnTo>
                  <a:lnTo>
                    <a:pt x="19420" y="6906"/>
                  </a:lnTo>
                  <a:lnTo>
                    <a:pt x="18555" y="7105"/>
                  </a:lnTo>
                  <a:lnTo>
                    <a:pt x="17428" y="7355"/>
                  </a:lnTo>
                  <a:lnTo>
                    <a:pt x="17085" y="6705"/>
                  </a:lnTo>
                  <a:lnTo>
                    <a:pt x="18188" y="6285"/>
                  </a:lnTo>
                  <a:lnTo>
                    <a:pt x="18395" y="5733"/>
                  </a:lnTo>
                  <a:lnTo>
                    <a:pt x="18096" y="4542"/>
                  </a:lnTo>
                  <a:lnTo>
                    <a:pt x="17226" y="3610"/>
                  </a:lnTo>
                  <a:lnTo>
                    <a:pt x="16541" y="3026"/>
                  </a:lnTo>
                  <a:lnTo>
                    <a:pt x="15480" y="3129"/>
                  </a:lnTo>
                  <a:lnTo>
                    <a:pt x="14919" y="3639"/>
                  </a:lnTo>
                  <a:lnTo>
                    <a:pt x="14665" y="4191"/>
                  </a:lnTo>
                  <a:lnTo>
                    <a:pt x="13261" y="4048"/>
                  </a:lnTo>
                  <a:lnTo>
                    <a:pt x="12322" y="4117"/>
                  </a:lnTo>
                  <a:lnTo>
                    <a:pt x="13703" y="2959"/>
                  </a:lnTo>
                  <a:lnTo>
                    <a:pt x="14607" y="2010"/>
                  </a:lnTo>
                  <a:lnTo>
                    <a:pt x="14488" y="738"/>
                  </a:lnTo>
                  <a:lnTo>
                    <a:pt x="13540" y="123"/>
                  </a:lnTo>
                  <a:lnTo>
                    <a:pt x="12112" y="0"/>
                  </a:lnTo>
                  <a:lnTo>
                    <a:pt x="10189" y="522"/>
                  </a:lnTo>
                  <a:lnTo>
                    <a:pt x="8868" y="190"/>
                  </a:lnTo>
                  <a:lnTo>
                    <a:pt x="7299" y="357"/>
                  </a:lnTo>
                  <a:lnTo>
                    <a:pt x="6263" y="1037"/>
                  </a:lnTo>
                  <a:lnTo>
                    <a:pt x="5289" y="1591"/>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5" name="Shape 4619"/>
            <p:cNvSpPr/>
            <p:nvPr/>
          </p:nvSpPr>
          <p:spPr>
            <a:xfrm>
              <a:off x="5997133" y="1768042"/>
              <a:ext cx="444469" cy="386767"/>
            </a:xfrm>
            <a:custGeom>
              <a:avLst/>
              <a:gdLst/>
              <a:ahLst/>
              <a:cxnLst>
                <a:cxn ang="0">
                  <a:pos x="wd2" y="hd2"/>
                </a:cxn>
                <a:cxn ang="5400000">
                  <a:pos x="wd2" y="hd2"/>
                </a:cxn>
                <a:cxn ang="10800000">
                  <a:pos x="wd2" y="hd2"/>
                </a:cxn>
                <a:cxn ang="16200000">
                  <a:pos x="wd2" y="hd2"/>
                </a:cxn>
              </a:cxnLst>
              <a:rect l="0" t="0" r="r" b="b"/>
              <a:pathLst>
                <a:path w="21600" h="21600" extrusionOk="0">
                  <a:moveTo>
                    <a:pt x="18062" y="3475"/>
                  </a:moveTo>
                  <a:lnTo>
                    <a:pt x="18142" y="5577"/>
                  </a:lnTo>
                  <a:lnTo>
                    <a:pt x="18487" y="7416"/>
                  </a:lnTo>
                  <a:lnTo>
                    <a:pt x="18327" y="8707"/>
                  </a:lnTo>
                  <a:lnTo>
                    <a:pt x="18257" y="9443"/>
                  </a:lnTo>
                  <a:lnTo>
                    <a:pt x="17777" y="9867"/>
                  </a:lnTo>
                  <a:lnTo>
                    <a:pt x="17732" y="10662"/>
                  </a:lnTo>
                  <a:lnTo>
                    <a:pt x="17683" y="11315"/>
                  </a:lnTo>
                  <a:lnTo>
                    <a:pt x="18102" y="12541"/>
                  </a:lnTo>
                  <a:lnTo>
                    <a:pt x="18406" y="13599"/>
                  </a:lnTo>
                  <a:lnTo>
                    <a:pt x="18826" y="14189"/>
                  </a:lnTo>
                  <a:lnTo>
                    <a:pt x="19326" y="13727"/>
                  </a:lnTo>
                  <a:lnTo>
                    <a:pt x="19721" y="14476"/>
                  </a:lnTo>
                  <a:lnTo>
                    <a:pt x="20056" y="15231"/>
                  </a:lnTo>
                  <a:lnTo>
                    <a:pt x="20589" y="15586"/>
                  </a:lnTo>
                  <a:lnTo>
                    <a:pt x="20733" y="16195"/>
                  </a:lnTo>
                  <a:lnTo>
                    <a:pt x="21402" y="16185"/>
                  </a:lnTo>
                  <a:lnTo>
                    <a:pt x="21600" y="16824"/>
                  </a:lnTo>
                  <a:lnTo>
                    <a:pt x="21556" y="17837"/>
                  </a:lnTo>
                  <a:lnTo>
                    <a:pt x="21050" y="18401"/>
                  </a:lnTo>
                  <a:lnTo>
                    <a:pt x="20653" y="17898"/>
                  </a:lnTo>
                  <a:lnTo>
                    <a:pt x="20263" y="17811"/>
                  </a:lnTo>
                  <a:lnTo>
                    <a:pt x="19844" y="17591"/>
                  </a:lnTo>
                  <a:lnTo>
                    <a:pt x="19574" y="17225"/>
                  </a:lnTo>
                  <a:lnTo>
                    <a:pt x="19068" y="17594"/>
                  </a:lnTo>
                  <a:lnTo>
                    <a:pt x="18833" y="18335"/>
                  </a:lnTo>
                  <a:lnTo>
                    <a:pt x="18236" y="17788"/>
                  </a:lnTo>
                  <a:lnTo>
                    <a:pt x="17755" y="17601"/>
                  </a:lnTo>
                  <a:lnTo>
                    <a:pt x="18161" y="18508"/>
                  </a:lnTo>
                  <a:lnTo>
                    <a:pt x="18121" y="19195"/>
                  </a:lnTo>
                  <a:lnTo>
                    <a:pt x="18344" y="19680"/>
                  </a:lnTo>
                  <a:lnTo>
                    <a:pt x="18888" y="19117"/>
                  </a:lnTo>
                  <a:lnTo>
                    <a:pt x="19458" y="18884"/>
                  </a:lnTo>
                  <a:lnTo>
                    <a:pt x="19684" y="19505"/>
                  </a:lnTo>
                  <a:lnTo>
                    <a:pt x="19436" y="20088"/>
                  </a:lnTo>
                  <a:lnTo>
                    <a:pt x="19705" y="20646"/>
                  </a:lnTo>
                  <a:lnTo>
                    <a:pt x="19416" y="20912"/>
                  </a:lnTo>
                  <a:lnTo>
                    <a:pt x="18855" y="21260"/>
                  </a:lnTo>
                  <a:lnTo>
                    <a:pt x="18421" y="21600"/>
                  </a:lnTo>
                  <a:lnTo>
                    <a:pt x="17638" y="21442"/>
                  </a:lnTo>
                  <a:lnTo>
                    <a:pt x="16793" y="20790"/>
                  </a:lnTo>
                  <a:lnTo>
                    <a:pt x="15995" y="20650"/>
                  </a:lnTo>
                  <a:lnTo>
                    <a:pt x="15034" y="20730"/>
                  </a:lnTo>
                  <a:lnTo>
                    <a:pt x="15046" y="19897"/>
                  </a:lnTo>
                  <a:lnTo>
                    <a:pt x="14813" y="19394"/>
                  </a:lnTo>
                  <a:lnTo>
                    <a:pt x="14092" y="18968"/>
                  </a:lnTo>
                  <a:lnTo>
                    <a:pt x="13595" y="18493"/>
                  </a:lnTo>
                  <a:lnTo>
                    <a:pt x="13562" y="17804"/>
                  </a:lnTo>
                  <a:lnTo>
                    <a:pt x="13101" y="17665"/>
                  </a:lnTo>
                  <a:lnTo>
                    <a:pt x="12679" y="18297"/>
                  </a:lnTo>
                  <a:lnTo>
                    <a:pt x="11924" y="18995"/>
                  </a:lnTo>
                  <a:lnTo>
                    <a:pt x="11187" y="19084"/>
                  </a:lnTo>
                  <a:lnTo>
                    <a:pt x="10492" y="18928"/>
                  </a:lnTo>
                  <a:lnTo>
                    <a:pt x="9663" y="19204"/>
                  </a:lnTo>
                  <a:lnTo>
                    <a:pt x="8760" y="19491"/>
                  </a:lnTo>
                  <a:lnTo>
                    <a:pt x="7630" y="19290"/>
                  </a:lnTo>
                  <a:lnTo>
                    <a:pt x="7116" y="19396"/>
                  </a:lnTo>
                  <a:lnTo>
                    <a:pt x="6528" y="19680"/>
                  </a:lnTo>
                  <a:lnTo>
                    <a:pt x="5997" y="19164"/>
                  </a:lnTo>
                  <a:lnTo>
                    <a:pt x="5290" y="19065"/>
                  </a:lnTo>
                  <a:lnTo>
                    <a:pt x="4212" y="18493"/>
                  </a:lnTo>
                  <a:lnTo>
                    <a:pt x="3436" y="17867"/>
                  </a:lnTo>
                  <a:lnTo>
                    <a:pt x="3117" y="17071"/>
                  </a:lnTo>
                  <a:lnTo>
                    <a:pt x="3255" y="16329"/>
                  </a:lnTo>
                  <a:lnTo>
                    <a:pt x="3694" y="15430"/>
                  </a:lnTo>
                  <a:lnTo>
                    <a:pt x="3548" y="14763"/>
                  </a:lnTo>
                  <a:lnTo>
                    <a:pt x="2752" y="14227"/>
                  </a:lnTo>
                  <a:lnTo>
                    <a:pt x="2004" y="14005"/>
                  </a:lnTo>
                  <a:lnTo>
                    <a:pt x="1314" y="13445"/>
                  </a:lnTo>
                  <a:lnTo>
                    <a:pt x="802" y="12566"/>
                  </a:lnTo>
                  <a:lnTo>
                    <a:pt x="356" y="11997"/>
                  </a:lnTo>
                  <a:lnTo>
                    <a:pt x="148" y="10915"/>
                  </a:lnTo>
                  <a:lnTo>
                    <a:pt x="0" y="10159"/>
                  </a:lnTo>
                  <a:lnTo>
                    <a:pt x="414" y="9366"/>
                  </a:lnTo>
                  <a:lnTo>
                    <a:pt x="3100" y="10585"/>
                  </a:lnTo>
                  <a:lnTo>
                    <a:pt x="5765" y="11931"/>
                  </a:lnTo>
                  <a:lnTo>
                    <a:pt x="5802" y="12586"/>
                  </a:lnTo>
                  <a:lnTo>
                    <a:pt x="6291" y="12921"/>
                  </a:lnTo>
                  <a:lnTo>
                    <a:pt x="7082" y="12423"/>
                  </a:lnTo>
                  <a:lnTo>
                    <a:pt x="9078" y="13512"/>
                  </a:lnTo>
                  <a:lnTo>
                    <a:pt x="9606" y="13415"/>
                  </a:lnTo>
                  <a:lnTo>
                    <a:pt x="10154" y="12151"/>
                  </a:lnTo>
                  <a:lnTo>
                    <a:pt x="12132" y="4374"/>
                  </a:lnTo>
                  <a:lnTo>
                    <a:pt x="12883" y="1499"/>
                  </a:lnTo>
                  <a:lnTo>
                    <a:pt x="13243" y="384"/>
                  </a:lnTo>
                  <a:lnTo>
                    <a:pt x="13783" y="1408"/>
                  </a:lnTo>
                  <a:lnTo>
                    <a:pt x="13806" y="2433"/>
                  </a:lnTo>
                  <a:lnTo>
                    <a:pt x="14148" y="3111"/>
                  </a:lnTo>
                  <a:lnTo>
                    <a:pt x="14057" y="4087"/>
                  </a:lnTo>
                  <a:lnTo>
                    <a:pt x="13974" y="4905"/>
                  </a:lnTo>
                  <a:lnTo>
                    <a:pt x="14297" y="5498"/>
                  </a:lnTo>
                  <a:lnTo>
                    <a:pt x="14022" y="6485"/>
                  </a:lnTo>
                  <a:lnTo>
                    <a:pt x="14111" y="7333"/>
                  </a:lnTo>
                  <a:lnTo>
                    <a:pt x="14654" y="7128"/>
                  </a:lnTo>
                  <a:lnTo>
                    <a:pt x="15023" y="6789"/>
                  </a:lnTo>
                  <a:lnTo>
                    <a:pt x="15206" y="5649"/>
                  </a:lnTo>
                  <a:lnTo>
                    <a:pt x="15273" y="2981"/>
                  </a:lnTo>
                  <a:lnTo>
                    <a:pt x="15088" y="1725"/>
                  </a:lnTo>
                  <a:lnTo>
                    <a:pt x="15112" y="867"/>
                  </a:lnTo>
                  <a:lnTo>
                    <a:pt x="15698" y="546"/>
                  </a:lnTo>
                  <a:lnTo>
                    <a:pt x="15879" y="213"/>
                  </a:lnTo>
                  <a:lnTo>
                    <a:pt x="16397" y="0"/>
                  </a:lnTo>
                  <a:lnTo>
                    <a:pt x="16687" y="422"/>
                  </a:lnTo>
                  <a:lnTo>
                    <a:pt x="17183" y="655"/>
                  </a:lnTo>
                  <a:lnTo>
                    <a:pt x="17495" y="1297"/>
                  </a:lnTo>
                  <a:lnTo>
                    <a:pt x="17780" y="1928"/>
                  </a:lnTo>
                  <a:lnTo>
                    <a:pt x="18145" y="2452"/>
                  </a:lnTo>
                  <a:lnTo>
                    <a:pt x="18062" y="3475"/>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6" name="Shape 4620"/>
            <p:cNvSpPr/>
            <p:nvPr/>
          </p:nvSpPr>
          <p:spPr>
            <a:xfrm>
              <a:off x="6355035" y="1740018"/>
              <a:ext cx="56875" cy="69271"/>
            </a:xfrm>
            <a:custGeom>
              <a:avLst/>
              <a:gdLst/>
              <a:ahLst/>
              <a:cxnLst>
                <a:cxn ang="0">
                  <a:pos x="wd2" y="hd2"/>
                </a:cxn>
                <a:cxn ang="5400000">
                  <a:pos x="wd2" y="hd2"/>
                </a:cxn>
                <a:cxn ang="10800000">
                  <a:pos x="wd2" y="hd2"/>
                </a:cxn>
                <a:cxn ang="16200000">
                  <a:pos x="wd2" y="hd2"/>
                </a:cxn>
              </a:cxnLst>
              <a:rect l="0" t="0" r="r" b="b"/>
              <a:pathLst>
                <a:path w="21600" h="21600" extrusionOk="0">
                  <a:moveTo>
                    <a:pt x="3719" y="666"/>
                  </a:moveTo>
                  <a:lnTo>
                    <a:pt x="0" y="2187"/>
                  </a:lnTo>
                  <a:lnTo>
                    <a:pt x="372" y="6718"/>
                  </a:lnTo>
                  <a:lnTo>
                    <a:pt x="4011" y="8007"/>
                  </a:lnTo>
                  <a:lnTo>
                    <a:pt x="6381" y="12411"/>
                  </a:lnTo>
                  <a:lnTo>
                    <a:pt x="7913" y="17804"/>
                  </a:lnTo>
                  <a:lnTo>
                    <a:pt x="11122" y="21600"/>
                  </a:lnTo>
                  <a:lnTo>
                    <a:pt x="14410" y="18724"/>
                  </a:lnTo>
                  <a:lnTo>
                    <a:pt x="18601" y="14920"/>
                  </a:lnTo>
                  <a:lnTo>
                    <a:pt x="21600" y="9681"/>
                  </a:lnTo>
                  <a:lnTo>
                    <a:pt x="19727" y="5228"/>
                  </a:lnTo>
                  <a:lnTo>
                    <a:pt x="15209" y="717"/>
                  </a:lnTo>
                  <a:lnTo>
                    <a:pt x="9956" y="0"/>
                  </a:lnTo>
                  <a:lnTo>
                    <a:pt x="3719" y="666"/>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7" name="Shape 4621"/>
            <p:cNvSpPr/>
            <p:nvPr/>
          </p:nvSpPr>
          <p:spPr>
            <a:xfrm>
              <a:off x="6437671" y="1745972"/>
              <a:ext cx="147953" cy="227976"/>
            </a:xfrm>
            <a:custGeom>
              <a:avLst/>
              <a:gdLst/>
              <a:ahLst/>
              <a:cxnLst>
                <a:cxn ang="0">
                  <a:pos x="wd2" y="hd2"/>
                </a:cxn>
                <a:cxn ang="5400000">
                  <a:pos x="wd2" y="hd2"/>
                </a:cxn>
                <a:cxn ang="10800000">
                  <a:pos x="wd2" y="hd2"/>
                </a:cxn>
                <a:cxn ang="16200000">
                  <a:pos x="wd2" y="hd2"/>
                </a:cxn>
              </a:cxnLst>
              <a:rect l="0" t="0" r="r" b="b"/>
              <a:pathLst>
                <a:path w="21600" h="21600" extrusionOk="0">
                  <a:moveTo>
                    <a:pt x="7117" y="3222"/>
                  </a:moveTo>
                  <a:lnTo>
                    <a:pt x="5547" y="2883"/>
                  </a:lnTo>
                  <a:lnTo>
                    <a:pt x="5479" y="4023"/>
                  </a:lnTo>
                  <a:lnTo>
                    <a:pt x="6214" y="5340"/>
                  </a:lnTo>
                  <a:lnTo>
                    <a:pt x="7629" y="6020"/>
                  </a:lnTo>
                  <a:lnTo>
                    <a:pt x="9145" y="5220"/>
                  </a:lnTo>
                  <a:lnTo>
                    <a:pt x="10172" y="6235"/>
                  </a:lnTo>
                  <a:lnTo>
                    <a:pt x="9321" y="7038"/>
                  </a:lnTo>
                  <a:lnTo>
                    <a:pt x="8319" y="7429"/>
                  </a:lnTo>
                  <a:lnTo>
                    <a:pt x="9109" y="8238"/>
                  </a:lnTo>
                  <a:lnTo>
                    <a:pt x="8863" y="9188"/>
                  </a:lnTo>
                  <a:lnTo>
                    <a:pt x="7448" y="9997"/>
                  </a:lnTo>
                  <a:lnTo>
                    <a:pt x="5812" y="10250"/>
                  </a:lnTo>
                  <a:lnTo>
                    <a:pt x="4251" y="9303"/>
                  </a:lnTo>
                  <a:lnTo>
                    <a:pt x="4434" y="8265"/>
                  </a:lnTo>
                  <a:lnTo>
                    <a:pt x="3702" y="7155"/>
                  </a:lnTo>
                  <a:lnTo>
                    <a:pt x="2061" y="6944"/>
                  </a:lnTo>
                  <a:lnTo>
                    <a:pt x="348" y="7665"/>
                  </a:lnTo>
                  <a:lnTo>
                    <a:pt x="0" y="9391"/>
                  </a:lnTo>
                  <a:lnTo>
                    <a:pt x="631" y="11168"/>
                  </a:lnTo>
                  <a:lnTo>
                    <a:pt x="1844" y="12739"/>
                  </a:lnTo>
                  <a:lnTo>
                    <a:pt x="4266" y="12916"/>
                  </a:lnTo>
                  <a:lnTo>
                    <a:pt x="5635" y="14637"/>
                  </a:lnTo>
                  <a:lnTo>
                    <a:pt x="6964" y="16202"/>
                  </a:lnTo>
                  <a:lnTo>
                    <a:pt x="8384" y="17531"/>
                  </a:lnTo>
                  <a:lnTo>
                    <a:pt x="8978" y="19026"/>
                  </a:lnTo>
                  <a:lnTo>
                    <a:pt x="8686" y="20815"/>
                  </a:lnTo>
                  <a:lnTo>
                    <a:pt x="10574" y="21600"/>
                  </a:lnTo>
                  <a:lnTo>
                    <a:pt x="12381" y="21262"/>
                  </a:lnTo>
                  <a:lnTo>
                    <a:pt x="13670" y="20597"/>
                  </a:lnTo>
                  <a:lnTo>
                    <a:pt x="13509" y="18870"/>
                  </a:lnTo>
                  <a:lnTo>
                    <a:pt x="13645" y="17534"/>
                  </a:lnTo>
                  <a:lnTo>
                    <a:pt x="15171" y="18655"/>
                  </a:lnTo>
                  <a:lnTo>
                    <a:pt x="15659" y="19923"/>
                  </a:lnTo>
                  <a:lnTo>
                    <a:pt x="17471" y="19617"/>
                  </a:lnTo>
                  <a:lnTo>
                    <a:pt x="18639" y="18108"/>
                  </a:lnTo>
                  <a:lnTo>
                    <a:pt x="20708" y="18058"/>
                  </a:lnTo>
                  <a:lnTo>
                    <a:pt x="21031" y="16469"/>
                  </a:lnTo>
                  <a:lnTo>
                    <a:pt x="20638" y="15363"/>
                  </a:lnTo>
                  <a:lnTo>
                    <a:pt x="21232" y="14087"/>
                  </a:lnTo>
                  <a:lnTo>
                    <a:pt x="21600" y="12948"/>
                  </a:lnTo>
                  <a:lnTo>
                    <a:pt x="21580" y="11680"/>
                  </a:lnTo>
                  <a:lnTo>
                    <a:pt x="19782" y="11151"/>
                  </a:lnTo>
                  <a:lnTo>
                    <a:pt x="18866" y="10677"/>
                  </a:lnTo>
                  <a:lnTo>
                    <a:pt x="18292" y="8976"/>
                  </a:lnTo>
                  <a:lnTo>
                    <a:pt x="16802" y="8921"/>
                  </a:lnTo>
                  <a:lnTo>
                    <a:pt x="15100" y="9474"/>
                  </a:lnTo>
                  <a:lnTo>
                    <a:pt x="15871" y="7423"/>
                  </a:lnTo>
                  <a:lnTo>
                    <a:pt x="18675" y="6667"/>
                  </a:lnTo>
                  <a:lnTo>
                    <a:pt x="19873" y="5732"/>
                  </a:lnTo>
                  <a:lnTo>
                    <a:pt x="19510" y="4673"/>
                  </a:lnTo>
                  <a:lnTo>
                    <a:pt x="20724" y="4126"/>
                  </a:lnTo>
                  <a:lnTo>
                    <a:pt x="20215" y="2722"/>
                  </a:lnTo>
                  <a:lnTo>
                    <a:pt x="16681" y="2230"/>
                  </a:lnTo>
                  <a:lnTo>
                    <a:pt x="18448" y="1170"/>
                  </a:lnTo>
                  <a:lnTo>
                    <a:pt x="19138" y="299"/>
                  </a:lnTo>
                  <a:lnTo>
                    <a:pt x="17824" y="0"/>
                  </a:lnTo>
                  <a:lnTo>
                    <a:pt x="15166" y="386"/>
                  </a:lnTo>
                  <a:lnTo>
                    <a:pt x="13031" y="1189"/>
                  </a:lnTo>
                  <a:lnTo>
                    <a:pt x="14466" y="1842"/>
                  </a:lnTo>
                  <a:lnTo>
                    <a:pt x="15644" y="2719"/>
                  </a:lnTo>
                  <a:lnTo>
                    <a:pt x="13418" y="2690"/>
                  </a:lnTo>
                  <a:lnTo>
                    <a:pt x="11666" y="1692"/>
                  </a:lnTo>
                  <a:lnTo>
                    <a:pt x="10544" y="1134"/>
                  </a:lnTo>
                  <a:lnTo>
                    <a:pt x="9315" y="1751"/>
                  </a:lnTo>
                  <a:lnTo>
                    <a:pt x="7911" y="1707"/>
                  </a:lnTo>
                  <a:lnTo>
                    <a:pt x="7117" y="322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8" name="Shape 4622"/>
            <p:cNvSpPr/>
            <p:nvPr/>
          </p:nvSpPr>
          <p:spPr>
            <a:xfrm>
              <a:off x="6606599" y="1753215"/>
              <a:ext cx="127526" cy="192072"/>
            </a:xfrm>
            <a:custGeom>
              <a:avLst/>
              <a:gdLst/>
              <a:ahLst/>
              <a:cxnLst>
                <a:cxn ang="0">
                  <a:pos x="wd2" y="hd2"/>
                </a:cxn>
                <a:cxn ang="5400000">
                  <a:pos x="wd2" y="hd2"/>
                </a:cxn>
                <a:cxn ang="10800000">
                  <a:pos x="wd2" y="hd2"/>
                </a:cxn>
                <a:cxn ang="16200000">
                  <a:pos x="wd2" y="hd2"/>
                </a:cxn>
              </a:cxnLst>
              <a:rect l="0" t="0" r="r" b="b"/>
              <a:pathLst>
                <a:path w="21600" h="21600" extrusionOk="0">
                  <a:moveTo>
                    <a:pt x="5112" y="488"/>
                  </a:moveTo>
                  <a:lnTo>
                    <a:pt x="3050" y="1162"/>
                  </a:lnTo>
                  <a:lnTo>
                    <a:pt x="2877" y="2490"/>
                  </a:lnTo>
                  <a:lnTo>
                    <a:pt x="1772" y="3726"/>
                  </a:lnTo>
                  <a:lnTo>
                    <a:pt x="1339" y="5140"/>
                  </a:lnTo>
                  <a:lnTo>
                    <a:pt x="1145" y="7081"/>
                  </a:lnTo>
                  <a:lnTo>
                    <a:pt x="1025" y="8600"/>
                  </a:lnTo>
                  <a:lnTo>
                    <a:pt x="534" y="10154"/>
                  </a:lnTo>
                  <a:lnTo>
                    <a:pt x="0" y="11687"/>
                  </a:lnTo>
                  <a:lnTo>
                    <a:pt x="1097" y="13423"/>
                  </a:lnTo>
                  <a:lnTo>
                    <a:pt x="1343" y="15580"/>
                  </a:lnTo>
                  <a:lnTo>
                    <a:pt x="1057" y="17385"/>
                  </a:lnTo>
                  <a:lnTo>
                    <a:pt x="1500" y="18726"/>
                  </a:lnTo>
                  <a:lnTo>
                    <a:pt x="2809" y="19495"/>
                  </a:lnTo>
                  <a:lnTo>
                    <a:pt x="765" y="20106"/>
                  </a:lnTo>
                  <a:lnTo>
                    <a:pt x="1226" y="21600"/>
                  </a:lnTo>
                  <a:lnTo>
                    <a:pt x="3451" y="21548"/>
                  </a:lnTo>
                  <a:lnTo>
                    <a:pt x="3749" y="20580"/>
                  </a:lnTo>
                  <a:lnTo>
                    <a:pt x="4573" y="19585"/>
                  </a:lnTo>
                  <a:lnTo>
                    <a:pt x="5934" y="18517"/>
                  </a:lnTo>
                  <a:lnTo>
                    <a:pt x="6810" y="16960"/>
                  </a:lnTo>
                  <a:lnTo>
                    <a:pt x="7756" y="15535"/>
                  </a:lnTo>
                  <a:cubicBezTo>
                    <a:pt x="6888" y="15013"/>
                    <a:pt x="6745" y="14143"/>
                    <a:pt x="7423" y="13510"/>
                  </a:cubicBezTo>
                  <a:cubicBezTo>
                    <a:pt x="8037" y="12936"/>
                    <a:pt x="9165" y="12719"/>
                    <a:pt x="10145" y="12986"/>
                  </a:cubicBezTo>
                  <a:lnTo>
                    <a:pt x="12312" y="12993"/>
                  </a:lnTo>
                  <a:lnTo>
                    <a:pt x="14404" y="12368"/>
                  </a:lnTo>
                  <a:lnTo>
                    <a:pt x="15449" y="10877"/>
                  </a:lnTo>
                  <a:lnTo>
                    <a:pt x="16711" y="9159"/>
                  </a:lnTo>
                  <a:lnTo>
                    <a:pt x="18340" y="7099"/>
                  </a:lnTo>
                  <a:lnTo>
                    <a:pt x="19999" y="5105"/>
                  </a:lnTo>
                  <a:lnTo>
                    <a:pt x="21600" y="3303"/>
                  </a:lnTo>
                  <a:lnTo>
                    <a:pt x="20934" y="1516"/>
                  </a:lnTo>
                  <a:lnTo>
                    <a:pt x="17412" y="1257"/>
                  </a:lnTo>
                  <a:lnTo>
                    <a:pt x="14690" y="1945"/>
                  </a:lnTo>
                  <a:lnTo>
                    <a:pt x="12651" y="1009"/>
                  </a:lnTo>
                  <a:lnTo>
                    <a:pt x="10700" y="0"/>
                  </a:lnTo>
                  <a:lnTo>
                    <a:pt x="8574" y="511"/>
                  </a:lnTo>
                  <a:lnTo>
                    <a:pt x="5112" y="488"/>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69" name="Shape 4623"/>
            <p:cNvSpPr/>
            <p:nvPr/>
          </p:nvSpPr>
          <p:spPr>
            <a:xfrm>
              <a:off x="5851276" y="1928574"/>
              <a:ext cx="1156769" cy="972658"/>
            </a:xfrm>
            <a:custGeom>
              <a:avLst/>
              <a:gdLst/>
              <a:ahLst/>
              <a:cxnLst>
                <a:cxn ang="0">
                  <a:pos x="wd2" y="hd2"/>
                </a:cxn>
                <a:cxn ang="5400000">
                  <a:pos x="wd2" y="hd2"/>
                </a:cxn>
                <a:cxn ang="10800000">
                  <a:pos x="wd2" y="hd2"/>
                </a:cxn>
                <a:cxn ang="16200000">
                  <a:pos x="wd2" y="hd2"/>
                </a:cxn>
              </a:cxnLst>
              <a:rect l="0" t="0" r="r" b="b"/>
              <a:pathLst>
                <a:path w="21600" h="21600" extrusionOk="0">
                  <a:moveTo>
                    <a:pt x="7564" y="20840"/>
                  </a:moveTo>
                  <a:lnTo>
                    <a:pt x="9222" y="21140"/>
                  </a:lnTo>
                  <a:lnTo>
                    <a:pt x="11450" y="21517"/>
                  </a:lnTo>
                  <a:lnTo>
                    <a:pt x="12969" y="21600"/>
                  </a:lnTo>
                  <a:lnTo>
                    <a:pt x="12981" y="21289"/>
                  </a:lnTo>
                  <a:lnTo>
                    <a:pt x="13179" y="21139"/>
                  </a:lnTo>
                  <a:lnTo>
                    <a:pt x="13167" y="20796"/>
                  </a:lnTo>
                  <a:lnTo>
                    <a:pt x="13213" y="20565"/>
                  </a:lnTo>
                  <a:lnTo>
                    <a:pt x="13373" y="20409"/>
                  </a:lnTo>
                  <a:lnTo>
                    <a:pt x="13485" y="20121"/>
                  </a:lnTo>
                  <a:lnTo>
                    <a:pt x="13608" y="19838"/>
                  </a:lnTo>
                  <a:lnTo>
                    <a:pt x="13811" y="19673"/>
                  </a:lnTo>
                  <a:lnTo>
                    <a:pt x="13693" y="19326"/>
                  </a:lnTo>
                  <a:lnTo>
                    <a:pt x="13761" y="19095"/>
                  </a:lnTo>
                  <a:lnTo>
                    <a:pt x="13888" y="18864"/>
                  </a:lnTo>
                  <a:lnTo>
                    <a:pt x="14109" y="18753"/>
                  </a:lnTo>
                  <a:lnTo>
                    <a:pt x="14125" y="18541"/>
                  </a:lnTo>
                  <a:lnTo>
                    <a:pt x="14067" y="18294"/>
                  </a:lnTo>
                  <a:lnTo>
                    <a:pt x="14203" y="18201"/>
                  </a:lnTo>
                  <a:lnTo>
                    <a:pt x="14267" y="18385"/>
                  </a:lnTo>
                  <a:lnTo>
                    <a:pt x="14374" y="18194"/>
                  </a:lnTo>
                  <a:lnTo>
                    <a:pt x="14445" y="17962"/>
                  </a:lnTo>
                  <a:lnTo>
                    <a:pt x="14582" y="17870"/>
                  </a:lnTo>
                  <a:lnTo>
                    <a:pt x="14513" y="17580"/>
                  </a:lnTo>
                  <a:lnTo>
                    <a:pt x="14761" y="17438"/>
                  </a:lnTo>
                  <a:lnTo>
                    <a:pt x="14879" y="17153"/>
                  </a:lnTo>
                  <a:lnTo>
                    <a:pt x="15132" y="17257"/>
                  </a:lnTo>
                  <a:lnTo>
                    <a:pt x="15324" y="17253"/>
                  </a:lnTo>
                  <a:lnTo>
                    <a:pt x="15205" y="17042"/>
                  </a:lnTo>
                  <a:lnTo>
                    <a:pt x="14975" y="16784"/>
                  </a:lnTo>
                  <a:lnTo>
                    <a:pt x="15248" y="16736"/>
                  </a:lnTo>
                  <a:lnTo>
                    <a:pt x="15436" y="16887"/>
                  </a:lnTo>
                  <a:lnTo>
                    <a:pt x="15839" y="16818"/>
                  </a:lnTo>
                  <a:lnTo>
                    <a:pt x="16018" y="16558"/>
                  </a:lnTo>
                  <a:lnTo>
                    <a:pt x="16211" y="16355"/>
                  </a:lnTo>
                  <a:lnTo>
                    <a:pt x="16192" y="16028"/>
                  </a:lnTo>
                  <a:lnTo>
                    <a:pt x="15976" y="15686"/>
                  </a:lnTo>
                  <a:lnTo>
                    <a:pt x="15748" y="15476"/>
                  </a:lnTo>
                  <a:lnTo>
                    <a:pt x="15502" y="15374"/>
                  </a:lnTo>
                  <a:lnTo>
                    <a:pt x="15348" y="15276"/>
                  </a:lnTo>
                  <a:lnTo>
                    <a:pt x="15115" y="15420"/>
                  </a:lnTo>
                  <a:lnTo>
                    <a:pt x="15047" y="15182"/>
                  </a:lnTo>
                  <a:lnTo>
                    <a:pt x="14929" y="15023"/>
                  </a:lnTo>
                  <a:lnTo>
                    <a:pt x="14700" y="14961"/>
                  </a:lnTo>
                  <a:lnTo>
                    <a:pt x="14494" y="14872"/>
                  </a:lnTo>
                  <a:lnTo>
                    <a:pt x="14238" y="14814"/>
                  </a:lnTo>
                  <a:lnTo>
                    <a:pt x="14181" y="14523"/>
                  </a:lnTo>
                  <a:lnTo>
                    <a:pt x="14285" y="14339"/>
                  </a:lnTo>
                  <a:lnTo>
                    <a:pt x="14491" y="14667"/>
                  </a:lnTo>
                  <a:lnTo>
                    <a:pt x="15491" y="15176"/>
                  </a:lnTo>
                  <a:lnTo>
                    <a:pt x="15973" y="15430"/>
                  </a:lnTo>
                  <a:lnTo>
                    <a:pt x="16216" y="15435"/>
                  </a:lnTo>
                  <a:lnTo>
                    <a:pt x="16442" y="15212"/>
                  </a:lnTo>
                  <a:lnTo>
                    <a:pt x="16591" y="15174"/>
                  </a:lnTo>
                  <a:lnTo>
                    <a:pt x="16627" y="14688"/>
                  </a:lnTo>
                  <a:lnTo>
                    <a:pt x="16647" y="14430"/>
                  </a:lnTo>
                  <a:lnTo>
                    <a:pt x="16854" y="14583"/>
                  </a:lnTo>
                  <a:lnTo>
                    <a:pt x="16910" y="14790"/>
                  </a:lnTo>
                  <a:lnTo>
                    <a:pt x="17134" y="14521"/>
                  </a:lnTo>
                  <a:lnTo>
                    <a:pt x="17440" y="14699"/>
                  </a:lnTo>
                  <a:lnTo>
                    <a:pt x="17720" y="14530"/>
                  </a:lnTo>
                  <a:lnTo>
                    <a:pt x="17931" y="14210"/>
                  </a:lnTo>
                  <a:lnTo>
                    <a:pt x="18078" y="13718"/>
                  </a:lnTo>
                  <a:lnTo>
                    <a:pt x="18246" y="13356"/>
                  </a:lnTo>
                  <a:lnTo>
                    <a:pt x="18413" y="12912"/>
                  </a:lnTo>
                  <a:lnTo>
                    <a:pt x="18459" y="12544"/>
                  </a:lnTo>
                  <a:lnTo>
                    <a:pt x="18308" y="12359"/>
                  </a:lnTo>
                  <a:lnTo>
                    <a:pt x="17969" y="12379"/>
                  </a:lnTo>
                  <a:lnTo>
                    <a:pt x="17641" y="12281"/>
                  </a:lnTo>
                  <a:lnTo>
                    <a:pt x="17376" y="12227"/>
                  </a:lnTo>
                  <a:lnTo>
                    <a:pt x="17149" y="12157"/>
                  </a:lnTo>
                  <a:lnTo>
                    <a:pt x="16902" y="11830"/>
                  </a:lnTo>
                  <a:lnTo>
                    <a:pt x="16532" y="11398"/>
                  </a:lnTo>
                  <a:lnTo>
                    <a:pt x="16116" y="11298"/>
                  </a:lnTo>
                  <a:lnTo>
                    <a:pt x="15823" y="11247"/>
                  </a:lnTo>
                  <a:lnTo>
                    <a:pt x="15893" y="11032"/>
                  </a:lnTo>
                  <a:lnTo>
                    <a:pt x="16182" y="11094"/>
                  </a:lnTo>
                  <a:lnTo>
                    <a:pt x="16649" y="11199"/>
                  </a:lnTo>
                  <a:lnTo>
                    <a:pt x="16962" y="11252"/>
                  </a:lnTo>
                  <a:lnTo>
                    <a:pt x="17271" y="11621"/>
                  </a:lnTo>
                  <a:lnTo>
                    <a:pt x="17553" y="11890"/>
                  </a:lnTo>
                  <a:lnTo>
                    <a:pt x="17798" y="12100"/>
                  </a:lnTo>
                  <a:lnTo>
                    <a:pt x="18071" y="12195"/>
                  </a:lnTo>
                  <a:lnTo>
                    <a:pt x="18396" y="12131"/>
                  </a:lnTo>
                  <a:lnTo>
                    <a:pt x="18638" y="11820"/>
                  </a:lnTo>
                  <a:lnTo>
                    <a:pt x="18837" y="11494"/>
                  </a:lnTo>
                  <a:lnTo>
                    <a:pt x="18819" y="11159"/>
                  </a:lnTo>
                  <a:lnTo>
                    <a:pt x="19020" y="11054"/>
                  </a:lnTo>
                  <a:lnTo>
                    <a:pt x="19085" y="10794"/>
                  </a:lnTo>
                  <a:lnTo>
                    <a:pt x="18870" y="10541"/>
                  </a:lnTo>
                  <a:lnTo>
                    <a:pt x="18609" y="10349"/>
                  </a:lnTo>
                  <a:lnTo>
                    <a:pt x="18631" y="10089"/>
                  </a:lnTo>
                  <a:lnTo>
                    <a:pt x="18968" y="10093"/>
                  </a:lnTo>
                  <a:lnTo>
                    <a:pt x="19268" y="10096"/>
                  </a:lnTo>
                  <a:lnTo>
                    <a:pt x="19442" y="10218"/>
                  </a:lnTo>
                  <a:lnTo>
                    <a:pt x="19539" y="10463"/>
                  </a:lnTo>
                  <a:lnTo>
                    <a:pt x="19789" y="10572"/>
                  </a:lnTo>
                  <a:lnTo>
                    <a:pt x="19971" y="10623"/>
                  </a:lnTo>
                  <a:lnTo>
                    <a:pt x="19894" y="10347"/>
                  </a:lnTo>
                  <a:lnTo>
                    <a:pt x="20091" y="10335"/>
                  </a:lnTo>
                  <a:lnTo>
                    <a:pt x="20326" y="10409"/>
                  </a:lnTo>
                  <a:lnTo>
                    <a:pt x="20269" y="10097"/>
                  </a:lnTo>
                  <a:cubicBezTo>
                    <a:pt x="20231" y="10061"/>
                    <a:pt x="20194" y="10025"/>
                    <a:pt x="20156" y="9989"/>
                  </a:cubicBezTo>
                  <a:cubicBezTo>
                    <a:pt x="20119" y="9954"/>
                    <a:pt x="20081" y="9918"/>
                    <a:pt x="20044" y="9882"/>
                  </a:cubicBezTo>
                  <a:lnTo>
                    <a:pt x="19917" y="9542"/>
                  </a:lnTo>
                  <a:lnTo>
                    <a:pt x="19680" y="9434"/>
                  </a:lnTo>
                  <a:lnTo>
                    <a:pt x="19419" y="9297"/>
                  </a:lnTo>
                  <a:lnTo>
                    <a:pt x="19669" y="9090"/>
                  </a:lnTo>
                  <a:lnTo>
                    <a:pt x="19910" y="9200"/>
                  </a:lnTo>
                  <a:lnTo>
                    <a:pt x="20060" y="9470"/>
                  </a:lnTo>
                  <a:lnTo>
                    <a:pt x="20254" y="9549"/>
                  </a:lnTo>
                  <a:lnTo>
                    <a:pt x="20273" y="9817"/>
                  </a:lnTo>
                  <a:lnTo>
                    <a:pt x="20471" y="10174"/>
                  </a:lnTo>
                  <a:lnTo>
                    <a:pt x="20701" y="10121"/>
                  </a:lnTo>
                  <a:lnTo>
                    <a:pt x="20919" y="9794"/>
                  </a:lnTo>
                  <a:lnTo>
                    <a:pt x="21135" y="9591"/>
                  </a:lnTo>
                  <a:lnTo>
                    <a:pt x="21287" y="9421"/>
                  </a:lnTo>
                  <a:lnTo>
                    <a:pt x="21286" y="9129"/>
                  </a:lnTo>
                  <a:lnTo>
                    <a:pt x="21474" y="8967"/>
                  </a:lnTo>
                  <a:lnTo>
                    <a:pt x="21600" y="8686"/>
                  </a:lnTo>
                  <a:lnTo>
                    <a:pt x="21582" y="8281"/>
                  </a:lnTo>
                  <a:lnTo>
                    <a:pt x="21529" y="7892"/>
                  </a:lnTo>
                  <a:lnTo>
                    <a:pt x="21351" y="7604"/>
                  </a:lnTo>
                  <a:lnTo>
                    <a:pt x="21134" y="7329"/>
                  </a:lnTo>
                  <a:lnTo>
                    <a:pt x="21113" y="7036"/>
                  </a:lnTo>
                  <a:lnTo>
                    <a:pt x="20951" y="6865"/>
                  </a:lnTo>
                  <a:lnTo>
                    <a:pt x="20776" y="6557"/>
                  </a:lnTo>
                  <a:lnTo>
                    <a:pt x="20719" y="6270"/>
                  </a:lnTo>
                  <a:lnTo>
                    <a:pt x="20927" y="6255"/>
                  </a:lnTo>
                  <a:lnTo>
                    <a:pt x="21143" y="6230"/>
                  </a:lnTo>
                  <a:lnTo>
                    <a:pt x="21292" y="5961"/>
                  </a:lnTo>
                  <a:lnTo>
                    <a:pt x="21351" y="5681"/>
                  </a:lnTo>
                  <a:lnTo>
                    <a:pt x="21232" y="5463"/>
                  </a:lnTo>
                  <a:lnTo>
                    <a:pt x="21030" y="5475"/>
                  </a:lnTo>
                  <a:lnTo>
                    <a:pt x="21113" y="5233"/>
                  </a:lnTo>
                  <a:lnTo>
                    <a:pt x="21222" y="5011"/>
                  </a:lnTo>
                  <a:lnTo>
                    <a:pt x="21028" y="4848"/>
                  </a:lnTo>
                  <a:lnTo>
                    <a:pt x="20780" y="4806"/>
                  </a:lnTo>
                  <a:lnTo>
                    <a:pt x="20612" y="4642"/>
                  </a:lnTo>
                  <a:lnTo>
                    <a:pt x="20357" y="4477"/>
                  </a:lnTo>
                  <a:lnTo>
                    <a:pt x="20568" y="4227"/>
                  </a:lnTo>
                  <a:lnTo>
                    <a:pt x="20339" y="4107"/>
                  </a:lnTo>
                  <a:lnTo>
                    <a:pt x="19998" y="4226"/>
                  </a:lnTo>
                  <a:lnTo>
                    <a:pt x="19702" y="4023"/>
                  </a:lnTo>
                  <a:lnTo>
                    <a:pt x="19368" y="3942"/>
                  </a:lnTo>
                  <a:lnTo>
                    <a:pt x="19072" y="4005"/>
                  </a:lnTo>
                  <a:lnTo>
                    <a:pt x="18893" y="4007"/>
                  </a:lnTo>
                  <a:lnTo>
                    <a:pt x="18949" y="4260"/>
                  </a:lnTo>
                  <a:lnTo>
                    <a:pt x="18942" y="4524"/>
                  </a:lnTo>
                  <a:lnTo>
                    <a:pt x="18858" y="4744"/>
                  </a:lnTo>
                  <a:lnTo>
                    <a:pt x="19074" y="4872"/>
                  </a:lnTo>
                  <a:lnTo>
                    <a:pt x="19017" y="5091"/>
                  </a:lnTo>
                  <a:lnTo>
                    <a:pt x="19222" y="5226"/>
                  </a:lnTo>
                  <a:lnTo>
                    <a:pt x="19394" y="5334"/>
                  </a:lnTo>
                  <a:lnTo>
                    <a:pt x="19435" y="5528"/>
                  </a:lnTo>
                  <a:lnTo>
                    <a:pt x="19231" y="5587"/>
                  </a:lnTo>
                  <a:lnTo>
                    <a:pt x="19392" y="5916"/>
                  </a:lnTo>
                  <a:lnTo>
                    <a:pt x="19267" y="6031"/>
                  </a:lnTo>
                  <a:lnTo>
                    <a:pt x="19025" y="6032"/>
                  </a:lnTo>
                  <a:lnTo>
                    <a:pt x="18907" y="6292"/>
                  </a:lnTo>
                  <a:lnTo>
                    <a:pt x="18935" y="6707"/>
                  </a:lnTo>
                  <a:lnTo>
                    <a:pt x="18882" y="7172"/>
                  </a:lnTo>
                  <a:lnTo>
                    <a:pt x="18741" y="7414"/>
                  </a:lnTo>
                  <a:lnTo>
                    <a:pt x="18652" y="7605"/>
                  </a:lnTo>
                  <a:lnTo>
                    <a:pt x="18590" y="7220"/>
                  </a:lnTo>
                  <a:lnTo>
                    <a:pt x="18513" y="6890"/>
                  </a:lnTo>
                  <a:lnTo>
                    <a:pt x="18347" y="6972"/>
                  </a:lnTo>
                  <a:lnTo>
                    <a:pt x="18277" y="7202"/>
                  </a:lnTo>
                  <a:lnTo>
                    <a:pt x="18364" y="7558"/>
                  </a:lnTo>
                  <a:lnTo>
                    <a:pt x="18397" y="7880"/>
                  </a:lnTo>
                  <a:lnTo>
                    <a:pt x="18619" y="7828"/>
                  </a:lnTo>
                  <a:lnTo>
                    <a:pt x="18687" y="8121"/>
                  </a:lnTo>
                  <a:lnTo>
                    <a:pt x="18670" y="8431"/>
                  </a:lnTo>
                  <a:lnTo>
                    <a:pt x="18462" y="8455"/>
                  </a:lnTo>
                  <a:lnTo>
                    <a:pt x="18280" y="8728"/>
                  </a:lnTo>
                  <a:lnTo>
                    <a:pt x="18136" y="8960"/>
                  </a:lnTo>
                  <a:lnTo>
                    <a:pt x="17978" y="8587"/>
                  </a:lnTo>
                  <a:lnTo>
                    <a:pt x="17874" y="8302"/>
                  </a:lnTo>
                  <a:lnTo>
                    <a:pt x="17625" y="8009"/>
                  </a:lnTo>
                  <a:lnTo>
                    <a:pt x="17571" y="7640"/>
                  </a:lnTo>
                  <a:lnTo>
                    <a:pt x="17494" y="7118"/>
                  </a:lnTo>
                  <a:lnTo>
                    <a:pt x="17463" y="6845"/>
                  </a:lnTo>
                  <a:lnTo>
                    <a:pt x="17688" y="6879"/>
                  </a:lnTo>
                  <a:lnTo>
                    <a:pt x="17788" y="7064"/>
                  </a:lnTo>
                  <a:lnTo>
                    <a:pt x="17831" y="6699"/>
                  </a:lnTo>
                  <a:lnTo>
                    <a:pt x="17735" y="6337"/>
                  </a:lnTo>
                  <a:lnTo>
                    <a:pt x="17602" y="5868"/>
                  </a:lnTo>
                  <a:lnTo>
                    <a:pt x="17353" y="5546"/>
                  </a:lnTo>
                  <a:lnTo>
                    <a:pt x="17207" y="5248"/>
                  </a:lnTo>
                  <a:lnTo>
                    <a:pt x="17033" y="5192"/>
                  </a:lnTo>
                  <a:lnTo>
                    <a:pt x="16833" y="5494"/>
                  </a:lnTo>
                  <a:lnTo>
                    <a:pt x="16638" y="5834"/>
                  </a:lnTo>
                  <a:lnTo>
                    <a:pt x="16759" y="6182"/>
                  </a:lnTo>
                  <a:lnTo>
                    <a:pt x="16690" y="6422"/>
                  </a:lnTo>
                  <a:lnTo>
                    <a:pt x="16599" y="6834"/>
                  </a:lnTo>
                  <a:lnTo>
                    <a:pt x="16440" y="6794"/>
                  </a:lnTo>
                  <a:lnTo>
                    <a:pt x="16348" y="6444"/>
                  </a:lnTo>
                  <a:lnTo>
                    <a:pt x="16292" y="6139"/>
                  </a:lnTo>
                  <a:lnTo>
                    <a:pt x="16213" y="5680"/>
                  </a:lnTo>
                  <a:lnTo>
                    <a:pt x="16120" y="5211"/>
                  </a:lnTo>
                  <a:lnTo>
                    <a:pt x="16055" y="5005"/>
                  </a:lnTo>
                  <a:lnTo>
                    <a:pt x="16320" y="4820"/>
                  </a:lnTo>
                  <a:cubicBezTo>
                    <a:pt x="16274" y="4738"/>
                    <a:pt x="16215" y="4667"/>
                    <a:pt x="16146" y="4611"/>
                  </a:cubicBezTo>
                  <a:cubicBezTo>
                    <a:pt x="16062" y="4543"/>
                    <a:pt x="15965" y="4500"/>
                    <a:pt x="15864" y="4485"/>
                  </a:cubicBezTo>
                  <a:lnTo>
                    <a:pt x="15569" y="4593"/>
                  </a:lnTo>
                  <a:lnTo>
                    <a:pt x="15321" y="4439"/>
                  </a:lnTo>
                  <a:lnTo>
                    <a:pt x="15198" y="4158"/>
                  </a:lnTo>
                  <a:lnTo>
                    <a:pt x="15381" y="3934"/>
                  </a:lnTo>
                  <a:lnTo>
                    <a:pt x="15519" y="3737"/>
                  </a:lnTo>
                  <a:lnTo>
                    <a:pt x="15405" y="3532"/>
                  </a:lnTo>
                  <a:lnTo>
                    <a:pt x="15480" y="3336"/>
                  </a:lnTo>
                  <a:lnTo>
                    <a:pt x="15721" y="3516"/>
                  </a:lnTo>
                  <a:lnTo>
                    <a:pt x="15744" y="3315"/>
                  </a:lnTo>
                  <a:lnTo>
                    <a:pt x="15541" y="2981"/>
                  </a:lnTo>
                  <a:lnTo>
                    <a:pt x="15442" y="2624"/>
                  </a:lnTo>
                  <a:lnTo>
                    <a:pt x="15183" y="2351"/>
                  </a:lnTo>
                  <a:lnTo>
                    <a:pt x="15133" y="2192"/>
                  </a:lnTo>
                  <a:lnTo>
                    <a:pt x="15153" y="1705"/>
                  </a:lnTo>
                  <a:lnTo>
                    <a:pt x="15070" y="1156"/>
                  </a:lnTo>
                  <a:lnTo>
                    <a:pt x="14817" y="745"/>
                  </a:lnTo>
                  <a:lnTo>
                    <a:pt x="14759" y="427"/>
                  </a:lnTo>
                  <a:lnTo>
                    <a:pt x="14446" y="540"/>
                  </a:lnTo>
                  <a:lnTo>
                    <a:pt x="14118" y="472"/>
                  </a:lnTo>
                  <a:lnTo>
                    <a:pt x="13831" y="635"/>
                  </a:lnTo>
                  <a:lnTo>
                    <a:pt x="13918" y="965"/>
                  </a:lnTo>
                  <a:lnTo>
                    <a:pt x="13954" y="1240"/>
                  </a:lnTo>
                  <a:lnTo>
                    <a:pt x="13675" y="1139"/>
                  </a:lnTo>
                  <a:lnTo>
                    <a:pt x="13419" y="1352"/>
                  </a:lnTo>
                  <a:lnTo>
                    <a:pt x="13365" y="1800"/>
                  </a:lnTo>
                  <a:lnTo>
                    <a:pt x="13369" y="2211"/>
                  </a:lnTo>
                  <a:lnTo>
                    <a:pt x="13550" y="2474"/>
                  </a:lnTo>
                  <a:lnTo>
                    <a:pt x="13380" y="2771"/>
                  </a:lnTo>
                  <a:lnTo>
                    <a:pt x="13310" y="3082"/>
                  </a:lnTo>
                  <a:lnTo>
                    <a:pt x="13310" y="3404"/>
                  </a:lnTo>
                  <a:lnTo>
                    <a:pt x="13431" y="3624"/>
                  </a:lnTo>
                  <a:lnTo>
                    <a:pt x="13372" y="3898"/>
                  </a:lnTo>
                  <a:lnTo>
                    <a:pt x="13561" y="4111"/>
                  </a:lnTo>
                  <a:lnTo>
                    <a:pt x="13780" y="4286"/>
                  </a:lnTo>
                  <a:lnTo>
                    <a:pt x="13979" y="4430"/>
                  </a:lnTo>
                  <a:lnTo>
                    <a:pt x="14236" y="4318"/>
                  </a:lnTo>
                  <a:lnTo>
                    <a:pt x="14296" y="4568"/>
                  </a:lnTo>
                  <a:lnTo>
                    <a:pt x="14454" y="4640"/>
                  </a:lnTo>
                  <a:lnTo>
                    <a:pt x="14659" y="4571"/>
                  </a:lnTo>
                  <a:lnTo>
                    <a:pt x="14880" y="4881"/>
                  </a:lnTo>
                  <a:lnTo>
                    <a:pt x="14721" y="5128"/>
                  </a:lnTo>
                  <a:lnTo>
                    <a:pt x="14524" y="4908"/>
                  </a:lnTo>
                  <a:lnTo>
                    <a:pt x="14373" y="4951"/>
                  </a:lnTo>
                  <a:lnTo>
                    <a:pt x="14346" y="5201"/>
                  </a:lnTo>
                  <a:cubicBezTo>
                    <a:pt x="14261" y="5282"/>
                    <a:pt x="14191" y="5382"/>
                    <a:pt x="14140" y="5497"/>
                  </a:cubicBezTo>
                  <a:cubicBezTo>
                    <a:pt x="14079" y="5633"/>
                    <a:pt x="14048" y="5785"/>
                    <a:pt x="14048" y="5939"/>
                  </a:cubicBezTo>
                  <a:lnTo>
                    <a:pt x="14261" y="6057"/>
                  </a:lnTo>
                  <a:lnTo>
                    <a:pt x="14388" y="5754"/>
                  </a:lnTo>
                  <a:lnTo>
                    <a:pt x="14563" y="5695"/>
                  </a:lnTo>
                  <a:lnTo>
                    <a:pt x="14588" y="5905"/>
                  </a:lnTo>
                  <a:lnTo>
                    <a:pt x="14605" y="6182"/>
                  </a:lnTo>
                  <a:lnTo>
                    <a:pt x="14617" y="6408"/>
                  </a:lnTo>
                  <a:cubicBezTo>
                    <a:pt x="14552" y="6485"/>
                    <a:pt x="14490" y="6565"/>
                    <a:pt x="14429" y="6647"/>
                  </a:cubicBezTo>
                  <a:cubicBezTo>
                    <a:pt x="14350" y="6752"/>
                    <a:pt x="14276" y="6861"/>
                    <a:pt x="14204" y="6973"/>
                  </a:cubicBezTo>
                  <a:lnTo>
                    <a:pt x="13995" y="7148"/>
                  </a:lnTo>
                  <a:lnTo>
                    <a:pt x="13778" y="7087"/>
                  </a:lnTo>
                  <a:lnTo>
                    <a:pt x="13581" y="7204"/>
                  </a:lnTo>
                  <a:lnTo>
                    <a:pt x="13460" y="7605"/>
                  </a:lnTo>
                  <a:lnTo>
                    <a:pt x="13462" y="7879"/>
                  </a:lnTo>
                  <a:lnTo>
                    <a:pt x="13514" y="8245"/>
                  </a:lnTo>
                  <a:lnTo>
                    <a:pt x="13525" y="8485"/>
                  </a:lnTo>
                  <a:lnTo>
                    <a:pt x="13554" y="8776"/>
                  </a:lnTo>
                  <a:lnTo>
                    <a:pt x="13538" y="9049"/>
                  </a:lnTo>
                  <a:lnTo>
                    <a:pt x="13435" y="9261"/>
                  </a:lnTo>
                  <a:lnTo>
                    <a:pt x="13217" y="9353"/>
                  </a:lnTo>
                  <a:lnTo>
                    <a:pt x="13167" y="9696"/>
                  </a:lnTo>
                  <a:lnTo>
                    <a:pt x="13019" y="9744"/>
                  </a:lnTo>
                  <a:lnTo>
                    <a:pt x="12995" y="9369"/>
                  </a:lnTo>
                  <a:lnTo>
                    <a:pt x="12904" y="9091"/>
                  </a:lnTo>
                  <a:lnTo>
                    <a:pt x="13229" y="9158"/>
                  </a:lnTo>
                  <a:lnTo>
                    <a:pt x="13392" y="9007"/>
                  </a:lnTo>
                  <a:lnTo>
                    <a:pt x="13397" y="8756"/>
                  </a:lnTo>
                  <a:lnTo>
                    <a:pt x="13223" y="8654"/>
                  </a:lnTo>
                  <a:lnTo>
                    <a:pt x="13274" y="8439"/>
                  </a:lnTo>
                  <a:lnTo>
                    <a:pt x="13017" y="8481"/>
                  </a:lnTo>
                  <a:lnTo>
                    <a:pt x="12926" y="8063"/>
                  </a:lnTo>
                  <a:lnTo>
                    <a:pt x="12927" y="7872"/>
                  </a:lnTo>
                  <a:lnTo>
                    <a:pt x="13118" y="7521"/>
                  </a:lnTo>
                  <a:lnTo>
                    <a:pt x="13214" y="7153"/>
                  </a:lnTo>
                  <a:lnTo>
                    <a:pt x="13210" y="6840"/>
                  </a:lnTo>
                  <a:lnTo>
                    <a:pt x="12890" y="6915"/>
                  </a:lnTo>
                  <a:lnTo>
                    <a:pt x="12780" y="6792"/>
                  </a:lnTo>
                  <a:lnTo>
                    <a:pt x="12662" y="6519"/>
                  </a:lnTo>
                  <a:lnTo>
                    <a:pt x="12424" y="6404"/>
                  </a:lnTo>
                  <a:lnTo>
                    <a:pt x="12254" y="6343"/>
                  </a:lnTo>
                  <a:lnTo>
                    <a:pt x="12120" y="6451"/>
                  </a:lnTo>
                  <a:lnTo>
                    <a:pt x="11924" y="6441"/>
                  </a:lnTo>
                  <a:lnTo>
                    <a:pt x="11896" y="6835"/>
                  </a:lnTo>
                  <a:lnTo>
                    <a:pt x="11999" y="7144"/>
                  </a:lnTo>
                  <a:lnTo>
                    <a:pt x="12244" y="7257"/>
                  </a:lnTo>
                  <a:lnTo>
                    <a:pt x="12449" y="7324"/>
                  </a:lnTo>
                  <a:lnTo>
                    <a:pt x="12515" y="7592"/>
                  </a:lnTo>
                  <a:lnTo>
                    <a:pt x="12494" y="7830"/>
                  </a:lnTo>
                  <a:lnTo>
                    <a:pt x="12262" y="7718"/>
                  </a:lnTo>
                  <a:lnTo>
                    <a:pt x="12051" y="7504"/>
                  </a:lnTo>
                  <a:lnTo>
                    <a:pt x="11746" y="6875"/>
                  </a:lnTo>
                  <a:lnTo>
                    <a:pt x="11572" y="6979"/>
                  </a:lnTo>
                  <a:lnTo>
                    <a:pt x="11643" y="7310"/>
                  </a:lnTo>
                  <a:lnTo>
                    <a:pt x="11519" y="7475"/>
                  </a:lnTo>
                  <a:lnTo>
                    <a:pt x="11185" y="7370"/>
                  </a:lnTo>
                  <a:lnTo>
                    <a:pt x="10904" y="7201"/>
                  </a:lnTo>
                  <a:lnTo>
                    <a:pt x="10442" y="7240"/>
                  </a:lnTo>
                  <a:lnTo>
                    <a:pt x="10092" y="7290"/>
                  </a:lnTo>
                  <a:lnTo>
                    <a:pt x="9805" y="7049"/>
                  </a:lnTo>
                  <a:lnTo>
                    <a:pt x="9572" y="6980"/>
                  </a:lnTo>
                  <a:lnTo>
                    <a:pt x="9334" y="6902"/>
                  </a:lnTo>
                  <a:lnTo>
                    <a:pt x="9167" y="6523"/>
                  </a:lnTo>
                  <a:lnTo>
                    <a:pt x="9005" y="6286"/>
                  </a:lnTo>
                  <a:lnTo>
                    <a:pt x="8738" y="6273"/>
                  </a:lnTo>
                  <a:lnTo>
                    <a:pt x="8519" y="6232"/>
                  </a:lnTo>
                  <a:lnTo>
                    <a:pt x="8438" y="5973"/>
                  </a:lnTo>
                  <a:lnTo>
                    <a:pt x="8363" y="5739"/>
                  </a:lnTo>
                  <a:lnTo>
                    <a:pt x="8123" y="5583"/>
                  </a:lnTo>
                  <a:lnTo>
                    <a:pt x="8060" y="5222"/>
                  </a:lnTo>
                  <a:lnTo>
                    <a:pt x="8108" y="4968"/>
                  </a:lnTo>
                  <a:cubicBezTo>
                    <a:pt x="8175" y="4894"/>
                    <a:pt x="8199" y="4780"/>
                    <a:pt x="8170" y="4677"/>
                  </a:cubicBezTo>
                  <a:cubicBezTo>
                    <a:pt x="8127" y="4525"/>
                    <a:pt x="7988" y="4442"/>
                    <a:pt x="7859" y="4493"/>
                  </a:cubicBezTo>
                  <a:lnTo>
                    <a:pt x="7472" y="4485"/>
                  </a:lnTo>
                  <a:lnTo>
                    <a:pt x="7112" y="4550"/>
                  </a:lnTo>
                  <a:lnTo>
                    <a:pt x="6737" y="4598"/>
                  </a:lnTo>
                  <a:lnTo>
                    <a:pt x="6503" y="4657"/>
                  </a:lnTo>
                  <a:lnTo>
                    <a:pt x="6229" y="4924"/>
                  </a:lnTo>
                  <a:lnTo>
                    <a:pt x="6281" y="5177"/>
                  </a:lnTo>
                  <a:lnTo>
                    <a:pt x="6505" y="5434"/>
                  </a:lnTo>
                  <a:lnTo>
                    <a:pt x="6766" y="5188"/>
                  </a:lnTo>
                  <a:lnTo>
                    <a:pt x="7015" y="5281"/>
                  </a:lnTo>
                  <a:lnTo>
                    <a:pt x="7203" y="5297"/>
                  </a:lnTo>
                  <a:lnTo>
                    <a:pt x="7574" y="5110"/>
                  </a:lnTo>
                  <a:lnTo>
                    <a:pt x="7796" y="5019"/>
                  </a:lnTo>
                  <a:lnTo>
                    <a:pt x="7885" y="5297"/>
                  </a:lnTo>
                  <a:cubicBezTo>
                    <a:pt x="7801" y="5330"/>
                    <a:pt x="7720" y="5376"/>
                    <a:pt x="7646" y="5434"/>
                  </a:cubicBezTo>
                  <a:cubicBezTo>
                    <a:pt x="7583" y="5482"/>
                    <a:pt x="7525" y="5539"/>
                    <a:pt x="7473" y="5603"/>
                  </a:cubicBezTo>
                  <a:lnTo>
                    <a:pt x="7261" y="5626"/>
                  </a:lnTo>
                  <a:lnTo>
                    <a:pt x="6978" y="5699"/>
                  </a:lnTo>
                  <a:lnTo>
                    <a:pt x="6695" y="5685"/>
                  </a:lnTo>
                  <a:lnTo>
                    <a:pt x="6537" y="5865"/>
                  </a:lnTo>
                  <a:lnTo>
                    <a:pt x="6441" y="6182"/>
                  </a:lnTo>
                  <a:lnTo>
                    <a:pt x="6468" y="6528"/>
                  </a:lnTo>
                  <a:lnTo>
                    <a:pt x="6448" y="6944"/>
                  </a:lnTo>
                  <a:cubicBezTo>
                    <a:pt x="6447" y="7045"/>
                    <a:pt x="6463" y="7145"/>
                    <a:pt x="6495" y="7238"/>
                  </a:cubicBezTo>
                  <a:cubicBezTo>
                    <a:pt x="6526" y="7331"/>
                    <a:pt x="6572" y="7415"/>
                    <a:pt x="6630" y="7486"/>
                  </a:cubicBezTo>
                  <a:lnTo>
                    <a:pt x="6509" y="7702"/>
                  </a:lnTo>
                  <a:cubicBezTo>
                    <a:pt x="6489" y="7652"/>
                    <a:pt x="6447" y="7619"/>
                    <a:pt x="6400" y="7616"/>
                  </a:cubicBezTo>
                  <a:cubicBezTo>
                    <a:pt x="6278" y="7609"/>
                    <a:pt x="6200" y="7767"/>
                    <a:pt x="6263" y="7890"/>
                  </a:cubicBezTo>
                  <a:lnTo>
                    <a:pt x="6328" y="8248"/>
                  </a:lnTo>
                  <a:lnTo>
                    <a:pt x="6330" y="8644"/>
                  </a:lnTo>
                  <a:lnTo>
                    <a:pt x="6159" y="8497"/>
                  </a:lnTo>
                  <a:lnTo>
                    <a:pt x="6127" y="8121"/>
                  </a:lnTo>
                  <a:lnTo>
                    <a:pt x="6048" y="7733"/>
                  </a:lnTo>
                  <a:lnTo>
                    <a:pt x="5913" y="7497"/>
                  </a:lnTo>
                  <a:lnTo>
                    <a:pt x="5978" y="7232"/>
                  </a:lnTo>
                  <a:lnTo>
                    <a:pt x="6186" y="7262"/>
                  </a:lnTo>
                  <a:lnTo>
                    <a:pt x="6285" y="6809"/>
                  </a:lnTo>
                  <a:lnTo>
                    <a:pt x="6106" y="6674"/>
                  </a:lnTo>
                  <a:lnTo>
                    <a:pt x="5994" y="6531"/>
                  </a:lnTo>
                  <a:lnTo>
                    <a:pt x="6027" y="6325"/>
                  </a:lnTo>
                  <a:lnTo>
                    <a:pt x="5859" y="6412"/>
                  </a:lnTo>
                  <a:lnTo>
                    <a:pt x="5873" y="6149"/>
                  </a:lnTo>
                  <a:lnTo>
                    <a:pt x="5873" y="5902"/>
                  </a:lnTo>
                  <a:cubicBezTo>
                    <a:pt x="5806" y="5933"/>
                    <a:pt x="5732" y="5934"/>
                    <a:pt x="5664" y="5907"/>
                  </a:cubicBezTo>
                  <a:cubicBezTo>
                    <a:pt x="5557" y="5865"/>
                    <a:pt x="5476" y="5760"/>
                    <a:pt x="5452" y="5629"/>
                  </a:cubicBezTo>
                  <a:cubicBezTo>
                    <a:pt x="5512" y="5539"/>
                    <a:pt x="5522" y="5415"/>
                    <a:pt x="5478" y="5313"/>
                  </a:cubicBezTo>
                  <a:cubicBezTo>
                    <a:pt x="5359" y="5038"/>
                    <a:pt x="5021" y="5067"/>
                    <a:pt x="4937" y="5360"/>
                  </a:cubicBezTo>
                  <a:lnTo>
                    <a:pt x="4545" y="5386"/>
                  </a:lnTo>
                  <a:lnTo>
                    <a:pt x="4208" y="5338"/>
                  </a:lnTo>
                  <a:lnTo>
                    <a:pt x="3995" y="5328"/>
                  </a:lnTo>
                  <a:lnTo>
                    <a:pt x="3800" y="5167"/>
                  </a:lnTo>
                  <a:lnTo>
                    <a:pt x="3226" y="4848"/>
                  </a:lnTo>
                  <a:lnTo>
                    <a:pt x="2775" y="4553"/>
                  </a:lnTo>
                  <a:lnTo>
                    <a:pt x="2557" y="4173"/>
                  </a:lnTo>
                  <a:lnTo>
                    <a:pt x="2781" y="3973"/>
                  </a:lnTo>
                  <a:lnTo>
                    <a:pt x="3126" y="3892"/>
                  </a:lnTo>
                  <a:lnTo>
                    <a:pt x="3367" y="3906"/>
                  </a:lnTo>
                  <a:cubicBezTo>
                    <a:pt x="3437" y="3879"/>
                    <a:pt x="3498" y="3828"/>
                    <a:pt x="3544" y="3761"/>
                  </a:cubicBezTo>
                  <a:cubicBezTo>
                    <a:pt x="3638" y="3624"/>
                    <a:pt x="3660" y="3437"/>
                    <a:pt x="3603" y="3274"/>
                  </a:cubicBezTo>
                  <a:lnTo>
                    <a:pt x="3467" y="2867"/>
                  </a:lnTo>
                  <a:lnTo>
                    <a:pt x="3275" y="2594"/>
                  </a:lnTo>
                  <a:lnTo>
                    <a:pt x="3054" y="2320"/>
                  </a:lnTo>
                  <a:lnTo>
                    <a:pt x="2814" y="2230"/>
                  </a:lnTo>
                  <a:cubicBezTo>
                    <a:pt x="2734" y="2292"/>
                    <a:pt x="2638" y="2320"/>
                    <a:pt x="2543" y="2309"/>
                  </a:cubicBezTo>
                  <a:cubicBezTo>
                    <a:pt x="2334" y="2284"/>
                    <a:pt x="2167" y="2088"/>
                    <a:pt x="2145" y="1839"/>
                  </a:cubicBezTo>
                  <a:lnTo>
                    <a:pt x="1957" y="1388"/>
                  </a:lnTo>
                  <a:lnTo>
                    <a:pt x="1777" y="946"/>
                  </a:lnTo>
                  <a:lnTo>
                    <a:pt x="1602" y="763"/>
                  </a:lnTo>
                  <a:lnTo>
                    <a:pt x="1344" y="393"/>
                  </a:lnTo>
                  <a:lnTo>
                    <a:pt x="1065" y="0"/>
                  </a:lnTo>
                  <a:lnTo>
                    <a:pt x="584" y="1024"/>
                  </a:lnTo>
                  <a:lnTo>
                    <a:pt x="0" y="2311"/>
                  </a:lnTo>
                  <a:lnTo>
                    <a:pt x="9" y="2732"/>
                  </a:lnTo>
                  <a:lnTo>
                    <a:pt x="153" y="3331"/>
                  </a:lnTo>
                  <a:lnTo>
                    <a:pt x="503" y="4183"/>
                  </a:lnTo>
                  <a:lnTo>
                    <a:pt x="2464" y="8202"/>
                  </a:lnTo>
                  <a:lnTo>
                    <a:pt x="3019" y="9239"/>
                  </a:lnTo>
                  <a:lnTo>
                    <a:pt x="3259" y="9406"/>
                  </a:lnTo>
                  <a:lnTo>
                    <a:pt x="3862" y="9668"/>
                  </a:lnTo>
                  <a:lnTo>
                    <a:pt x="4107" y="9940"/>
                  </a:lnTo>
                  <a:lnTo>
                    <a:pt x="4213" y="10380"/>
                  </a:lnTo>
                  <a:lnTo>
                    <a:pt x="4372" y="10652"/>
                  </a:lnTo>
                  <a:lnTo>
                    <a:pt x="4915" y="11227"/>
                  </a:lnTo>
                  <a:lnTo>
                    <a:pt x="5783" y="11813"/>
                  </a:lnTo>
                  <a:lnTo>
                    <a:pt x="8801" y="13529"/>
                  </a:lnTo>
                  <a:lnTo>
                    <a:pt x="7564" y="2084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0" name="Shape 4624"/>
            <p:cNvSpPr/>
            <p:nvPr/>
          </p:nvSpPr>
          <p:spPr>
            <a:xfrm>
              <a:off x="6462525" y="2099277"/>
              <a:ext cx="123904" cy="115377"/>
            </a:xfrm>
            <a:custGeom>
              <a:avLst/>
              <a:gdLst/>
              <a:ahLst/>
              <a:cxnLst>
                <a:cxn ang="0">
                  <a:pos x="wd2" y="hd2"/>
                </a:cxn>
                <a:cxn ang="5400000">
                  <a:pos x="wd2" y="hd2"/>
                </a:cxn>
                <a:cxn ang="10800000">
                  <a:pos x="wd2" y="hd2"/>
                </a:cxn>
                <a:cxn ang="16200000">
                  <a:pos x="wd2" y="hd2"/>
                </a:cxn>
              </a:cxnLst>
              <a:rect l="0" t="0" r="r" b="b"/>
              <a:pathLst>
                <a:path w="21484" h="21600" extrusionOk="0">
                  <a:moveTo>
                    <a:pt x="9596" y="0"/>
                  </a:moveTo>
                  <a:lnTo>
                    <a:pt x="8143" y="2029"/>
                  </a:lnTo>
                  <a:lnTo>
                    <a:pt x="7948" y="4772"/>
                  </a:lnTo>
                  <a:lnTo>
                    <a:pt x="6523" y="4748"/>
                  </a:lnTo>
                  <a:lnTo>
                    <a:pt x="5962" y="6748"/>
                  </a:lnTo>
                  <a:lnTo>
                    <a:pt x="4891" y="8585"/>
                  </a:lnTo>
                  <a:lnTo>
                    <a:pt x="1533" y="9596"/>
                  </a:lnTo>
                  <a:lnTo>
                    <a:pt x="0" y="11462"/>
                  </a:lnTo>
                  <a:lnTo>
                    <a:pt x="2357" y="13311"/>
                  </a:lnTo>
                  <a:lnTo>
                    <a:pt x="5233" y="14410"/>
                  </a:lnTo>
                  <a:lnTo>
                    <a:pt x="7601" y="17037"/>
                  </a:lnTo>
                  <a:lnTo>
                    <a:pt x="11326" y="19879"/>
                  </a:lnTo>
                  <a:lnTo>
                    <a:pt x="14579" y="21600"/>
                  </a:lnTo>
                  <a:lnTo>
                    <a:pt x="16893" y="20141"/>
                  </a:lnTo>
                  <a:lnTo>
                    <a:pt x="19321" y="18723"/>
                  </a:lnTo>
                  <a:cubicBezTo>
                    <a:pt x="20276" y="18934"/>
                    <a:pt x="21213" y="18287"/>
                    <a:pt x="21438" y="17264"/>
                  </a:cubicBezTo>
                  <a:cubicBezTo>
                    <a:pt x="21600" y="16523"/>
                    <a:pt x="21330" y="15751"/>
                    <a:pt x="20756" y="15310"/>
                  </a:cubicBezTo>
                  <a:lnTo>
                    <a:pt x="18627" y="13828"/>
                  </a:lnTo>
                  <a:lnTo>
                    <a:pt x="18532" y="9945"/>
                  </a:lnTo>
                  <a:lnTo>
                    <a:pt x="15895" y="7777"/>
                  </a:lnTo>
                  <a:lnTo>
                    <a:pt x="18789" y="6509"/>
                  </a:lnTo>
                  <a:lnTo>
                    <a:pt x="18113" y="3870"/>
                  </a:lnTo>
                  <a:lnTo>
                    <a:pt x="14866" y="5016"/>
                  </a:lnTo>
                  <a:lnTo>
                    <a:pt x="13527" y="3685"/>
                  </a:lnTo>
                  <a:lnTo>
                    <a:pt x="11452" y="2109"/>
                  </a:lnTo>
                  <a:lnTo>
                    <a:pt x="959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1" name="Shape 4625"/>
            <p:cNvSpPr/>
            <p:nvPr/>
          </p:nvSpPr>
          <p:spPr>
            <a:xfrm>
              <a:off x="6431030" y="2149764"/>
              <a:ext cx="18235" cy="18403"/>
            </a:xfrm>
            <a:custGeom>
              <a:avLst/>
              <a:gdLst/>
              <a:ahLst/>
              <a:cxnLst>
                <a:cxn ang="0">
                  <a:pos x="wd2" y="hd2"/>
                </a:cxn>
                <a:cxn ang="5400000">
                  <a:pos x="wd2" y="hd2"/>
                </a:cxn>
                <a:cxn ang="10800000">
                  <a:pos x="wd2" y="hd2"/>
                </a:cxn>
                <a:cxn ang="16200000">
                  <a:pos x="wd2" y="hd2"/>
                </a:cxn>
              </a:cxnLst>
              <a:rect l="0" t="0" r="r" b="b"/>
              <a:pathLst>
                <a:path w="21600" h="21600" extrusionOk="0">
                  <a:moveTo>
                    <a:pt x="12336" y="0"/>
                  </a:moveTo>
                  <a:lnTo>
                    <a:pt x="0" y="11812"/>
                  </a:lnTo>
                  <a:lnTo>
                    <a:pt x="5276" y="21600"/>
                  </a:lnTo>
                  <a:lnTo>
                    <a:pt x="21600" y="18829"/>
                  </a:lnTo>
                  <a:lnTo>
                    <a:pt x="1233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2" name="Shape 4626"/>
            <p:cNvSpPr/>
            <p:nvPr/>
          </p:nvSpPr>
          <p:spPr>
            <a:xfrm>
              <a:off x="6381578" y="2161410"/>
              <a:ext cx="11807" cy="15307"/>
            </a:xfrm>
            <a:custGeom>
              <a:avLst/>
              <a:gdLst/>
              <a:ahLst/>
              <a:cxnLst>
                <a:cxn ang="0">
                  <a:pos x="wd2" y="hd2"/>
                </a:cxn>
                <a:cxn ang="5400000">
                  <a:pos x="wd2" y="hd2"/>
                </a:cxn>
                <a:cxn ang="10800000">
                  <a:pos x="wd2" y="hd2"/>
                </a:cxn>
                <a:cxn ang="16200000">
                  <a:pos x="wd2" y="hd2"/>
                </a:cxn>
              </a:cxnLst>
              <a:rect l="0" t="0" r="r" b="b"/>
              <a:pathLst>
                <a:path w="21600" h="21600" extrusionOk="0">
                  <a:moveTo>
                    <a:pt x="13374" y="0"/>
                  </a:moveTo>
                  <a:lnTo>
                    <a:pt x="0" y="18270"/>
                  </a:lnTo>
                  <a:lnTo>
                    <a:pt x="21600" y="21600"/>
                  </a:lnTo>
                  <a:lnTo>
                    <a:pt x="13374"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3" name="Shape 4627"/>
            <p:cNvSpPr/>
            <p:nvPr/>
          </p:nvSpPr>
          <p:spPr>
            <a:xfrm>
              <a:off x="6452168" y="2008614"/>
              <a:ext cx="13955" cy="28105"/>
            </a:xfrm>
            <a:custGeom>
              <a:avLst/>
              <a:gdLst/>
              <a:ahLst/>
              <a:cxnLst>
                <a:cxn ang="0">
                  <a:pos x="wd2" y="hd2"/>
                </a:cxn>
                <a:cxn ang="5400000">
                  <a:pos x="wd2" y="hd2"/>
                </a:cxn>
                <a:cxn ang="10800000">
                  <a:pos x="wd2" y="hd2"/>
                </a:cxn>
                <a:cxn ang="16200000">
                  <a:pos x="wd2" y="hd2"/>
                </a:cxn>
              </a:cxnLst>
              <a:rect l="0" t="0" r="r" b="b"/>
              <a:pathLst>
                <a:path w="21600" h="21600" extrusionOk="0">
                  <a:moveTo>
                    <a:pt x="21248" y="0"/>
                  </a:moveTo>
                  <a:lnTo>
                    <a:pt x="0" y="8854"/>
                  </a:lnTo>
                  <a:lnTo>
                    <a:pt x="4102" y="21600"/>
                  </a:lnTo>
                  <a:lnTo>
                    <a:pt x="21600" y="13068"/>
                  </a:lnTo>
                  <a:lnTo>
                    <a:pt x="2124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4" name="Shape 4628"/>
            <p:cNvSpPr/>
            <p:nvPr/>
          </p:nvSpPr>
          <p:spPr>
            <a:xfrm>
              <a:off x="6573214" y="2123654"/>
              <a:ext cx="20554" cy="24879"/>
            </a:xfrm>
            <a:custGeom>
              <a:avLst/>
              <a:gdLst/>
              <a:ahLst/>
              <a:cxnLst>
                <a:cxn ang="0">
                  <a:pos x="wd2" y="hd2"/>
                </a:cxn>
                <a:cxn ang="5400000">
                  <a:pos x="wd2" y="hd2"/>
                </a:cxn>
                <a:cxn ang="10800000">
                  <a:pos x="wd2" y="hd2"/>
                </a:cxn>
                <a:cxn ang="16200000">
                  <a:pos x="wd2" y="hd2"/>
                </a:cxn>
              </a:cxnLst>
              <a:rect l="0" t="0" r="r" b="b"/>
              <a:pathLst>
                <a:path w="21600" h="21600" extrusionOk="0">
                  <a:moveTo>
                    <a:pt x="6740" y="0"/>
                  </a:moveTo>
                  <a:lnTo>
                    <a:pt x="0" y="12803"/>
                  </a:lnTo>
                  <a:lnTo>
                    <a:pt x="11899" y="21600"/>
                  </a:lnTo>
                  <a:lnTo>
                    <a:pt x="21600" y="12166"/>
                  </a:lnTo>
                  <a:lnTo>
                    <a:pt x="6740"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5" name="Shape 4629"/>
            <p:cNvSpPr/>
            <p:nvPr/>
          </p:nvSpPr>
          <p:spPr>
            <a:xfrm>
              <a:off x="6416891" y="2105146"/>
              <a:ext cx="17953" cy="19655"/>
            </a:xfrm>
            <a:custGeom>
              <a:avLst/>
              <a:gdLst/>
              <a:ahLst/>
              <a:cxnLst>
                <a:cxn ang="0">
                  <a:pos x="wd2" y="hd2"/>
                </a:cxn>
                <a:cxn ang="5400000">
                  <a:pos x="wd2" y="hd2"/>
                </a:cxn>
                <a:cxn ang="10800000">
                  <a:pos x="wd2" y="hd2"/>
                </a:cxn>
                <a:cxn ang="16200000">
                  <a:pos x="wd2" y="hd2"/>
                </a:cxn>
              </a:cxnLst>
              <a:rect l="0" t="0" r="r" b="b"/>
              <a:pathLst>
                <a:path w="21600" h="21600" extrusionOk="0">
                  <a:moveTo>
                    <a:pt x="12820" y="0"/>
                  </a:moveTo>
                  <a:lnTo>
                    <a:pt x="0" y="6008"/>
                  </a:lnTo>
                  <a:lnTo>
                    <a:pt x="3635" y="20952"/>
                  </a:lnTo>
                  <a:lnTo>
                    <a:pt x="21600" y="21600"/>
                  </a:lnTo>
                  <a:lnTo>
                    <a:pt x="12820"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6" name="Shape 4630"/>
            <p:cNvSpPr/>
            <p:nvPr/>
          </p:nvSpPr>
          <p:spPr>
            <a:xfrm>
              <a:off x="6294811" y="2154858"/>
              <a:ext cx="17575" cy="35447"/>
            </a:xfrm>
            <a:custGeom>
              <a:avLst/>
              <a:gdLst/>
              <a:ahLst/>
              <a:cxnLst>
                <a:cxn ang="0">
                  <a:pos x="wd2" y="hd2"/>
                </a:cxn>
                <a:cxn ang="5400000">
                  <a:pos x="wd2" y="hd2"/>
                </a:cxn>
                <a:cxn ang="10800000">
                  <a:pos x="wd2" y="hd2"/>
                </a:cxn>
                <a:cxn ang="16200000">
                  <a:pos x="wd2" y="hd2"/>
                </a:cxn>
              </a:cxnLst>
              <a:rect l="0" t="0" r="r" b="b"/>
              <a:pathLst>
                <a:path w="21600" h="21600" extrusionOk="0">
                  <a:moveTo>
                    <a:pt x="16148" y="0"/>
                  </a:moveTo>
                  <a:lnTo>
                    <a:pt x="0" y="5524"/>
                  </a:lnTo>
                  <a:lnTo>
                    <a:pt x="1509" y="11951"/>
                  </a:lnTo>
                  <a:lnTo>
                    <a:pt x="21600" y="21600"/>
                  </a:lnTo>
                  <a:lnTo>
                    <a:pt x="20159" y="8356"/>
                  </a:lnTo>
                  <a:lnTo>
                    <a:pt x="16148"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7" name="Shape 4631"/>
            <p:cNvSpPr/>
            <p:nvPr/>
          </p:nvSpPr>
          <p:spPr>
            <a:xfrm>
              <a:off x="6741589" y="1778894"/>
              <a:ext cx="903376" cy="819642"/>
            </a:xfrm>
            <a:custGeom>
              <a:avLst/>
              <a:gdLst/>
              <a:ahLst/>
              <a:cxnLst>
                <a:cxn ang="0">
                  <a:pos x="wd2" y="hd2"/>
                </a:cxn>
                <a:cxn ang="5400000">
                  <a:pos x="wd2" y="hd2"/>
                </a:cxn>
                <a:cxn ang="10800000">
                  <a:pos x="wd2" y="hd2"/>
                </a:cxn>
                <a:cxn ang="16200000">
                  <a:pos x="wd2" y="hd2"/>
                </a:cxn>
              </a:cxnLst>
              <a:rect l="0" t="0" r="r" b="b"/>
              <a:pathLst>
                <a:path w="21600" h="21600" extrusionOk="0">
                  <a:moveTo>
                    <a:pt x="4800" y="282"/>
                  </a:moveTo>
                  <a:lnTo>
                    <a:pt x="4373" y="6"/>
                  </a:lnTo>
                  <a:lnTo>
                    <a:pt x="3863" y="237"/>
                  </a:lnTo>
                  <a:lnTo>
                    <a:pt x="3445" y="445"/>
                  </a:lnTo>
                  <a:lnTo>
                    <a:pt x="3467" y="800"/>
                  </a:lnTo>
                  <a:lnTo>
                    <a:pt x="3235" y="805"/>
                  </a:lnTo>
                  <a:lnTo>
                    <a:pt x="3008" y="1134"/>
                  </a:lnTo>
                  <a:lnTo>
                    <a:pt x="2798" y="1078"/>
                  </a:lnTo>
                  <a:lnTo>
                    <a:pt x="2942" y="1386"/>
                  </a:lnTo>
                  <a:lnTo>
                    <a:pt x="3270" y="1511"/>
                  </a:lnTo>
                  <a:lnTo>
                    <a:pt x="3481" y="1648"/>
                  </a:lnTo>
                  <a:lnTo>
                    <a:pt x="3148" y="1718"/>
                  </a:lnTo>
                  <a:lnTo>
                    <a:pt x="2768" y="1601"/>
                  </a:lnTo>
                  <a:lnTo>
                    <a:pt x="2652" y="1803"/>
                  </a:lnTo>
                  <a:lnTo>
                    <a:pt x="2822" y="2057"/>
                  </a:lnTo>
                  <a:lnTo>
                    <a:pt x="2543" y="2148"/>
                  </a:lnTo>
                  <a:lnTo>
                    <a:pt x="2500" y="2501"/>
                  </a:lnTo>
                  <a:lnTo>
                    <a:pt x="2545" y="2965"/>
                  </a:lnTo>
                  <a:lnTo>
                    <a:pt x="2751" y="3175"/>
                  </a:lnTo>
                  <a:lnTo>
                    <a:pt x="3033" y="2969"/>
                  </a:lnTo>
                  <a:lnTo>
                    <a:pt x="3151" y="3153"/>
                  </a:lnTo>
                  <a:cubicBezTo>
                    <a:pt x="3104" y="3212"/>
                    <a:pt x="3079" y="3288"/>
                    <a:pt x="3081" y="3366"/>
                  </a:cubicBezTo>
                  <a:cubicBezTo>
                    <a:pt x="3086" y="3561"/>
                    <a:pt x="3239" y="3711"/>
                    <a:pt x="3414" y="3694"/>
                  </a:cubicBezTo>
                  <a:lnTo>
                    <a:pt x="3532" y="3971"/>
                  </a:lnTo>
                  <a:lnTo>
                    <a:pt x="3201" y="3789"/>
                  </a:lnTo>
                  <a:lnTo>
                    <a:pt x="2633" y="3510"/>
                  </a:lnTo>
                  <a:lnTo>
                    <a:pt x="2536" y="3767"/>
                  </a:lnTo>
                  <a:lnTo>
                    <a:pt x="2516" y="4102"/>
                  </a:lnTo>
                  <a:lnTo>
                    <a:pt x="2745" y="4446"/>
                  </a:lnTo>
                  <a:lnTo>
                    <a:pt x="2862" y="4763"/>
                  </a:lnTo>
                  <a:lnTo>
                    <a:pt x="3255" y="4621"/>
                  </a:lnTo>
                  <a:lnTo>
                    <a:pt x="3326" y="4925"/>
                  </a:lnTo>
                  <a:lnTo>
                    <a:pt x="3262" y="5285"/>
                  </a:lnTo>
                  <a:lnTo>
                    <a:pt x="3306" y="5733"/>
                  </a:lnTo>
                  <a:lnTo>
                    <a:pt x="3307" y="6197"/>
                  </a:lnTo>
                  <a:lnTo>
                    <a:pt x="3055" y="6179"/>
                  </a:lnTo>
                  <a:lnTo>
                    <a:pt x="2984" y="5895"/>
                  </a:lnTo>
                  <a:lnTo>
                    <a:pt x="2735" y="5871"/>
                  </a:lnTo>
                  <a:lnTo>
                    <a:pt x="2498" y="6151"/>
                  </a:lnTo>
                  <a:lnTo>
                    <a:pt x="2198" y="6170"/>
                  </a:lnTo>
                  <a:lnTo>
                    <a:pt x="2134" y="5913"/>
                  </a:lnTo>
                  <a:lnTo>
                    <a:pt x="2446" y="5772"/>
                  </a:lnTo>
                  <a:lnTo>
                    <a:pt x="2731" y="5576"/>
                  </a:lnTo>
                  <a:lnTo>
                    <a:pt x="3018" y="5481"/>
                  </a:lnTo>
                  <a:lnTo>
                    <a:pt x="2950" y="5191"/>
                  </a:lnTo>
                  <a:lnTo>
                    <a:pt x="2609" y="4969"/>
                  </a:lnTo>
                  <a:lnTo>
                    <a:pt x="2324" y="4516"/>
                  </a:lnTo>
                  <a:lnTo>
                    <a:pt x="2137" y="3993"/>
                  </a:lnTo>
                  <a:lnTo>
                    <a:pt x="2035" y="3545"/>
                  </a:lnTo>
                  <a:lnTo>
                    <a:pt x="2075" y="3091"/>
                  </a:lnTo>
                  <a:lnTo>
                    <a:pt x="1921" y="2582"/>
                  </a:lnTo>
                  <a:lnTo>
                    <a:pt x="1864" y="2155"/>
                  </a:lnTo>
                  <a:lnTo>
                    <a:pt x="1951" y="1562"/>
                  </a:lnTo>
                  <a:lnTo>
                    <a:pt x="2136" y="1059"/>
                  </a:lnTo>
                  <a:lnTo>
                    <a:pt x="2415" y="683"/>
                  </a:lnTo>
                  <a:lnTo>
                    <a:pt x="2803" y="272"/>
                  </a:lnTo>
                  <a:lnTo>
                    <a:pt x="2717" y="0"/>
                  </a:lnTo>
                  <a:lnTo>
                    <a:pt x="2170" y="14"/>
                  </a:lnTo>
                  <a:lnTo>
                    <a:pt x="1766" y="93"/>
                  </a:lnTo>
                  <a:lnTo>
                    <a:pt x="1325" y="296"/>
                  </a:lnTo>
                  <a:lnTo>
                    <a:pt x="1006" y="679"/>
                  </a:lnTo>
                  <a:lnTo>
                    <a:pt x="779" y="1136"/>
                  </a:lnTo>
                  <a:lnTo>
                    <a:pt x="493" y="1853"/>
                  </a:lnTo>
                  <a:lnTo>
                    <a:pt x="383" y="2247"/>
                  </a:lnTo>
                  <a:lnTo>
                    <a:pt x="329" y="2723"/>
                  </a:lnTo>
                  <a:lnTo>
                    <a:pt x="11" y="3089"/>
                  </a:lnTo>
                  <a:lnTo>
                    <a:pt x="34" y="3477"/>
                  </a:lnTo>
                  <a:lnTo>
                    <a:pt x="147" y="3935"/>
                  </a:lnTo>
                  <a:lnTo>
                    <a:pt x="0" y="4263"/>
                  </a:lnTo>
                  <a:lnTo>
                    <a:pt x="30" y="4568"/>
                  </a:lnTo>
                  <a:lnTo>
                    <a:pt x="93" y="4911"/>
                  </a:lnTo>
                  <a:lnTo>
                    <a:pt x="71" y="5413"/>
                  </a:lnTo>
                  <a:lnTo>
                    <a:pt x="398" y="5614"/>
                  </a:lnTo>
                  <a:lnTo>
                    <a:pt x="884" y="5666"/>
                  </a:lnTo>
                  <a:lnTo>
                    <a:pt x="1424" y="5769"/>
                  </a:lnTo>
                  <a:lnTo>
                    <a:pt x="1742" y="6251"/>
                  </a:lnTo>
                  <a:lnTo>
                    <a:pt x="1541" y="6447"/>
                  </a:lnTo>
                  <a:lnTo>
                    <a:pt x="1036" y="6218"/>
                  </a:lnTo>
                  <a:lnTo>
                    <a:pt x="675" y="6088"/>
                  </a:lnTo>
                  <a:lnTo>
                    <a:pt x="378" y="6185"/>
                  </a:lnTo>
                  <a:lnTo>
                    <a:pt x="471" y="6741"/>
                  </a:lnTo>
                  <a:lnTo>
                    <a:pt x="681" y="7147"/>
                  </a:lnTo>
                  <a:lnTo>
                    <a:pt x="1088" y="7583"/>
                  </a:lnTo>
                  <a:lnTo>
                    <a:pt x="1421" y="7919"/>
                  </a:lnTo>
                  <a:lnTo>
                    <a:pt x="1763" y="7850"/>
                  </a:lnTo>
                  <a:lnTo>
                    <a:pt x="1868" y="7507"/>
                  </a:lnTo>
                  <a:lnTo>
                    <a:pt x="2313" y="7498"/>
                  </a:lnTo>
                  <a:lnTo>
                    <a:pt x="2342" y="7887"/>
                  </a:lnTo>
                  <a:lnTo>
                    <a:pt x="2445" y="8198"/>
                  </a:lnTo>
                  <a:lnTo>
                    <a:pt x="2045" y="8188"/>
                  </a:lnTo>
                  <a:lnTo>
                    <a:pt x="1703" y="8201"/>
                  </a:lnTo>
                  <a:lnTo>
                    <a:pt x="2041" y="8564"/>
                  </a:lnTo>
                  <a:lnTo>
                    <a:pt x="2438" y="8648"/>
                  </a:lnTo>
                  <a:lnTo>
                    <a:pt x="2980" y="8504"/>
                  </a:lnTo>
                  <a:lnTo>
                    <a:pt x="3152" y="8083"/>
                  </a:lnTo>
                  <a:lnTo>
                    <a:pt x="3533" y="8230"/>
                  </a:lnTo>
                  <a:lnTo>
                    <a:pt x="3806" y="8416"/>
                  </a:lnTo>
                  <a:lnTo>
                    <a:pt x="4170" y="8365"/>
                  </a:lnTo>
                  <a:lnTo>
                    <a:pt x="4542" y="8290"/>
                  </a:lnTo>
                  <a:lnTo>
                    <a:pt x="4952" y="8418"/>
                  </a:lnTo>
                  <a:lnTo>
                    <a:pt x="5301" y="8385"/>
                  </a:lnTo>
                  <a:lnTo>
                    <a:pt x="5302" y="8083"/>
                  </a:lnTo>
                  <a:lnTo>
                    <a:pt x="4864" y="7704"/>
                  </a:lnTo>
                  <a:lnTo>
                    <a:pt x="5694" y="8162"/>
                  </a:lnTo>
                  <a:lnTo>
                    <a:pt x="5899" y="8511"/>
                  </a:lnTo>
                  <a:lnTo>
                    <a:pt x="6060" y="8350"/>
                  </a:lnTo>
                  <a:lnTo>
                    <a:pt x="5854" y="7975"/>
                  </a:lnTo>
                  <a:lnTo>
                    <a:pt x="6046" y="7889"/>
                  </a:lnTo>
                  <a:lnTo>
                    <a:pt x="6699" y="7984"/>
                  </a:lnTo>
                  <a:lnTo>
                    <a:pt x="7117" y="8074"/>
                  </a:lnTo>
                  <a:lnTo>
                    <a:pt x="7386" y="7865"/>
                  </a:lnTo>
                  <a:lnTo>
                    <a:pt x="7400" y="7414"/>
                  </a:lnTo>
                  <a:lnTo>
                    <a:pt x="7108" y="7074"/>
                  </a:lnTo>
                  <a:lnTo>
                    <a:pt x="6779" y="6955"/>
                  </a:lnTo>
                  <a:lnTo>
                    <a:pt x="6782" y="6696"/>
                  </a:lnTo>
                  <a:lnTo>
                    <a:pt x="7065" y="6633"/>
                  </a:lnTo>
                  <a:lnTo>
                    <a:pt x="7244" y="6394"/>
                  </a:lnTo>
                  <a:lnTo>
                    <a:pt x="7291" y="6792"/>
                  </a:lnTo>
                  <a:lnTo>
                    <a:pt x="7474" y="7098"/>
                  </a:lnTo>
                  <a:lnTo>
                    <a:pt x="7790" y="7186"/>
                  </a:lnTo>
                  <a:lnTo>
                    <a:pt x="7997" y="7145"/>
                  </a:lnTo>
                  <a:lnTo>
                    <a:pt x="8078" y="7556"/>
                  </a:lnTo>
                  <a:lnTo>
                    <a:pt x="8052" y="7838"/>
                  </a:lnTo>
                  <a:lnTo>
                    <a:pt x="8244" y="8086"/>
                  </a:lnTo>
                  <a:lnTo>
                    <a:pt x="8513" y="7676"/>
                  </a:lnTo>
                  <a:lnTo>
                    <a:pt x="8761" y="7861"/>
                  </a:lnTo>
                  <a:lnTo>
                    <a:pt x="8628" y="8271"/>
                  </a:lnTo>
                  <a:lnTo>
                    <a:pt x="9064" y="8306"/>
                  </a:lnTo>
                  <a:lnTo>
                    <a:pt x="9215" y="8466"/>
                  </a:lnTo>
                  <a:lnTo>
                    <a:pt x="9548" y="8695"/>
                  </a:lnTo>
                  <a:lnTo>
                    <a:pt x="9594" y="8973"/>
                  </a:lnTo>
                  <a:lnTo>
                    <a:pt x="9558" y="9314"/>
                  </a:lnTo>
                  <a:lnTo>
                    <a:pt x="9316" y="9435"/>
                  </a:lnTo>
                  <a:lnTo>
                    <a:pt x="9190" y="9672"/>
                  </a:lnTo>
                  <a:lnTo>
                    <a:pt x="9139" y="10068"/>
                  </a:lnTo>
                  <a:lnTo>
                    <a:pt x="9554" y="10254"/>
                  </a:lnTo>
                  <a:lnTo>
                    <a:pt x="9693" y="9812"/>
                  </a:lnTo>
                  <a:lnTo>
                    <a:pt x="9843" y="9407"/>
                  </a:lnTo>
                  <a:lnTo>
                    <a:pt x="10303" y="9148"/>
                  </a:lnTo>
                  <a:lnTo>
                    <a:pt x="10524" y="9448"/>
                  </a:lnTo>
                  <a:lnTo>
                    <a:pt x="10500" y="9898"/>
                  </a:lnTo>
                  <a:lnTo>
                    <a:pt x="10863" y="10188"/>
                  </a:lnTo>
                  <a:lnTo>
                    <a:pt x="11072" y="10222"/>
                  </a:lnTo>
                  <a:lnTo>
                    <a:pt x="11137" y="9808"/>
                  </a:lnTo>
                  <a:lnTo>
                    <a:pt x="11403" y="9697"/>
                  </a:lnTo>
                  <a:lnTo>
                    <a:pt x="11421" y="10123"/>
                  </a:lnTo>
                  <a:lnTo>
                    <a:pt x="11371" y="10473"/>
                  </a:lnTo>
                  <a:lnTo>
                    <a:pt x="11664" y="10470"/>
                  </a:lnTo>
                  <a:lnTo>
                    <a:pt x="11888" y="10605"/>
                  </a:lnTo>
                  <a:lnTo>
                    <a:pt x="12151" y="10831"/>
                  </a:lnTo>
                  <a:lnTo>
                    <a:pt x="12303" y="11209"/>
                  </a:lnTo>
                  <a:lnTo>
                    <a:pt x="12533" y="11474"/>
                  </a:lnTo>
                  <a:lnTo>
                    <a:pt x="12698" y="11875"/>
                  </a:lnTo>
                  <a:lnTo>
                    <a:pt x="12907" y="12212"/>
                  </a:lnTo>
                  <a:lnTo>
                    <a:pt x="12961" y="12518"/>
                  </a:lnTo>
                  <a:lnTo>
                    <a:pt x="12861" y="12829"/>
                  </a:lnTo>
                  <a:lnTo>
                    <a:pt x="12780" y="13122"/>
                  </a:lnTo>
                  <a:lnTo>
                    <a:pt x="12956" y="13513"/>
                  </a:lnTo>
                  <a:lnTo>
                    <a:pt x="13510" y="13467"/>
                  </a:lnTo>
                  <a:lnTo>
                    <a:pt x="14055" y="13388"/>
                  </a:lnTo>
                  <a:lnTo>
                    <a:pt x="14083" y="12919"/>
                  </a:lnTo>
                  <a:lnTo>
                    <a:pt x="14126" y="12685"/>
                  </a:lnTo>
                  <a:lnTo>
                    <a:pt x="14703" y="12951"/>
                  </a:lnTo>
                  <a:lnTo>
                    <a:pt x="15082" y="13048"/>
                  </a:lnTo>
                  <a:lnTo>
                    <a:pt x="15511" y="13263"/>
                  </a:lnTo>
                  <a:lnTo>
                    <a:pt x="15545" y="13574"/>
                  </a:lnTo>
                  <a:lnTo>
                    <a:pt x="15380" y="13908"/>
                  </a:lnTo>
                  <a:lnTo>
                    <a:pt x="15075" y="13945"/>
                  </a:lnTo>
                  <a:lnTo>
                    <a:pt x="14855" y="14274"/>
                  </a:lnTo>
                  <a:cubicBezTo>
                    <a:pt x="14870" y="14418"/>
                    <a:pt x="14792" y="14554"/>
                    <a:pt x="14666" y="14599"/>
                  </a:cubicBezTo>
                  <a:cubicBezTo>
                    <a:pt x="14356" y="14711"/>
                    <a:pt x="14098" y="14321"/>
                    <a:pt x="14288" y="14029"/>
                  </a:cubicBezTo>
                  <a:lnTo>
                    <a:pt x="13995" y="13778"/>
                  </a:lnTo>
                  <a:lnTo>
                    <a:pt x="12709" y="13691"/>
                  </a:lnTo>
                  <a:lnTo>
                    <a:pt x="12361" y="13948"/>
                  </a:lnTo>
                  <a:lnTo>
                    <a:pt x="12294" y="14314"/>
                  </a:lnTo>
                  <a:lnTo>
                    <a:pt x="12207" y="14765"/>
                  </a:lnTo>
                  <a:lnTo>
                    <a:pt x="11916" y="15097"/>
                  </a:lnTo>
                  <a:lnTo>
                    <a:pt x="12163" y="15385"/>
                  </a:lnTo>
                  <a:lnTo>
                    <a:pt x="12475" y="15607"/>
                  </a:lnTo>
                  <a:lnTo>
                    <a:pt x="12813" y="15970"/>
                  </a:lnTo>
                  <a:lnTo>
                    <a:pt x="12888" y="16278"/>
                  </a:lnTo>
                  <a:lnTo>
                    <a:pt x="12555" y="16324"/>
                  </a:lnTo>
                  <a:lnTo>
                    <a:pt x="12302" y="16599"/>
                  </a:lnTo>
                  <a:lnTo>
                    <a:pt x="12068" y="16872"/>
                  </a:lnTo>
                  <a:lnTo>
                    <a:pt x="11800" y="17022"/>
                  </a:lnTo>
                  <a:lnTo>
                    <a:pt x="11449" y="17232"/>
                  </a:lnTo>
                  <a:lnTo>
                    <a:pt x="11821" y="17469"/>
                  </a:lnTo>
                  <a:lnTo>
                    <a:pt x="11943" y="17786"/>
                  </a:lnTo>
                  <a:lnTo>
                    <a:pt x="11844" y="18132"/>
                  </a:lnTo>
                  <a:lnTo>
                    <a:pt x="11569" y="18018"/>
                  </a:lnTo>
                  <a:lnTo>
                    <a:pt x="11512" y="17664"/>
                  </a:lnTo>
                  <a:lnTo>
                    <a:pt x="11142" y="17296"/>
                  </a:lnTo>
                  <a:lnTo>
                    <a:pt x="10848" y="17142"/>
                  </a:lnTo>
                  <a:lnTo>
                    <a:pt x="10436" y="17083"/>
                  </a:lnTo>
                  <a:lnTo>
                    <a:pt x="10035" y="17036"/>
                  </a:lnTo>
                  <a:lnTo>
                    <a:pt x="9821" y="17355"/>
                  </a:lnTo>
                  <a:lnTo>
                    <a:pt x="10043" y="17652"/>
                  </a:lnTo>
                  <a:lnTo>
                    <a:pt x="9957" y="17928"/>
                  </a:lnTo>
                  <a:lnTo>
                    <a:pt x="9632" y="18153"/>
                  </a:lnTo>
                  <a:lnTo>
                    <a:pt x="9586" y="18566"/>
                  </a:lnTo>
                  <a:lnTo>
                    <a:pt x="9599" y="19041"/>
                  </a:lnTo>
                  <a:lnTo>
                    <a:pt x="9852" y="19374"/>
                  </a:lnTo>
                  <a:lnTo>
                    <a:pt x="10139" y="19479"/>
                  </a:lnTo>
                  <a:lnTo>
                    <a:pt x="10460" y="19567"/>
                  </a:lnTo>
                  <a:lnTo>
                    <a:pt x="10812" y="19624"/>
                  </a:lnTo>
                  <a:lnTo>
                    <a:pt x="11176" y="19495"/>
                  </a:lnTo>
                  <a:lnTo>
                    <a:pt x="11395" y="19200"/>
                  </a:lnTo>
                  <a:lnTo>
                    <a:pt x="11643" y="19027"/>
                  </a:lnTo>
                  <a:lnTo>
                    <a:pt x="11661" y="18697"/>
                  </a:lnTo>
                  <a:lnTo>
                    <a:pt x="11868" y="18854"/>
                  </a:lnTo>
                  <a:lnTo>
                    <a:pt x="12231" y="18784"/>
                  </a:lnTo>
                  <a:lnTo>
                    <a:pt x="12500" y="18911"/>
                  </a:lnTo>
                  <a:lnTo>
                    <a:pt x="12676" y="18539"/>
                  </a:lnTo>
                  <a:lnTo>
                    <a:pt x="12390" y="18392"/>
                  </a:lnTo>
                  <a:lnTo>
                    <a:pt x="12325" y="18156"/>
                  </a:lnTo>
                  <a:lnTo>
                    <a:pt x="12528" y="17943"/>
                  </a:lnTo>
                  <a:lnTo>
                    <a:pt x="12668" y="18206"/>
                  </a:lnTo>
                  <a:lnTo>
                    <a:pt x="13007" y="18324"/>
                  </a:lnTo>
                  <a:lnTo>
                    <a:pt x="13026" y="18713"/>
                  </a:lnTo>
                  <a:lnTo>
                    <a:pt x="13345" y="18620"/>
                  </a:lnTo>
                  <a:lnTo>
                    <a:pt x="13324" y="18188"/>
                  </a:lnTo>
                  <a:lnTo>
                    <a:pt x="13598" y="18162"/>
                  </a:lnTo>
                  <a:lnTo>
                    <a:pt x="13720" y="18644"/>
                  </a:lnTo>
                  <a:lnTo>
                    <a:pt x="13866" y="18842"/>
                  </a:lnTo>
                  <a:lnTo>
                    <a:pt x="14251" y="19040"/>
                  </a:lnTo>
                  <a:lnTo>
                    <a:pt x="14419" y="19338"/>
                  </a:lnTo>
                  <a:lnTo>
                    <a:pt x="14692" y="19345"/>
                  </a:lnTo>
                  <a:lnTo>
                    <a:pt x="15043" y="19437"/>
                  </a:lnTo>
                  <a:lnTo>
                    <a:pt x="15401" y="19404"/>
                  </a:lnTo>
                  <a:lnTo>
                    <a:pt x="15717" y="19572"/>
                  </a:lnTo>
                  <a:lnTo>
                    <a:pt x="15607" y="19839"/>
                  </a:lnTo>
                  <a:lnTo>
                    <a:pt x="15288" y="20103"/>
                  </a:lnTo>
                  <a:lnTo>
                    <a:pt x="15400" y="20457"/>
                  </a:lnTo>
                  <a:lnTo>
                    <a:pt x="15807" y="20693"/>
                  </a:lnTo>
                  <a:lnTo>
                    <a:pt x="16121" y="20787"/>
                  </a:lnTo>
                  <a:lnTo>
                    <a:pt x="16405" y="20711"/>
                  </a:lnTo>
                  <a:lnTo>
                    <a:pt x="16717" y="20883"/>
                  </a:lnTo>
                  <a:lnTo>
                    <a:pt x="17177" y="20985"/>
                  </a:lnTo>
                  <a:lnTo>
                    <a:pt x="17541" y="20956"/>
                  </a:lnTo>
                  <a:lnTo>
                    <a:pt x="17811" y="21087"/>
                  </a:lnTo>
                  <a:lnTo>
                    <a:pt x="18120" y="21372"/>
                  </a:lnTo>
                  <a:lnTo>
                    <a:pt x="18579" y="21522"/>
                  </a:lnTo>
                  <a:lnTo>
                    <a:pt x="19023" y="21598"/>
                  </a:lnTo>
                  <a:lnTo>
                    <a:pt x="19499" y="21451"/>
                  </a:lnTo>
                  <a:lnTo>
                    <a:pt x="20121" y="21600"/>
                  </a:lnTo>
                  <a:lnTo>
                    <a:pt x="20704" y="21590"/>
                  </a:lnTo>
                  <a:lnTo>
                    <a:pt x="21137" y="21524"/>
                  </a:lnTo>
                  <a:lnTo>
                    <a:pt x="21182" y="21247"/>
                  </a:lnTo>
                  <a:lnTo>
                    <a:pt x="20914" y="21042"/>
                  </a:lnTo>
                  <a:lnTo>
                    <a:pt x="21071" y="20837"/>
                  </a:lnTo>
                  <a:lnTo>
                    <a:pt x="20954" y="20611"/>
                  </a:lnTo>
                  <a:lnTo>
                    <a:pt x="20569" y="20708"/>
                  </a:lnTo>
                  <a:lnTo>
                    <a:pt x="20355" y="20513"/>
                  </a:lnTo>
                  <a:lnTo>
                    <a:pt x="20116" y="20273"/>
                  </a:lnTo>
                  <a:lnTo>
                    <a:pt x="19805" y="20190"/>
                  </a:lnTo>
                  <a:lnTo>
                    <a:pt x="19488" y="19766"/>
                  </a:lnTo>
                  <a:lnTo>
                    <a:pt x="19081" y="19626"/>
                  </a:lnTo>
                  <a:lnTo>
                    <a:pt x="18713" y="19554"/>
                  </a:lnTo>
                  <a:lnTo>
                    <a:pt x="18316" y="19306"/>
                  </a:lnTo>
                  <a:cubicBezTo>
                    <a:pt x="18191" y="19268"/>
                    <a:pt x="18074" y="19204"/>
                    <a:pt x="17972" y="19117"/>
                  </a:cubicBezTo>
                  <a:cubicBezTo>
                    <a:pt x="17852" y="19016"/>
                    <a:pt x="17755" y="18885"/>
                    <a:pt x="17687" y="18735"/>
                  </a:cubicBezTo>
                  <a:lnTo>
                    <a:pt x="17913" y="18547"/>
                  </a:lnTo>
                  <a:lnTo>
                    <a:pt x="18256" y="18753"/>
                  </a:lnTo>
                  <a:lnTo>
                    <a:pt x="18719" y="18933"/>
                  </a:lnTo>
                  <a:lnTo>
                    <a:pt x="19007" y="18806"/>
                  </a:lnTo>
                  <a:lnTo>
                    <a:pt x="19230" y="19124"/>
                  </a:lnTo>
                  <a:lnTo>
                    <a:pt x="19537" y="19131"/>
                  </a:lnTo>
                  <a:lnTo>
                    <a:pt x="19825" y="18998"/>
                  </a:lnTo>
                  <a:lnTo>
                    <a:pt x="19976" y="19346"/>
                  </a:lnTo>
                  <a:lnTo>
                    <a:pt x="20385" y="19349"/>
                  </a:lnTo>
                  <a:lnTo>
                    <a:pt x="20559" y="19229"/>
                  </a:lnTo>
                  <a:lnTo>
                    <a:pt x="20807" y="19235"/>
                  </a:lnTo>
                  <a:lnTo>
                    <a:pt x="21133" y="19519"/>
                  </a:lnTo>
                  <a:lnTo>
                    <a:pt x="21213" y="19827"/>
                  </a:lnTo>
                  <a:lnTo>
                    <a:pt x="21481" y="19620"/>
                  </a:lnTo>
                  <a:lnTo>
                    <a:pt x="21296" y="19266"/>
                  </a:lnTo>
                  <a:lnTo>
                    <a:pt x="21253" y="19027"/>
                  </a:lnTo>
                  <a:lnTo>
                    <a:pt x="21476" y="19036"/>
                  </a:lnTo>
                  <a:lnTo>
                    <a:pt x="21600" y="18854"/>
                  </a:lnTo>
                  <a:lnTo>
                    <a:pt x="21326" y="18504"/>
                  </a:lnTo>
                  <a:lnTo>
                    <a:pt x="21067" y="18330"/>
                  </a:lnTo>
                  <a:lnTo>
                    <a:pt x="20920" y="18037"/>
                  </a:lnTo>
                  <a:lnTo>
                    <a:pt x="20700" y="17670"/>
                  </a:lnTo>
                  <a:lnTo>
                    <a:pt x="21064" y="17843"/>
                  </a:lnTo>
                  <a:lnTo>
                    <a:pt x="21224" y="18093"/>
                  </a:lnTo>
                  <a:lnTo>
                    <a:pt x="21364" y="17586"/>
                  </a:lnTo>
                  <a:lnTo>
                    <a:pt x="21175" y="17353"/>
                  </a:lnTo>
                  <a:lnTo>
                    <a:pt x="20774" y="17130"/>
                  </a:lnTo>
                  <a:lnTo>
                    <a:pt x="20969" y="16818"/>
                  </a:lnTo>
                  <a:lnTo>
                    <a:pt x="20630" y="16709"/>
                  </a:lnTo>
                  <a:lnTo>
                    <a:pt x="20298" y="16688"/>
                  </a:lnTo>
                  <a:lnTo>
                    <a:pt x="20004" y="16433"/>
                  </a:lnTo>
                  <a:lnTo>
                    <a:pt x="20156" y="16080"/>
                  </a:lnTo>
                  <a:lnTo>
                    <a:pt x="19854" y="15942"/>
                  </a:lnTo>
                  <a:lnTo>
                    <a:pt x="19553" y="15915"/>
                  </a:lnTo>
                  <a:lnTo>
                    <a:pt x="19442" y="15592"/>
                  </a:lnTo>
                  <a:lnTo>
                    <a:pt x="19187" y="15539"/>
                  </a:lnTo>
                  <a:lnTo>
                    <a:pt x="19058" y="15719"/>
                  </a:lnTo>
                  <a:lnTo>
                    <a:pt x="18872" y="15485"/>
                  </a:lnTo>
                  <a:lnTo>
                    <a:pt x="18569" y="15477"/>
                  </a:lnTo>
                  <a:lnTo>
                    <a:pt x="18313" y="15627"/>
                  </a:lnTo>
                  <a:lnTo>
                    <a:pt x="18071" y="15198"/>
                  </a:lnTo>
                  <a:lnTo>
                    <a:pt x="17864" y="14777"/>
                  </a:lnTo>
                  <a:lnTo>
                    <a:pt x="17700" y="14453"/>
                  </a:lnTo>
                  <a:lnTo>
                    <a:pt x="17419" y="14411"/>
                  </a:lnTo>
                  <a:lnTo>
                    <a:pt x="17120" y="14667"/>
                  </a:lnTo>
                  <a:lnTo>
                    <a:pt x="17003" y="14287"/>
                  </a:lnTo>
                  <a:lnTo>
                    <a:pt x="16807" y="14053"/>
                  </a:lnTo>
                  <a:lnTo>
                    <a:pt x="16614" y="13732"/>
                  </a:lnTo>
                  <a:lnTo>
                    <a:pt x="16210" y="13598"/>
                  </a:lnTo>
                  <a:lnTo>
                    <a:pt x="16403" y="13350"/>
                  </a:lnTo>
                  <a:lnTo>
                    <a:pt x="17084" y="13835"/>
                  </a:lnTo>
                  <a:lnTo>
                    <a:pt x="17249" y="13695"/>
                  </a:lnTo>
                  <a:lnTo>
                    <a:pt x="17180" y="13323"/>
                  </a:lnTo>
                  <a:lnTo>
                    <a:pt x="16824" y="13110"/>
                  </a:lnTo>
                  <a:lnTo>
                    <a:pt x="16690" y="12837"/>
                  </a:lnTo>
                  <a:lnTo>
                    <a:pt x="17092" y="12908"/>
                  </a:lnTo>
                  <a:lnTo>
                    <a:pt x="17364" y="12789"/>
                  </a:lnTo>
                  <a:lnTo>
                    <a:pt x="17088" y="12548"/>
                  </a:lnTo>
                  <a:lnTo>
                    <a:pt x="17217" y="12317"/>
                  </a:lnTo>
                  <a:lnTo>
                    <a:pt x="17522" y="12544"/>
                  </a:lnTo>
                  <a:lnTo>
                    <a:pt x="17663" y="12900"/>
                  </a:lnTo>
                  <a:lnTo>
                    <a:pt x="18050" y="13081"/>
                  </a:lnTo>
                  <a:lnTo>
                    <a:pt x="18215" y="12915"/>
                  </a:lnTo>
                  <a:lnTo>
                    <a:pt x="18262" y="12462"/>
                  </a:lnTo>
                  <a:lnTo>
                    <a:pt x="18508" y="12470"/>
                  </a:lnTo>
                  <a:lnTo>
                    <a:pt x="18416" y="12837"/>
                  </a:lnTo>
                  <a:lnTo>
                    <a:pt x="18275" y="13271"/>
                  </a:lnTo>
                  <a:lnTo>
                    <a:pt x="18608" y="13281"/>
                  </a:lnTo>
                  <a:cubicBezTo>
                    <a:pt x="18645" y="13226"/>
                    <a:pt x="18682" y="13171"/>
                    <a:pt x="18719" y="13117"/>
                  </a:cubicBezTo>
                  <a:cubicBezTo>
                    <a:pt x="18755" y="13062"/>
                    <a:pt x="18792" y="13007"/>
                    <a:pt x="18829" y="12953"/>
                  </a:cubicBezTo>
                  <a:lnTo>
                    <a:pt x="19027" y="12676"/>
                  </a:lnTo>
                  <a:lnTo>
                    <a:pt x="19188" y="12216"/>
                  </a:lnTo>
                  <a:lnTo>
                    <a:pt x="19304" y="12575"/>
                  </a:lnTo>
                  <a:lnTo>
                    <a:pt x="19124" y="12942"/>
                  </a:lnTo>
                  <a:lnTo>
                    <a:pt x="18880" y="13372"/>
                  </a:lnTo>
                  <a:lnTo>
                    <a:pt x="18974" y="13629"/>
                  </a:lnTo>
                  <a:lnTo>
                    <a:pt x="19274" y="13550"/>
                  </a:lnTo>
                  <a:lnTo>
                    <a:pt x="19314" y="13842"/>
                  </a:lnTo>
                  <a:lnTo>
                    <a:pt x="19378" y="14201"/>
                  </a:lnTo>
                  <a:lnTo>
                    <a:pt x="19687" y="14146"/>
                  </a:lnTo>
                  <a:lnTo>
                    <a:pt x="19813" y="13988"/>
                  </a:lnTo>
                  <a:lnTo>
                    <a:pt x="19935" y="14341"/>
                  </a:lnTo>
                  <a:lnTo>
                    <a:pt x="20193" y="14404"/>
                  </a:lnTo>
                  <a:lnTo>
                    <a:pt x="20616" y="14255"/>
                  </a:lnTo>
                  <a:lnTo>
                    <a:pt x="20857" y="14377"/>
                  </a:lnTo>
                  <a:lnTo>
                    <a:pt x="20968" y="13985"/>
                  </a:lnTo>
                  <a:lnTo>
                    <a:pt x="20759" y="13673"/>
                  </a:lnTo>
                  <a:lnTo>
                    <a:pt x="20689" y="13327"/>
                  </a:lnTo>
                  <a:lnTo>
                    <a:pt x="20391" y="13219"/>
                  </a:lnTo>
                  <a:lnTo>
                    <a:pt x="20364" y="12852"/>
                  </a:lnTo>
                  <a:lnTo>
                    <a:pt x="20655" y="12990"/>
                  </a:lnTo>
                  <a:lnTo>
                    <a:pt x="20897" y="12742"/>
                  </a:lnTo>
                  <a:lnTo>
                    <a:pt x="21015" y="12400"/>
                  </a:lnTo>
                  <a:lnTo>
                    <a:pt x="20700" y="12182"/>
                  </a:lnTo>
                  <a:lnTo>
                    <a:pt x="20785" y="11981"/>
                  </a:lnTo>
                  <a:lnTo>
                    <a:pt x="21083" y="12007"/>
                  </a:lnTo>
                  <a:lnTo>
                    <a:pt x="21125" y="11715"/>
                  </a:lnTo>
                  <a:lnTo>
                    <a:pt x="20863" y="11648"/>
                  </a:lnTo>
                  <a:lnTo>
                    <a:pt x="20547" y="11548"/>
                  </a:lnTo>
                  <a:lnTo>
                    <a:pt x="20603" y="11133"/>
                  </a:lnTo>
                  <a:lnTo>
                    <a:pt x="21039" y="11293"/>
                  </a:lnTo>
                  <a:lnTo>
                    <a:pt x="21128" y="10958"/>
                  </a:lnTo>
                  <a:lnTo>
                    <a:pt x="20945" y="10676"/>
                  </a:lnTo>
                  <a:lnTo>
                    <a:pt x="21118" y="10388"/>
                  </a:lnTo>
                  <a:lnTo>
                    <a:pt x="20959" y="10096"/>
                  </a:lnTo>
                  <a:lnTo>
                    <a:pt x="20458" y="10011"/>
                  </a:lnTo>
                  <a:lnTo>
                    <a:pt x="20157" y="9953"/>
                  </a:lnTo>
                  <a:lnTo>
                    <a:pt x="20235" y="10333"/>
                  </a:lnTo>
                  <a:lnTo>
                    <a:pt x="20029" y="10421"/>
                  </a:lnTo>
                  <a:lnTo>
                    <a:pt x="19718" y="10373"/>
                  </a:lnTo>
                  <a:lnTo>
                    <a:pt x="19591" y="10607"/>
                  </a:lnTo>
                  <a:lnTo>
                    <a:pt x="19454" y="10823"/>
                  </a:lnTo>
                  <a:lnTo>
                    <a:pt x="19375" y="10432"/>
                  </a:lnTo>
                  <a:lnTo>
                    <a:pt x="19508" y="10111"/>
                  </a:lnTo>
                  <a:lnTo>
                    <a:pt x="19455" y="9662"/>
                  </a:lnTo>
                  <a:lnTo>
                    <a:pt x="19251" y="9979"/>
                  </a:lnTo>
                  <a:lnTo>
                    <a:pt x="19159" y="10238"/>
                  </a:lnTo>
                  <a:lnTo>
                    <a:pt x="18848" y="10202"/>
                  </a:lnTo>
                  <a:lnTo>
                    <a:pt x="18660" y="10462"/>
                  </a:lnTo>
                  <a:lnTo>
                    <a:pt x="18501" y="10685"/>
                  </a:lnTo>
                  <a:lnTo>
                    <a:pt x="18355" y="10315"/>
                  </a:lnTo>
                  <a:lnTo>
                    <a:pt x="18533" y="10009"/>
                  </a:lnTo>
                  <a:lnTo>
                    <a:pt x="18657" y="9760"/>
                  </a:lnTo>
                  <a:lnTo>
                    <a:pt x="18435" y="9594"/>
                  </a:lnTo>
                  <a:lnTo>
                    <a:pt x="18352" y="9378"/>
                  </a:lnTo>
                  <a:lnTo>
                    <a:pt x="18115" y="9314"/>
                  </a:lnTo>
                  <a:lnTo>
                    <a:pt x="17984" y="9109"/>
                  </a:lnTo>
                  <a:lnTo>
                    <a:pt x="17882" y="9365"/>
                  </a:lnTo>
                  <a:lnTo>
                    <a:pt x="17671" y="9501"/>
                  </a:lnTo>
                  <a:lnTo>
                    <a:pt x="17644" y="9131"/>
                  </a:lnTo>
                  <a:lnTo>
                    <a:pt x="17525" y="8897"/>
                  </a:lnTo>
                  <a:lnTo>
                    <a:pt x="17304" y="9149"/>
                  </a:lnTo>
                  <a:lnTo>
                    <a:pt x="17460" y="9506"/>
                  </a:lnTo>
                  <a:lnTo>
                    <a:pt x="17368" y="9761"/>
                  </a:lnTo>
                  <a:lnTo>
                    <a:pt x="17142" y="9671"/>
                  </a:lnTo>
                  <a:lnTo>
                    <a:pt x="17119" y="9332"/>
                  </a:lnTo>
                  <a:lnTo>
                    <a:pt x="16888" y="9133"/>
                  </a:lnTo>
                  <a:lnTo>
                    <a:pt x="16799" y="9608"/>
                  </a:lnTo>
                  <a:lnTo>
                    <a:pt x="16587" y="9619"/>
                  </a:lnTo>
                  <a:lnTo>
                    <a:pt x="16608" y="9252"/>
                  </a:lnTo>
                  <a:lnTo>
                    <a:pt x="16238" y="9303"/>
                  </a:lnTo>
                  <a:lnTo>
                    <a:pt x="16151" y="8946"/>
                  </a:lnTo>
                  <a:lnTo>
                    <a:pt x="15836" y="9010"/>
                  </a:lnTo>
                  <a:lnTo>
                    <a:pt x="15751" y="8806"/>
                  </a:lnTo>
                  <a:lnTo>
                    <a:pt x="15980" y="8613"/>
                  </a:lnTo>
                  <a:lnTo>
                    <a:pt x="15828" y="8495"/>
                  </a:lnTo>
                  <a:lnTo>
                    <a:pt x="15358" y="8644"/>
                  </a:lnTo>
                  <a:lnTo>
                    <a:pt x="15074" y="8689"/>
                  </a:lnTo>
                  <a:lnTo>
                    <a:pt x="14801" y="8771"/>
                  </a:lnTo>
                  <a:lnTo>
                    <a:pt x="14792" y="8495"/>
                  </a:lnTo>
                  <a:lnTo>
                    <a:pt x="14553" y="8445"/>
                  </a:lnTo>
                  <a:lnTo>
                    <a:pt x="14405" y="8283"/>
                  </a:lnTo>
                  <a:lnTo>
                    <a:pt x="14849" y="8096"/>
                  </a:lnTo>
                  <a:lnTo>
                    <a:pt x="15068" y="7945"/>
                  </a:lnTo>
                  <a:lnTo>
                    <a:pt x="14979" y="7590"/>
                  </a:lnTo>
                  <a:lnTo>
                    <a:pt x="14665" y="7547"/>
                  </a:lnTo>
                  <a:lnTo>
                    <a:pt x="14493" y="7775"/>
                  </a:lnTo>
                  <a:lnTo>
                    <a:pt x="14283" y="7936"/>
                  </a:lnTo>
                  <a:lnTo>
                    <a:pt x="14267" y="7589"/>
                  </a:lnTo>
                  <a:lnTo>
                    <a:pt x="14369" y="7362"/>
                  </a:lnTo>
                  <a:lnTo>
                    <a:pt x="14115" y="7272"/>
                  </a:lnTo>
                  <a:lnTo>
                    <a:pt x="14487" y="7056"/>
                  </a:lnTo>
                  <a:lnTo>
                    <a:pt x="14883" y="7202"/>
                  </a:lnTo>
                  <a:lnTo>
                    <a:pt x="15205" y="7216"/>
                  </a:lnTo>
                  <a:lnTo>
                    <a:pt x="15563" y="6939"/>
                  </a:lnTo>
                  <a:lnTo>
                    <a:pt x="15201" y="6653"/>
                  </a:lnTo>
                  <a:lnTo>
                    <a:pt x="14778" y="6844"/>
                  </a:lnTo>
                  <a:lnTo>
                    <a:pt x="14539" y="6776"/>
                  </a:lnTo>
                  <a:lnTo>
                    <a:pt x="14315" y="6690"/>
                  </a:lnTo>
                  <a:lnTo>
                    <a:pt x="14120" y="6754"/>
                  </a:lnTo>
                  <a:lnTo>
                    <a:pt x="13857" y="7024"/>
                  </a:lnTo>
                  <a:lnTo>
                    <a:pt x="13567" y="7133"/>
                  </a:lnTo>
                  <a:lnTo>
                    <a:pt x="13579" y="6780"/>
                  </a:lnTo>
                  <a:lnTo>
                    <a:pt x="14026" y="6544"/>
                  </a:lnTo>
                  <a:lnTo>
                    <a:pt x="14528" y="6200"/>
                  </a:lnTo>
                  <a:lnTo>
                    <a:pt x="14727" y="6047"/>
                  </a:lnTo>
                  <a:lnTo>
                    <a:pt x="15143" y="5988"/>
                  </a:lnTo>
                  <a:lnTo>
                    <a:pt x="14720" y="5605"/>
                  </a:lnTo>
                  <a:lnTo>
                    <a:pt x="14525" y="5231"/>
                  </a:lnTo>
                  <a:lnTo>
                    <a:pt x="14082" y="5117"/>
                  </a:lnTo>
                  <a:lnTo>
                    <a:pt x="13934" y="5375"/>
                  </a:lnTo>
                  <a:lnTo>
                    <a:pt x="14026" y="5674"/>
                  </a:lnTo>
                  <a:lnTo>
                    <a:pt x="13826" y="5993"/>
                  </a:lnTo>
                  <a:lnTo>
                    <a:pt x="13688" y="6296"/>
                  </a:lnTo>
                  <a:lnTo>
                    <a:pt x="13388" y="6645"/>
                  </a:lnTo>
                  <a:lnTo>
                    <a:pt x="13199" y="6479"/>
                  </a:lnTo>
                  <a:lnTo>
                    <a:pt x="13439" y="6146"/>
                  </a:lnTo>
                  <a:lnTo>
                    <a:pt x="13613" y="5870"/>
                  </a:lnTo>
                  <a:lnTo>
                    <a:pt x="13627" y="5516"/>
                  </a:lnTo>
                  <a:lnTo>
                    <a:pt x="13379" y="5678"/>
                  </a:lnTo>
                  <a:lnTo>
                    <a:pt x="13246" y="6003"/>
                  </a:lnTo>
                  <a:lnTo>
                    <a:pt x="12876" y="6513"/>
                  </a:lnTo>
                  <a:lnTo>
                    <a:pt x="12786" y="5984"/>
                  </a:lnTo>
                  <a:lnTo>
                    <a:pt x="13207" y="5609"/>
                  </a:lnTo>
                  <a:lnTo>
                    <a:pt x="13492" y="5175"/>
                  </a:lnTo>
                  <a:lnTo>
                    <a:pt x="13769" y="4900"/>
                  </a:lnTo>
                  <a:lnTo>
                    <a:pt x="13657" y="4666"/>
                  </a:lnTo>
                  <a:lnTo>
                    <a:pt x="13273" y="4454"/>
                  </a:lnTo>
                  <a:lnTo>
                    <a:pt x="12964" y="4475"/>
                  </a:lnTo>
                  <a:lnTo>
                    <a:pt x="12785" y="4751"/>
                  </a:lnTo>
                  <a:lnTo>
                    <a:pt x="12545" y="5020"/>
                  </a:lnTo>
                  <a:lnTo>
                    <a:pt x="12621" y="4541"/>
                  </a:lnTo>
                  <a:lnTo>
                    <a:pt x="12539" y="4363"/>
                  </a:lnTo>
                  <a:lnTo>
                    <a:pt x="12319" y="4614"/>
                  </a:lnTo>
                  <a:lnTo>
                    <a:pt x="12161" y="5035"/>
                  </a:lnTo>
                  <a:lnTo>
                    <a:pt x="12101" y="5570"/>
                  </a:lnTo>
                  <a:lnTo>
                    <a:pt x="12137" y="6011"/>
                  </a:lnTo>
                  <a:lnTo>
                    <a:pt x="12119" y="6339"/>
                  </a:lnTo>
                  <a:lnTo>
                    <a:pt x="11846" y="5877"/>
                  </a:lnTo>
                  <a:lnTo>
                    <a:pt x="11667" y="5769"/>
                  </a:lnTo>
                  <a:lnTo>
                    <a:pt x="11724" y="5302"/>
                  </a:lnTo>
                  <a:lnTo>
                    <a:pt x="11933" y="4969"/>
                  </a:lnTo>
                  <a:lnTo>
                    <a:pt x="11988" y="4535"/>
                  </a:lnTo>
                  <a:lnTo>
                    <a:pt x="11931" y="4181"/>
                  </a:lnTo>
                  <a:lnTo>
                    <a:pt x="11726" y="4420"/>
                  </a:lnTo>
                  <a:lnTo>
                    <a:pt x="11589" y="4750"/>
                  </a:lnTo>
                  <a:lnTo>
                    <a:pt x="11371" y="5065"/>
                  </a:lnTo>
                  <a:lnTo>
                    <a:pt x="11225" y="5379"/>
                  </a:lnTo>
                  <a:lnTo>
                    <a:pt x="10986" y="5079"/>
                  </a:lnTo>
                  <a:lnTo>
                    <a:pt x="10949" y="4836"/>
                  </a:lnTo>
                  <a:lnTo>
                    <a:pt x="11254" y="4515"/>
                  </a:lnTo>
                  <a:lnTo>
                    <a:pt x="11448" y="4207"/>
                  </a:lnTo>
                  <a:lnTo>
                    <a:pt x="11575" y="3853"/>
                  </a:lnTo>
                  <a:lnTo>
                    <a:pt x="11219" y="3520"/>
                  </a:lnTo>
                  <a:lnTo>
                    <a:pt x="10807" y="3391"/>
                  </a:lnTo>
                  <a:lnTo>
                    <a:pt x="10517" y="3432"/>
                  </a:lnTo>
                  <a:lnTo>
                    <a:pt x="10451" y="3830"/>
                  </a:lnTo>
                  <a:lnTo>
                    <a:pt x="10573" y="4190"/>
                  </a:lnTo>
                  <a:lnTo>
                    <a:pt x="10562" y="4545"/>
                  </a:lnTo>
                  <a:lnTo>
                    <a:pt x="10320" y="4161"/>
                  </a:lnTo>
                  <a:lnTo>
                    <a:pt x="10253" y="4652"/>
                  </a:lnTo>
                  <a:lnTo>
                    <a:pt x="10032" y="4707"/>
                  </a:lnTo>
                  <a:lnTo>
                    <a:pt x="10037" y="4263"/>
                  </a:lnTo>
                  <a:lnTo>
                    <a:pt x="10003" y="3867"/>
                  </a:lnTo>
                  <a:lnTo>
                    <a:pt x="9756" y="3934"/>
                  </a:lnTo>
                  <a:lnTo>
                    <a:pt x="9670" y="4257"/>
                  </a:lnTo>
                  <a:lnTo>
                    <a:pt x="9560" y="3853"/>
                  </a:lnTo>
                  <a:lnTo>
                    <a:pt x="9835" y="3578"/>
                  </a:lnTo>
                  <a:lnTo>
                    <a:pt x="9896" y="3245"/>
                  </a:lnTo>
                  <a:lnTo>
                    <a:pt x="9623" y="3315"/>
                  </a:lnTo>
                  <a:lnTo>
                    <a:pt x="9390" y="3642"/>
                  </a:lnTo>
                  <a:lnTo>
                    <a:pt x="9297" y="3970"/>
                  </a:lnTo>
                  <a:lnTo>
                    <a:pt x="9324" y="4382"/>
                  </a:lnTo>
                  <a:lnTo>
                    <a:pt x="9116" y="4144"/>
                  </a:lnTo>
                  <a:lnTo>
                    <a:pt x="9096" y="3670"/>
                  </a:lnTo>
                  <a:lnTo>
                    <a:pt x="9058" y="3455"/>
                  </a:lnTo>
                  <a:lnTo>
                    <a:pt x="9398" y="3162"/>
                  </a:lnTo>
                  <a:lnTo>
                    <a:pt x="9446" y="2799"/>
                  </a:lnTo>
                  <a:lnTo>
                    <a:pt x="9111" y="2658"/>
                  </a:lnTo>
                  <a:lnTo>
                    <a:pt x="8808" y="3002"/>
                  </a:lnTo>
                  <a:lnTo>
                    <a:pt x="8693" y="3394"/>
                  </a:lnTo>
                  <a:lnTo>
                    <a:pt x="8528" y="3528"/>
                  </a:lnTo>
                  <a:lnTo>
                    <a:pt x="8435" y="3182"/>
                  </a:lnTo>
                  <a:lnTo>
                    <a:pt x="8346" y="2923"/>
                  </a:lnTo>
                  <a:lnTo>
                    <a:pt x="8432" y="2614"/>
                  </a:lnTo>
                  <a:lnTo>
                    <a:pt x="8791" y="2548"/>
                  </a:lnTo>
                  <a:lnTo>
                    <a:pt x="8709" y="2146"/>
                  </a:lnTo>
                  <a:lnTo>
                    <a:pt x="8391" y="1925"/>
                  </a:lnTo>
                  <a:lnTo>
                    <a:pt x="8177" y="1837"/>
                  </a:lnTo>
                  <a:lnTo>
                    <a:pt x="7851" y="1899"/>
                  </a:lnTo>
                  <a:lnTo>
                    <a:pt x="7560" y="1766"/>
                  </a:lnTo>
                  <a:lnTo>
                    <a:pt x="7142" y="1904"/>
                  </a:lnTo>
                  <a:lnTo>
                    <a:pt x="6779" y="2170"/>
                  </a:lnTo>
                  <a:lnTo>
                    <a:pt x="6836" y="2468"/>
                  </a:lnTo>
                  <a:lnTo>
                    <a:pt x="7278" y="2624"/>
                  </a:lnTo>
                  <a:lnTo>
                    <a:pt x="7641" y="2788"/>
                  </a:lnTo>
                  <a:lnTo>
                    <a:pt x="7587" y="3027"/>
                  </a:lnTo>
                  <a:lnTo>
                    <a:pt x="7388" y="3078"/>
                  </a:lnTo>
                  <a:lnTo>
                    <a:pt x="7112" y="2837"/>
                  </a:lnTo>
                  <a:lnTo>
                    <a:pt x="6835" y="2745"/>
                  </a:lnTo>
                  <a:lnTo>
                    <a:pt x="6681" y="2922"/>
                  </a:lnTo>
                  <a:lnTo>
                    <a:pt x="6945" y="3113"/>
                  </a:lnTo>
                  <a:lnTo>
                    <a:pt x="7325" y="3356"/>
                  </a:lnTo>
                  <a:lnTo>
                    <a:pt x="7537" y="3690"/>
                  </a:lnTo>
                  <a:lnTo>
                    <a:pt x="7336" y="3862"/>
                  </a:lnTo>
                  <a:lnTo>
                    <a:pt x="7106" y="3640"/>
                  </a:lnTo>
                  <a:lnTo>
                    <a:pt x="6789" y="3283"/>
                  </a:lnTo>
                  <a:lnTo>
                    <a:pt x="6565" y="3550"/>
                  </a:lnTo>
                  <a:lnTo>
                    <a:pt x="6401" y="3252"/>
                  </a:lnTo>
                  <a:lnTo>
                    <a:pt x="6382" y="2853"/>
                  </a:lnTo>
                  <a:lnTo>
                    <a:pt x="6082" y="3003"/>
                  </a:lnTo>
                  <a:lnTo>
                    <a:pt x="5967" y="3290"/>
                  </a:lnTo>
                  <a:lnTo>
                    <a:pt x="5721" y="3208"/>
                  </a:lnTo>
                  <a:lnTo>
                    <a:pt x="5577" y="3613"/>
                  </a:lnTo>
                  <a:lnTo>
                    <a:pt x="5334" y="3375"/>
                  </a:lnTo>
                  <a:lnTo>
                    <a:pt x="5490" y="3024"/>
                  </a:lnTo>
                  <a:lnTo>
                    <a:pt x="5449" y="2683"/>
                  </a:lnTo>
                  <a:lnTo>
                    <a:pt x="5288" y="2506"/>
                  </a:lnTo>
                  <a:lnTo>
                    <a:pt x="5572" y="2179"/>
                  </a:lnTo>
                  <a:lnTo>
                    <a:pt x="5586" y="1927"/>
                  </a:lnTo>
                  <a:lnTo>
                    <a:pt x="5368" y="1759"/>
                  </a:lnTo>
                  <a:lnTo>
                    <a:pt x="5320" y="1431"/>
                  </a:lnTo>
                  <a:lnTo>
                    <a:pt x="4994" y="1103"/>
                  </a:lnTo>
                  <a:lnTo>
                    <a:pt x="4800" y="28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8" name="Shape 4632"/>
            <p:cNvSpPr/>
            <p:nvPr/>
          </p:nvSpPr>
          <p:spPr>
            <a:xfrm>
              <a:off x="6952559" y="1768955"/>
              <a:ext cx="118419" cy="79596"/>
            </a:xfrm>
            <a:custGeom>
              <a:avLst/>
              <a:gdLst/>
              <a:ahLst/>
              <a:cxnLst>
                <a:cxn ang="0">
                  <a:pos x="wd2" y="hd2"/>
                </a:cxn>
                <a:cxn ang="5400000">
                  <a:pos x="wd2" y="hd2"/>
                </a:cxn>
                <a:cxn ang="10800000">
                  <a:pos x="wd2" y="hd2"/>
                </a:cxn>
                <a:cxn ang="16200000">
                  <a:pos x="wd2" y="hd2"/>
                </a:cxn>
              </a:cxnLst>
              <a:rect l="0" t="0" r="r" b="b"/>
              <a:pathLst>
                <a:path w="21512" h="21600" extrusionOk="0">
                  <a:moveTo>
                    <a:pt x="6" y="3551"/>
                  </a:moveTo>
                  <a:lnTo>
                    <a:pt x="0" y="7309"/>
                  </a:lnTo>
                  <a:lnTo>
                    <a:pt x="1554" y="11802"/>
                  </a:lnTo>
                  <a:lnTo>
                    <a:pt x="3710" y="14269"/>
                  </a:lnTo>
                  <a:lnTo>
                    <a:pt x="5558" y="18954"/>
                  </a:lnTo>
                  <a:lnTo>
                    <a:pt x="7933" y="21600"/>
                  </a:lnTo>
                  <a:lnTo>
                    <a:pt x="9862" y="20042"/>
                  </a:lnTo>
                  <a:lnTo>
                    <a:pt x="11485" y="17016"/>
                  </a:lnTo>
                  <a:lnTo>
                    <a:pt x="14360" y="16292"/>
                  </a:lnTo>
                  <a:lnTo>
                    <a:pt x="17831" y="16511"/>
                  </a:lnTo>
                  <a:lnTo>
                    <a:pt x="21070" y="16747"/>
                  </a:lnTo>
                  <a:cubicBezTo>
                    <a:pt x="21461" y="15835"/>
                    <a:pt x="21600" y="14733"/>
                    <a:pt x="21458" y="13671"/>
                  </a:cubicBezTo>
                  <a:cubicBezTo>
                    <a:pt x="21208" y="11799"/>
                    <a:pt x="20173" y="10386"/>
                    <a:pt x="18902" y="10183"/>
                  </a:cubicBezTo>
                  <a:lnTo>
                    <a:pt x="16065" y="7444"/>
                  </a:lnTo>
                  <a:lnTo>
                    <a:pt x="13652" y="3897"/>
                  </a:lnTo>
                  <a:lnTo>
                    <a:pt x="12575" y="1622"/>
                  </a:lnTo>
                  <a:lnTo>
                    <a:pt x="9900" y="1309"/>
                  </a:lnTo>
                  <a:lnTo>
                    <a:pt x="7338" y="2614"/>
                  </a:lnTo>
                  <a:lnTo>
                    <a:pt x="4669" y="1291"/>
                  </a:lnTo>
                  <a:lnTo>
                    <a:pt x="1856" y="0"/>
                  </a:lnTo>
                  <a:lnTo>
                    <a:pt x="6" y="3551"/>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79" name="Shape 4633"/>
            <p:cNvSpPr/>
            <p:nvPr/>
          </p:nvSpPr>
          <p:spPr>
            <a:xfrm>
              <a:off x="6980698" y="1868017"/>
              <a:ext cx="19276" cy="16389"/>
            </a:xfrm>
            <a:custGeom>
              <a:avLst/>
              <a:gdLst/>
              <a:ahLst/>
              <a:cxnLst>
                <a:cxn ang="0">
                  <a:pos x="wd2" y="hd2"/>
                </a:cxn>
                <a:cxn ang="5400000">
                  <a:pos x="wd2" y="hd2"/>
                </a:cxn>
                <a:cxn ang="10800000">
                  <a:pos x="wd2" y="hd2"/>
                </a:cxn>
                <a:cxn ang="16200000">
                  <a:pos x="wd2" y="hd2"/>
                </a:cxn>
              </a:cxnLst>
              <a:rect l="0" t="0" r="r" b="b"/>
              <a:pathLst>
                <a:path w="21600" h="21600" extrusionOk="0">
                  <a:moveTo>
                    <a:pt x="11287" y="0"/>
                  </a:moveTo>
                  <a:lnTo>
                    <a:pt x="0" y="17270"/>
                  </a:lnTo>
                  <a:lnTo>
                    <a:pt x="10261" y="21600"/>
                  </a:lnTo>
                  <a:lnTo>
                    <a:pt x="21600" y="13043"/>
                  </a:lnTo>
                  <a:lnTo>
                    <a:pt x="11287"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0" name="Shape 4634"/>
            <p:cNvSpPr/>
            <p:nvPr/>
          </p:nvSpPr>
          <p:spPr>
            <a:xfrm>
              <a:off x="7129367" y="2188915"/>
              <a:ext cx="65527" cy="93244"/>
            </a:xfrm>
            <a:custGeom>
              <a:avLst/>
              <a:gdLst/>
              <a:ahLst/>
              <a:cxnLst>
                <a:cxn ang="0">
                  <a:pos x="wd2" y="hd2"/>
                </a:cxn>
                <a:cxn ang="5400000">
                  <a:pos x="wd2" y="hd2"/>
                </a:cxn>
                <a:cxn ang="10800000">
                  <a:pos x="wd2" y="hd2"/>
                </a:cxn>
                <a:cxn ang="16200000">
                  <a:pos x="wd2" y="hd2"/>
                </a:cxn>
              </a:cxnLst>
              <a:rect l="0" t="0" r="r" b="b"/>
              <a:pathLst>
                <a:path w="21600" h="21600" extrusionOk="0">
                  <a:moveTo>
                    <a:pt x="8173" y="0"/>
                  </a:moveTo>
                  <a:lnTo>
                    <a:pt x="4434" y="1036"/>
                  </a:lnTo>
                  <a:lnTo>
                    <a:pt x="1564" y="4050"/>
                  </a:lnTo>
                  <a:lnTo>
                    <a:pt x="846" y="7661"/>
                  </a:lnTo>
                  <a:lnTo>
                    <a:pt x="0" y="12732"/>
                  </a:lnTo>
                  <a:lnTo>
                    <a:pt x="2650" y="17543"/>
                  </a:lnTo>
                  <a:lnTo>
                    <a:pt x="6799" y="21600"/>
                  </a:lnTo>
                  <a:lnTo>
                    <a:pt x="13187" y="21154"/>
                  </a:lnTo>
                  <a:lnTo>
                    <a:pt x="19008" y="18105"/>
                  </a:lnTo>
                  <a:lnTo>
                    <a:pt x="21600" y="13056"/>
                  </a:lnTo>
                  <a:lnTo>
                    <a:pt x="20372" y="7006"/>
                  </a:lnTo>
                  <a:lnTo>
                    <a:pt x="17940" y="2906"/>
                  </a:lnTo>
                  <a:lnTo>
                    <a:pt x="14415" y="1425"/>
                  </a:lnTo>
                  <a:lnTo>
                    <a:pt x="8173"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1" name="Shape 4635"/>
            <p:cNvSpPr/>
            <p:nvPr/>
          </p:nvSpPr>
          <p:spPr>
            <a:xfrm>
              <a:off x="7199303" y="2195872"/>
              <a:ext cx="40784" cy="27632"/>
            </a:xfrm>
            <a:custGeom>
              <a:avLst/>
              <a:gdLst/>
              <a:ahLst/>
              <a:cxnLst>
                <a:cxn ang="0">
                  <a:pos x="wd2" y="hd2"/>
                </a:cxn>
                <a:cxn ang="5400000">
                  <a:pos x="wd2" y="hd2"/>
                </a:cxn>
                <a:cxn ang="10800000">
                  <a:pos x="wd2" y="hd2"/>
                </a:cxn>
                <a:cxn ang="16200000">
                  <a:pos x="wd2" y="hd2"/>
                </a:cxn>
              </a:cxnLst>
              <a:rect l="0" t="0" r="r" b="b"/>
              <a:pathLst>
                <a:path w="21600" h="21600" extrusionOk="0">
                  <a:moveTo>
                    <a:pt x="4566" y="0"/>
                  </a:moveTo>
                  <a:lnTo>
                    <a:pt x="0" y="4222"/>
                  </a:lnTo>
                  <a:lnTo>
                    <a:pt x="478" y="14829"/>
                  </a:lnTo>
                  <a:lnTo>
                    <a:pt x="7517" y="19902"/>
                  </a:lnTo>
                  <a:lnTo>
                    <a:pt x="17125" y="21600"/>
                  </a:lnTo>
                  <a:lnTo>
                    <a:pt x="21600" y="14900"/>
                  </a:lnTo>
                  <a:lnTo>
                    <a:pt x="19317" y="5581"/>
                  </a:lnTo>
                  <a:lnTo>
                    <a:pt x="11499" y="4319"/>
                  </a:lnTo>
                  <a:lnTo>
                    <a:pt x="456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2" name="Shape 4636"/>
            <p:cNvSpPr/>
            <p:nvPr/>
          </p:nvSpPr>
          <p:spPr>
            <a:xfrm>
              <a:off x="7169093" y="2160009"/>
              <a:ext cx="22542" cy="23963"/>
            </a:xfrm>
            <a:custGeom>
              <a:avLst/>
              <a:gdLst/>
              <a:ahLst/>
              <a:cxnLst>
                <a:cxn ang="0">
                  <a:pos x="wd2" y="hd2"/>
                </a:cxn>
                <a:cxn ang="5400000">
                  <a:pos x="wd2" y="hd2"/>
                </a:cxn>
                <a:cxn ang="10800000">
                  <a:pos x="wd2" y="hd2"/>
                </a:cxn>
                <a:cxn ang="16200000">
                  <a:pos x="wd2" y="hd2"/>
                </a:cxn>
              </a:cxnLst>
              <a:rect l="0" t="0" r="r" b="b"/>
              <a:pathLst>
                <a:path w="21600" h="21600" extrusionOk="0">
                  <a:moveTo>
                    <a:pt x="529" y="0"/>
                  </a:moveTo>
                  <a:lnTo>
                    <a:pt x="0" y="9181"/>
                  </a:lnTo>
                  <a:lnTo>
                    <a:pt x="9173" y="19136"/>
                  </a:lnTo>
                  <a:lnTo>
                    <a:pt x="21600" y="21600"/>
                  </a:lnTo>
                  <a:lnTo>
                    <a:pt x="13439" y="4049"/>
                  </a:lnTo>
                  <a:lnTo>
                    <a:pt x="529"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3" name="Shape 4637"/>
            <p:cNvSpPr/>
            <p:nvPr/>
          </p:nvSpPr>
          <p:spPr>
            <a:xfrm>
              <a:off x="7041879" y="2122626"/>
              <a:ext cx="28392" cy="47846"/>
            </a:xfrm>
            <a:custGeom>
              <a:avLst/>
              <a:gdLst/>
              <a:ahLst/>
              <a:cxnLst>
                <a:cxn ang="0">
                  <a:pos x="wd2" y="hd2"/>
                </a:cxn>
                <a:cxn ang="5400000">
                  <a:pos x="wd2" y="hd2"/>
                </a:cxn>
                <a:cxn ang="10800000">
                  <a:pos x="wd2" y="hd2"/>
                </a:cxn>
                <a:cxn ang="16200000">
                  <a:pos x="wd2" y="hd2"/>
                </a:cxn>
              </a:cxnLst>
              <a:rect l="0" t="0" r="r" b="b"/>
              <a:pathLst>
                <a:path w="21600" h="21600" extrusionOk="0">
                  <a:moveTo>
                    <a:pt x="18231" y="0"/>
                  </a:moveTo>
                  <a:lnTo>
                    <a:pt x="13693" y="6391"/>
                  </a:lnTo>
                  <a:lnTo>
                    <a:pt x="2903" y="12531"/>
                  </a:lnTo>
                  <a:lnTo>
                    <a:pt x="0" y="21110"/>
                  </a:lnTo>
                  <a:lnTo>
                    <a:pt x="11579" y="21600"/>
                  </a:lnTo>
                  <a:lnTo>
                    <a:pt x="17560" y="15237"/>
                  </a:lnTo>
                  <a:lnTo>
                    <a:pt x="21600" y="7555"/>
                  </a:lnTo>
                  <a:lnTo>
                    <a:pt x="18231"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4" name="Shape 4638"/>
            <p:cNvSpPr/>
            <p:nvPr/>
          </p:nvSpPr>
          <p:spPr>
            <a:xfrm>
              <a:off x="7094674" y="2110273"/>
              <a:ext cx="20023" cy="21518"/>
            </a:xfrm>
            <a:custGeom>
              <a:avLst/>
              <a:gdLst/>
              <a:ahLst/>
              <a:cxnLst>
                <a:cxn ang="0">
                  <a:pos x="wd2" y="hd2"/>
                </a:cxn>
                <a:cxn ang="5400000">
                  <a:pos x="wd2" y="hd2"/>
                </a:cxn>
                <a:cxn ang="10800000">
                  <a:pos x="wd2" y="hd2"/>
                </a:cxn>
                <a:cxn ang="16200000">
                  <a:pos x="wd2" y="hd2"/>
                </a:cxn>
              </a:cxnLst>
              <a:rect l="0" t="0" r="r" b="b"/>
              <a:pathLst>
                <a:path w="21600" h="21600" extrusionOk="0">
                  <a:moveTo>
                    <a:pt x="5059" y="930"/>
                  </a:moveTo>
                  <a:lnTo>
                    <a:pt x="0" y="11651"/>
                  </a:lnTo>
                  <a:lnTo>
                    <a:pt x="6646" y="21600"/>
                  </a:lnTo>
                  <a:lnTo>
                    <a:pt x="21600" y="15023"/>
                  </a:lnTo>
                  <a:lnTo>
                    <a:pt x="19666" y="0"/>
                  </a:lnTo>
                  <a:lnTo>
                    <a:pt x="5059" y="93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5" name="Shape 4639"/>
            <p:cNvSpPr/>
            <p:nvPr/>
          </p:nvSpPr>
          <p:spPr>
            <a:xfrm>
              <a:off x="7064774" y="2171839"/>
              <a:ext cx="16327" cy="22618"/>
            </a:xfrm>
            <a:custGeom>
              <a:avLst/>
              <a:gdLst/>
              <a:ahLst/>
              <a:cxnLst>
                <a:cxn ang="0">
                  <a:pos x="wd2" y="hd2"/>
                </a:cxn>
                <a:cxn ang="5400000">
                  <a:pos x="wd2" y="hd2"/>
                </a:cxn>
                <a:cxn ang="10800000">
                  <a:pos x="wd2" y="hd2"/>
                </a:cxn>
                <a:cxn ang="16200000">
                  <a:pos x="wd2" y="hd2"/>
                </a:cxn>
              </a:cxnLst>
              <a:rect l="0" t="0" r="r" b="b"/>
              <a:pathLst>
                <a:path w="21600" h="21600" extrusionOk="0">
                  <a:moveTo>
                    <a:pt x="13321" y="0"/>
                  </a:moveTo>
                  <a:lnTo>
                    <a:pt x="0" y="6937"/>
                  </a:lnTo>
                  <a:lnTo>
                    <a:pt x="2181" y="16412"/>
                  </a:lnTo>
                  <a:lnTo>
                    <a:pt x="21509" y="21600"/>
                  </a:lnTo>
                  <a:lnTo>
                    <a:pt x="21600" y="9116"/>
                  </a:lnTo>
                  <a:lnTo>
                    <a:pt x="13321"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6" name="Shape 4640"/>
            <p:cNvSpPr/>
            <p:nvPr/>
          </p:nvSpPr>
          <p:spPr>
            <a:xfrm>
              <a:off x="7004677" y="2091453"/>
              <a:ext cx="28056" cy="30796"/>
            </a:xfrm>
            <a:custGeom>
              <a:avLst/>
              <a:gdLst/>
              <a:ahLst/>
              <a:cxnLst>
                <a:cxn ang="0">
                  <a:pos x="wd2" y="hd2"/>
                </a:cxn>
                <a:cxn ang="5400000">
                  <a:pos x="wd2" y="hd2"/>
                </a:cxn>
                <a:cxn ang="10800000">
                  <a:pos x="wd2" y="hd2"/>
                </a:cxn>
                <a:cxn ang="16200000">
                  <a:pos x="wd2" y="hd2"/>
                </a:cxn>
              </a:cxnLst>
              <a:rect l="0" t="0" r="r" b="b"/>
              <a:pathLst>
                <a:path w="21600" h="21600" extrusionOk="0">
                  <a:moveTo>
                    <a:pt x="17842" y="739"/>
                  </a:moveTo>
                  <a:lnTo>
                    <a:pt x="8760" y="0"/>
                  </a:lnTo>
                  <a:lnTo>
                    <a:pt x="0" y="6312"/>
                  </a:lnTo>
                  <a:lnTo>
                    <a:pt x="1173" y="15632"/>
                  </a:lnTo>
                  <a:lnTo>
                    <a:pt x="13235" y="21600"/>
                  </a:lnTo>
                  <a:lnTo>
                    <a:pt x="19370" y="14522"/>
                  </a:lnTo>
                  <a:lnTo>
                    <a:pt x="21600" y="9122"/>
                  </a:lnTo>
                  <a:lnTo>
                    <a:pt x="17842" y="739"/>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7" name="Shape 4641"/>
            <p:cNvSpPr/>
            <p:nvPr/>
          </p:nvSpPr>
          <p:spPr>
            <a:xfrm>
              <a:off x="7052274" y="2088192"/>
              <a:ext cx="20199" cy="270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030" y="3966"/>
                  </a:lnTo>
                  <a:lnTo>
                    <a:pt x="0" y="15599"/>
                  </a:lnTo>
                  <a:lnTo>
                    <a:pt x="7895" y="21600"/>
                  </a:lnTo>
                  <a:lnTo>
                    <a:pt x="18810" y="10514"/>
                  </a:lnTo>
                  <a:lnTo>
                    <a:pt x="21600"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8" name="Shape 4642"/>
            <p:cNvSpPr/>
            <p:nvPr/>
          </p:nvSpPr>
          <p:spPr>
            <a:xfrm>
              <a:off x="7059783" y="2197517"/>
              <a:ext cx="18220" cy="25268"/>
            </a:xfrm>
            <a:custGeom>
              <a:avLst/>
              <a:gdLst/>
              <a:ahLst/>
              <a:cxnLst>
                <a:cxn ang="0">
                  <a:pos x="wd2" y="hd2"/>
                </a:cxn>
                <a:cxn ang="5400000">
                  <a:pos x="wd2" y="hd2"/>
                </a:cxn>
                <a:cxn ang="10800000">
                  <a:pos x="wd2" y="hd2"/>
                </a:cxn>
                <a:cxn ang="16200000">
                  <a:pos x="wd2" y="hd2"/>
                </a:cxn>
              </a:cxnLst>
              <a:rect l="0" t="0" r="r" b="b"/>
              <a:pathLst>
                <a:path w="21600" h="21600" extrusionOk="0">
                  <a:moveTo>
                    <a:pt x="9852" y="0"/>
                  </a:moveTo>
                  <a:lnTo>
                    <a:pt x="0" y="7643"/>
                  </a:lnTo>
                  <a:lnTo>
                    <a:pt x="4845" y="21600"/>
                  </a:lnTo>
                  <a:lnTo>
                    <a:pt x="21600" y="18097"/>
                  </a:lnTo>
                  <a:lnTo>
                    <a:pt x="9852"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89" name="Shape 4643"/>
            <p:cNvSpPr/>
            <p:nvPr/>
          </p:nvSpPr>
          <p:spPr>
            <a:xfrm>
              <a:off x="7152378" y="2584985"/>
              <a:ext cx="33090" cy="30353"/>
            </a:xfrm>
            <a:custGeom>
              <a:avLst/>
              <a:gdLst/>
              <a:ahLst/>
              <a:cxnLst>
                <a:cxn ang="0">
                  <a:pos x="wd2" y="hd2"/>
                </a:cxn>
                <a:cxn ang="5400000">
                  <a:pos x="wd2" y="hd2"/>
                </a:cxn>
                <a:cxn ang="10800000">
                  <a:pos x="wd2" y="hd2"/>
                </a:cxn>
                <a:cxn ang="16200000">
                  <a:pos x="wd2" y="hd2"/>
                </a:cxn>
              </a:cxnLst>
              <a:rect l="0" t="0" r="r" b="b"/>
              <a:pathLst>
                <a:path w="21600" h="21600" extrusionOk="0">
                  <a:moveTo>
                    <a:pt x="8171" y="0"/>
                  </a:moveTo>
                  <a:lnTo>
                    <a:pt x="0" y="4464"/>
                  </a:lnTo>
                  <a:lnTo>
                    <a:pt x="1974" y="17576"/>
                  </a:lnTo>
                  <a:lnTo>
                    <a:pt x="10410" y="21600"/>
                  </a:lnTo>
                  <a:lnTo>
                    <a:pt x="21015" y="18704"/>
                  </a:lnTo>
                  <a:lnTo>
                    <a:pt x="21600" y="6729"/>
                  </a:lnTo>
                  <a:lnTo>
                    <a:pt x="15567" y="521"/>
                  </a:lnTo>
                  <a:lnTo>
                    <a:pt x="8171"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0" name="Shape 4644"/>
            <p:cNvSpPr/>
            <p:nvPr/>
          </p:nvSpPr>
          <p:spPr>
            <a:xfrm>
              <a:off x="7189002" y="2565103"/>
              <a:ext cx="28256" cy="24656"/>
            </a:xfrm>
            <a:custGeom>
              <a:avLst/>
              <a:gdLst/>
              <a:ahLst/>
              <a:cxnLst>
                <a:cxn ang="0">
                  <a:pos x="wd2" y="hd2"/>
                </a:cxn>
                <a:cxn ang="5400000">
                  <a:pos x="wd2" y="hd2"/>
                </a:cxn>
                <a:cxn ang="10800000">
                  <a:pos x="wd2" y="hd2"/>
                </a:cxn>
                <a:cxn ang="16200000">
                  <a:pos x="wd2" y="hd2"/>
                </a:cxn>
              </a:cxnLst>
              <a:rect l="0" t="0" r="r" b="b"/>
              <a:pathLst>
                <a:path w="21600" h="21600" extrusionOk="0">
                  <a:moveTo>
                    <a:pt x="3163" y="1068"/>
                  </a:moveTo>
                  <a:lnTo>
                    <a:pt x="0" y="8360"/>
                  </a:lnTo>
                  <a:lnTo>
                    <a:pt x="9026" y="21600"/>
                  </a:lnTo>
                  <a:lnTo>
                    <a:pt x="21600" y="21136"/>
                  </a:lnTo>
                  <a:lnTo>
                    <a:pt x="20994" y="5523"/>
                  </a:lnTo>
                  <a:lnTo>
                    <a:pt x="12295" y="0"/>
                  </a:lnTo>
                  <a:lnTo>
                    <a:pt x="3163" y="1068"/>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1" name="Shape 4645"/>
            <p:cNvSpPr/>
            <p:nvPr/>
          </p:nvSpPr>
          <p:spPr>
            <a:xfrm>
              <a:off x="7414106" y="2571664"/>
              <a:ext cx="34798" cy="33531"/>
            </a:xfrm>
            <a:custGeom>
              <a:avLst/>
              <a:gdLst/>
              <a:ahLst/>
              <a:cxnLst>
                <a:cxn ang="0">
                  <a:pos x="wd2" y="hd2"/>
                </a:cxn>
                <a:cxn ang="5400000">
                  <a:pos x="wd2" y="hd2"/>
                </a:cxn>
                <a:cxn ang="10800000">
                  <a:pos x="wd2" y="hd2"/>
                </a:cxn>
                <a:cxn ang="16200000">
                  <a:pos x="wd2" y="hd2"/>
                </a:cxn>
              </a:cxnLst>
              <a:rect l="0" t="0" r="r" b="b"/>
              <a:pathLst>
                <a:path w="21600" h="21600" extrusionOk="0">
                  <a:moveTo>
                    <a:pt x="14374" y="3601"/>
                  </a:moveTo>
                  <a:lnTo>
                    <a:pt x="6047" y="0"/>
                  </a:lnTo>
                  <a:lnTo>
                    <a:pt x="0" y="6878"/>
                  </a:lnTo>
                  <a:lnTo>
                    <a:pt x="9956" y="14320"/>
                  </a:lnTo>
                  <a:lnTo>
                    <a:pt x="17276" y="21600"/>
                  </a:lnTo>
                  <a:lnTo>
                    <a:pt x="21600" y="14138"/>
                  </a:lnTo>
                  <a:lnTo>
                    <a:pt x="14374" y="3601"/>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2" name="Shape 4646"/>
            <p:cNvSpPr/>
            <p:nvPr/>
          </p:nvSpPr>
          <p:spPr>
            <a:xfrm>
              <a:off x="7659214" y="2584486"/>
              <a:ext cx="27737" cy="24680"/>
            </a:xfrm>
            <a:custGeom>
              <a:avLst/>
              <a:gdLst/>
              <a:ahLst/>
              <a:cxnLst>
                <a:cxn ang="0">
                  <a:pos x="wd2" y="hd2"/>
                </a:cxn>
                <a:cxn ang="5400000">
                  <a:pos x="wd2" y="hd2"/>
                </a:cxn>
                <a:cxn ang="10800000">
                  <a:pos x="wd2" y="hd2"/>
                </a:cxn>
                <a:cxn ang="16200000">
                  <a:pos x="wd2" y="hd2"/>
                </a:cxn>
              </a:cxnLst>
              <a:rect l="0" t="0" r="r" b="b"/>
              <a:pathLst>
                <a:path w="21600" h="21600" extrusionOk="0">
                  <a:moveTo>
                    <a:pt x="3303" y="0"/>
                  </a:moveTo>
                  <a:lnTo>
                    <a:pt x="0" y="16794"/>
                  </a:lnTo>
                  <a:lnTo>
                    <a:pt x="13651" y="21600"/>
                  </a:lnTo>
                  <a:lnTo>
                    <a:pt x="21600" y="14587"/>
                  </a:lnTo>
                  <a:lnTo>
                    <a:pt x="17465" y="4016"/>
                  </a:lnTo>
                  <a:lnTo>
                    <a:pt x="3303"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3" name="Shape 4647"/>
            <p:cNvSpPr/>
            <p:nvPr/>
          </p:nvSpPr>
          <p:spPr>
            <a:xfrm>
              <a:off x="7099718" y="2692237"/>
              <a:ext cx="38864" cy="57816"/>
            </a:xfrm>
            <a:custGeom>
              <a:avLst/>
              <a:gdLst/>
              <a:ahLst/>
              <a:cxnLst>
                <a:cxn ang="0">
                  <a:pos x="wd2" y="hd2"/>
                </a:cxn>
                <a:cxn ang="5400000">
                  <a:pos x="wd2" y="hd2"/>
                </a:cxn>
                <a:cxn ang="10800000">
                  <a:pos x="wd2" y="hd2"/>
                </a:cxn>
                <a:cxn ang="16200000">
                  <a:pos x="wd2" y="hd2"/>
                </a:cxn>
              </a:cxnLst>
              <a:rect l="0" t="0" r="r" b="b"/>
              <a:pathLst>
                <a:path w="21600" h="21600" extrusionOk="0">
                  <a:moveTo>
                    <a:pt x="6784" y="612"/>
                  </a:moveTo>
                  <a:lnTo>
                    <a:pt x="0" y="6110"/>
                  </a:lnTo>
                  <a:lnTo>
                    <a:pt x="497" y="14420"/>
                  </a:lnTo>
                  <a:lnTo>
                    <a:pt x="7148" y="20254"/>
                  </a:lnTo>
                  <a:lnTo>
                    <a:pt x="16330" y="21600"/>
                  </a:lnTo>
                  <a:lnTo>
                    <a:pt x="21121" y="15023"/>
                  </a:lnTo>
                  <a:lnTo>
                    <a:pt x="21600" y="8062"/>
                  </a:lnTo>
                  <a:lnTo>
                    <a:pt x="19990" y="696"/>
                  </a:lnTo>
                  <a:lnTo>
                    <a:pt x="15505" y="0"/>
                  </a:lnTo>
                  <a:lnTo>
                    <a:pt x="6784" y="61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4" name="Shape 4648"/>
            <p:cNvSpPr/>
            <p:nvPr/>
          </p:nvSpPr>
          <p:spPr>
            <a:xfrm>
              <a:off x="6965757" y="2647248"/>
              <a:ext cx="69669" cy="76973"/>
            </a:xfrm>
            <a:custGeom>
              <a:avLst/>
              <a:gdLst/>
              <a:ahLst/>
              <a:cxnLst>
                <a:cxn ang="0">
                  <a:pos x="wd2" y="hd2"/>
                </a:cxn>
                <a:cxn ang="5400000">
                  <a:pos x="wd2" y="hd2"/>
                </a:cxn>
                <a:cxn ang="10800000">
                  <a:pos x="wd2" y="hd2"/>
                </a:cxn>
                <a:cxn ang="16200000">
                  <a:pos x="wd2" y="hd2"/>
                </a:cxn>
              </a:cxnLst>
              <a:rect l="0" t="0" r="r" b="b"/>
              <a:pathLst>
                <a:path w="21600" h="21600" extrusionOk="0">
                  <a:moveTo>
                    <a:pt x="13488" y="2080"/>
                  </a:moveTo>
                  <a:lnTo>
                    <a:pt x="10195" y="5599"/>
                  </a:lnTo>
                  <a:lnTo>
                    <a:pt x="7479" y="5385"/>
                  </a:lnTo>
                  <a:lnTo>
                    <a:pt x="4743" y="4208"/>
                  </a:lnTo>
                  <a:lnTo>
                    <a:pt x="3053" y="8077"/>
                  </a:lnTo>
                  <a:lnTo>
                    <a:pt x="2751" y="11597"/>
                  </a:lnTo>
                  <a:lnTo>
                    <a:pt x="1" y="15074"/>
                  </a:lnTo>
                  <a:lnTo>
                    <a:pt x="0" y="19291"/>
                  </a:lnTo>
                  <a:lnTo>
                    <a:pt x="1830" y="21600"/>
                  </a:lnTo>
                  <a:lnTo>
                    <a:pt x="6246" y="20232"/>
                  </a:lnTo>
                  <a:lnTo>
                    <a:pt x="10384" y="16311"/>
                  </a:lnTo>
                  <a:lnTo>
                    <a:pt x="14693" y="15301"/>
                  </a:lnTo>
                  <a:lnTo>
                    <a:pt x="18317" y="11240"/>
                  </a:lnTo>
                  <a:lnTo>
                    <a:pt x="21525" y="6692"/>
                  </a:lnTo>
                  <a:lnTo>
                    <a:pt x="21600" y="2693"/>
                  </a:lnTo>
                  <a:lnTo>
                    <a:pt x="19045" y="0"/>
                  </a:lnTo>
                  <a:lnTo>
                    <a:pt x="13488" y="208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5" name="Shape 4649"/>
            <p:cNvSpPr/>
            <p:nvPr/>
          </p:nvSpPr>
          <p:spPr>
            <a:xfrm>
              <a:off x="6927829" y="2408094"/>
              <a:ext cx="33112" cy="34587"/>
            </a:xfrm>
            <a:custGeom>
              <a:avLst/>
              <a:gdLst/>
              <a:ahLst/>
              <a:cxnLst>
                <a:cxn ang="0">
                  <a:pos x="wd2" y="hd2"/>
                </a:cxn>
                <a:cxn ang="5400000">
                  <a:pos x="wd2" y="hd2"/>
                </a:cxn>
                <a:cxn ang="10800000">
                  <a:pos x="wd2" y="hd2"/>
                </a:cxn>
                <a:cxn ang="16200000">
                  <a:pos x="wd2" y="hd2"/>
                </a:cxn>
              </a:cxnLst>
              <a:rect l="0" t="0" r="r" b="b"/>
              <a:pathLst>
                <a:path w="21600" h="21600" extrusionOk="0">
                  <a:moveTo>
                    <a:pt x="7729" y="0"/>
                  </a:moveTo>
                  <a:lnTo>
                    <a:pt x="1903" y="194"/>
                  </a:lnTo>
                  <a:lnTo>
                    <a:pt x="0" y="13262"/>
                  </a:lnTo>
                  <a:lnTo>
                    <a:pt x="2815" y="19525"/>
                  </a:lnTo>
                  <a:lnTo>
                    <a:pt x="12872" y="21600"/>
                  </a:lnTo>
                  <a:lnTo>
                    <a:pt x="21600" y="21561"/>
                  </a:lnTo>
                  <a:lnTo>
                    <a:pt x="19328" y="13377"/>
                  </a:lnTo>
                  <a:lnTo>
                    <a:pt x="10710" y="11380"/>
                  </a:lnTo>
                  <a:lnTo>
                    <a:pt x="7729"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6" name="Shape 4650"/>
            <p:cNvSpPr/>
            <p:nvPr/>
          </p:nvSpPr>
          <p:spPr>
            <a:xfrm>
              <a:off x="6841347" y="2421414"/>
              <a:ext cx="246616" cy="233883"/>
            </a:xfrm>
            <a:custGeom>
              <a:avLst/>
              <a:gdLst/>
              <a:ahLst/>
              <a:cxnLst>
                <a:cxn ang="0">
                  <a:pos x="wd2" y="hd2"/>
                </a:cxn>
                <a:cxn ang="5400000">
                  <a:pos x="wd2" y="hd2"/>
                </a:cxn>
                <a:cxn ang="10800000">
                  <a:pos x="wd2" y="hd2"/>
                </a:cxn>
                <a:cxn ang="16200000">
                  <a:pos x="wd2" y="hd2"/>
                </a:cxn>
              </a:cxnLst>
              <a:rect l="0" t="0" r="r" b="b"/>
              <a:pathLst>
                <a:path w="21600" h="21600" extrusionOk="0">
                  <a:moveTo>
                    <a:pt x="6266" y="0"/>
                  </a:moveTo>
                  <a:lnTo>
                    <a:pt x="4698" y="399"/>
                  </a:lnTo>
                  <a:lnTo>
                    <a:pt x="4748" y="1519"/>
                  </a:lnTo>
                  <a:lnTo>
                    <a:pt x="3631" y="1180"/>
                  </a:lnTo>
                  <a:lnTo>
                    <a:pt x="2636" y="1716"/>
                  </a:lnTo>
                  <a:lnTo>
                    <a:pt x="2270" y="2843"/>
                  </a:lnTo>
                  <a:lnTo>
                    <a:pt x="2055" y="4593"/>
                  </a:lnTo>
                  <a:lnTo>
                    <a:pt x="1607" y="6388"/>
                  </a:lnTo>
                  <a:lnTo>
                    <a:pt x="1391" y="7678"/>
                  </a:lnTo>
                  <a:lnTo>
                    <a:pt x="2087" y="8860"/>
                  </a:lnTo>
                  <a:lnTo>
                    <a:pt x="2147" y="9969"/>
                  </a:lnTo>
                  <a:lnTo>
                    <a:pt x="1933" y="11308"/>
                  </a:lnTo>
                  <a:lnTo>
                    <a:pt x="2655" y="13026"/>
                  </a:lnTo>
                  <a:lnTo>
                    <a:pt x="2703" y="14098"/>
                  </a:lnTo>
                  <a:lnTo>
                    <a:pt x="1963" y="15059"/>
                  </a:lnTo>
                  <a:lnTo>
                    <a:pt x="1051" y="16126"/>
                  </a:lnTo>
                  <a:lnTo>
                    <a:pt x="0" y="17502"/>
                  </a:lnTo>
                  <a:lnTo>
                    <a:pt x="433" y="18753"/>
                  </a:lnTo>
                  <a:lnTo>
                    <a:pt x="1840" y="18199"/>
                  </a:lnTo>
                  <a:lnTo>
                    <a:pt x="2967" y="17462"/>
                  </a:lnTo>
                  <a:lnTo>
                    <a:pt x="4323" y="17631"/>
                  </a:lnTo>
                  <a:lnTo>
                    <a:pt x="4492" y="19260"/>
                  </a:lnTo>
                  <a:lnTo>
                    <a:pt x="4652" y="20771"/>
                  </a:lnTo>
                  <a:lnTo>
                    <a:pt x="6021" y="21600"/>
                  </a:lnTo>
                  <a:lnTo>
                    <a:pt x="7129" y="20172"/>
                  </a:lnTo>
                  <a:lnTo>
                    <a:pt x="8361" y="18222"/>
                  </a:lnTo>
                  <a:lnTo>
                    <a:pt x="9443" y="17187"/>
                  </a:lnTo>
                  <a:lnTo>
                    <a:pt x="10905" y="16553"/>
                  </a:lnTo>
                  <a:lnTo>
                    <a:pt x="11074" y="14712"/>
                  </a:lnTo>
                  <a:lnTo>
                    <a:pt x="11282" y="13407"/>
                  </a:lnTo>
                  <a:lnTo>
                    <a:pt x="12412" y="12817"/>
                  </a:lnTo>
                  <a:lnTo>
                    <a:pt x="12937" y="13852"/>
                  </a:lnTo>
                  <a:lnTo>
                    <a:pt x="14025" y="14205"/>
                  </a:lnTo>
                  <a:lnTo>
                    <a:pt x="14677" y="14887"/>
                  </a:lnTo>
                  <a:lnTo>
                    <a:pt x="15022" y="16083"/>
                  </a:lnTo>
                  <a:lnTo>
                    <a:pt x="16492" y="16051"/>
                  </a:lnTo>
                  <a:lnTo>
                    <a:pt x="17653" y="16370"/>
                  </a:lnTo>
                  <a:lnTo>
                    <a:pt x="19036" y="16983"/>
                  </a:lnTo>
                  <a:lnTo>
                    <a:pt x="20413" y="16229"/>
                  </a:lnTo>
                  <a:lnTo>
                    <a:pt x="21600" y="14308"/>
                  </a:lnTo>
                  <a:lnTo>
                    <a:pt x="20905" y="13238"/>
                  </a:lnTo>
                  <a:lnTo>
                    <a:pt x="18873" y="12295"/>
                  </a:lnTo>
                  <a:lnTo>
                    <a:pt x="17779" y="12630"/>
                  </a:lnTo>
                  <a:lnTo>
                    <a:pt x="16411" y="13049"/>
                  </a:lnTo>
                  <a:lnTo>
                    <a:pt x="16988" y="11650"/>
                  </a:lnTo>
                  <a:lnTo>
                    <a:pt x="16625" y="10373"/>
                  </a:lnTo>
                  <a:lnTo>
                    <a:pt x="15414" y="8971"/>
                  </a:lnTo>
                  <a:lnTo>
                    <a:pt x="14430" y="8280"/>
                  </a:lnTo>
                  <a:lnTo>
                    <a:pt x="13149" y="8019"/>
                  </a:lnTo>
                  <a:lnTo>
                    <a:pt x="11231" y="6858"/>
                  </a:lnTo>
                  <a:lnTo>
                    <a:pt x="10545" y="5634"/>
                  </a:lnTo>
                  <a:lnTo>
                    <a:pt x="9313" y="5355"/>
                  </a:lnTo>
                  <a:lnTo>
                    <a:pt x="8023" y="5003"/>
                  </a:lnTo>
                  <a:lnTo>
                    <a:pt x="7474" y="3741"/>
                  </a:lnTo>
                  <a:lnTo>
                    <a:pt x="6241" y="4441"/>
                  </a:lnTo>
                  <a:lnTo>
                    <a:pt x="5495" y="4739"/>
                  </a:lnTo>
                  <a:lnTo>
                    <a:pt x="5015" y="3732"/>
                  </a:lnTo>
                  <a:lnTo>
                    <a:pt x="5181" y="2519"/>
                  </a:lnTo>
                  <a:lnTo>
                    <a:pt x="6217" y="2574"/>
                  </a:lnTo>
                  <a:lnTo>
                    <a:pt x="6912" y="1324"/>
                  </a:lnTo>
                  <a:lnTo>
                    <a:pt x="626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7" name="Shape 4651"/>
            <p:cNvSpPr/>
            <p:nvPr/>
          </p:nvSpPr>
          <p:spPr>
            <a:xfrm>
              <a:off x="5671059" y="2784165"/>
              <a:ext cx="590912" cy="983608"/>
            </a:xfrm>
            <a:custGeom>
              <a:avLst/>
              <a:gdLst/>
              <a:ahLst/>
              <a:cxnLst>
                <a:cxn ang="0">
                  <a:pos x="wd2" y="hd2"/>
                </a:cxn>
                <a:cxn ang="5400000">
                  <a:pos x="wd2" y="hd2"/>
                </a:cxn>
                <a:cxn ang="10800000">
                  <a:pos x="wd2" y="hd2"/>
                </a:cxn>
                <a:cxn ang="16200000">
                  <a:pos x="wd2" y="hd2"/>
                </a:cxn>
              </a:cxnLst>
              <a:rect l="0" t="0" r="r" b="b"/>
              <a:pathLst>
                <a:path w="21600" h="21600" extrusionOk="0">
                  <a:moveTo>
                    <a:pt x="21600" y="1773"/>
                  </a:moveTo>
                  <a:lnTo>
                    <a:pt x="15756" y="905"/>
                  </a:lnTo>
                  <a:lnTo>
                    <a:pt x="10306" y="0"/>
                  </a:lnTo>
                  <a:lnTo>
                    <a:pt x="10004" y="405"/>
                  </a:lnTo>
                  <a:lnTo>
                    <a:pt x="2458" y="14319"/>
                  </a:lnTo>
                  <a:lnTo>
                    <a:pt x="0" y="18997"/>
                  </a:lnTo>
                  <a:lnTo>
                    <a:pt x="2743" y="19530"/>
                  </a:lnTo>
                  <a:lnTo>
                    <a:pt x="11314" y="20854"/>
                  </a:lnTo>
                  <a:lnTo>
                    <a:pt x="16805" y="21600"/>
                  </a:lnTo>
                  <a:lnTo>
                    <a:pt x="18401" y="13058"/>
                  </a:lnTo>
                  <a:lnTo>
                    <a:pt x="19344" y="9170"/>
                  </a:lnTo>
                  <a:lnTo>
                    <a:pt x="21600" y="1773"/>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8" name="Shape 4652"/>
            <p:cNvSpPr/>
            <p:nvPr/>
          </p:nvSpPr>
          <p:spPr>
            <a:xfrm>
              <a:off x="6128850" y="2865784"/>
              <a:ext cx="653942" cy="939468"/>
            </a:xfrm>
            <a:custGeom>
              <a:avLst/>
              <a:gdLst/>
              <a:ahLst/>
              <a:cxnLst>
                <a:cxn ang="0">
                  <a:pos x="wd2" y="hd2"/>
                </a:cxn>
                <a:cxn ang="5400000">
                  <a:pos x="wd2" y="hd2"/>
                </a:cxn>
                <a:cxn ang="10800000">
                  <a:pos x="wd2" y="hd2"/>
                </a:cxn>
                <a:cxn ang="16200000">
                  <a:pos x="wd2" y="hd2"/>
                </a:cxn>
              </a:cxnLst>
              <a:rect l="0" t="0" r="r" b="b"/>
              <a:pathLst>
                <a:path w="21600" h="21600" extrusionOk="0">
                  <a:moveTo>
                    <a:pt x="678" y="20793"/>
                  </a:moveTo>
                  <a:lnTo>
                    <a:pt x="5991" y="21229"/>
                  </a:lnTo>
                  <a:lnTo>
                    <a:pt x="11006" y="21600"/>
                  </a:lnTo>
                  <a:lnTo>
                    <a:pt x="11881" y="14312"/>
                  </a:lnTo>
                  <a:lnTo>
                    <a:pt x="14571" y="12543"/>
                  </a:lnTo>
                  <a:lnTo>
                    <a:pt x="17793" y="10029"/>
                  </a:lnTo>
                  <a:lnTo>
                    <a:pt x="21600" y="6993"/>
                  </a:lnTo>
                  <a:lnTo>
                    <a:pt x="21016" y="6808"/>
                  </a:lnTo>
                  <a:lnTo>
                    <a:pt x="20500" y="6827"/>
                  </a:lnTo>
                  <a:lnTo>
                    <a:pt x="20054" y="6641"/>
                  </a:lnTo>
                  <a:lnTo>
                    <a:pt x="19568" y="6454"/>
                  </a:lnTo>
                  <a:lnTo>
                    <a:pt x="19120" y="6346"/>
                  </a:lnTo>
                  <a:lnTo>
                    <a:pt x="18621" y="6277"/>
                  </a:lnTo>
                  <a:lnTo>
                    <a:pt x="18136" y="6388"/>
                  </a:lnTo>
                  <a:lnTo>
                    <a:pt x="17627" y="6619"/>
                  </a:lnTo>
                  <a:lnTo>
                    <a:pt x="17081" y="6736"/>
                  </a:lnTo>
                  <a:lnTo>
                    <a:pt x="16877" y="6619"/>
                  </a:lnTo>
                  <a:lnTo>
                    <a:pt x="16557" y="6615"/>
                  </a:lnTo>
                  <a:lnTo>
                    <a:pt x="16255" y="6576"/>
                  </a:lnTo>
                  <a:lnTo>
                    <a:pt x="16503" y="6103"/>
                  </a:lnTo>
                  <a:lnTo>
                    <a:pt x="16433" y="5716"/>
                  </a:lnTo>
                  <a:lnTo>
                    <a:pt x="16218" y="5115"/>
                  </a:lnTo>
                  <a:lnTo>
                    <a:pt x="16018" y="4547"/>
                  </a:lnTo>
                  <a:lnTo>
                    <a:pt x="15833" y="3952"/>
                  </a:lnTo>
                  <a:lnTo>
                    <a:pt x="15662" y="3546"/>
                  </a:lnTo>
                  <a:lnTo>
                    <a:pt x="15272" y="3350"/>
                  </a:lnTo>
                  <a:lnTo>
                    <a:pt x="14707" y="3207"/>
                  </a:lnTo>
                  <a:lnTo>
                    <a:pt x="14165" y="3338"/>
                  </a:lnTo>
                  <a:lnTo>
                    <a:pt x="13841" y="3114"/>
                  </a:lnTo>
                  <a:lnTo>
                    <a:pt x="13476" y="2962"/>
                  </a:lnTo>
                  <a:lnTo>
                    <a:pt x="13342" y="2684"/>
                  </a:lnTo>
                  <a:lnTo>
                    <a:pt x="13642" y="2243"/>
                  </a:lnTo>
                  <a:lnTo>
                    <a:pt x="13647" y="1749"/>
                  </a:lnTo>
                  <a:lnTo>
                    <a:pt x="13500" y="1293"/>
                  </a:lnTo>
                  <a:lnTo>
                    <a:pt x="13752" y="772"/>
                  </a:lnTo>
                  <a:lnTo>
                    <a:pt x="11547" y="722"/>
                  </a:lnTo>
                  <a:lnTo>
                    <a:pt x="9339" y="516"/>
                  </a:lnTo>
                  <a:lnTo>
                    <a:pt x="5892" y="165"/>
                  </a:lnTo>
                  <a:lnTo>
                    <a:pt x="4199" y="0"/>
                  </a:lnTo>
                  <a:lnTo>
                    <a:pt x="3062" y="4482"/>
                  </a:lnTo>
                  <a:lnTo>
                    <a:pt x="1896" y="9530"/>
                  </a:lnTo>
                  <a:lnTo>
                    <a:pt x="1425" y="11793"/>
                  </a:lnTo>
                  <a:lnTo>
                    <a:pt x="786" y="15775"/>
                  </a:lnTo>
                  <a:lnTo>
                    <a:pt x="0" y="20773"/>
                  </a:lnTo>
                  <a:lnTo>
                    <a:pt x="678" y="20793"/>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99" name="Shape 4653"/>
            <p:cNvSpPr/>
            <p:nvPr/>
          </p:nvSpPr>
          <p:spPr>
            <a:xfrm>
              <a:off x="6462575" y="2633973"/>
              <a:ext cx="1890163" cy="1753283"/>
            </a:xfrm>
            <a:custGeom>
              <a:avLst/>
              <a:gdLst/>
              <a:ahLst/>
              <a:cxnLst>
                <a:cxn ang="0">
                  <a:pos x="wd2" y="hd2"/>
                </a:cxn>
                <a:cxn ang="5400000">
                  <a:pos x="wd2" y="hd2"/>
                </a:cxn>
                <a:cxn ang="10800000">
                  <a:pos x="wd2" y="hd2"/>
                </a:cxn>
                <a:cxn ang="16200000">
                  <a:pos x="wd2" y="hd2"/>
                </a:cxn>
              </a:cxnLst>
              <a:rect l="0" t="0" r="r" b="b"/>
              <a:pathLst>
                <a:path w="21600" h="21600" extrusionOk="0">
                  <a:moveTo>
                    <a:pt x="5623" y="8291"/>
                  </a:moveTo>
                  <a:lnTo>
                    <a:pt x="5642" y="8151"/>
                  </a:lnTo>
                  <a:lnTo>
                    <a:pt x="5655" y="8029"/>
                  </a:lnTo>
                  <a:lnTo>
                    <a:pt x="5484" y="7856"/>
                  </a:lnTo>
                  <a:lnTo>
                    <a:pt x="5356" y="7734"/>
                  </a:lnTo>
                  <a:lnTo>
                    <a:pt x="5119" y="7686"/>
                  </a:lnTo>
                  <a:lnTo>
                    <a:pt x="4846" y="7598"/>
                  </a:lnTo>
                  <a:lnTo>
                    <a:pt x="4593" y="7519"/>
                  </a:lnTo>
                  <a:lnTo>
                    <a:pt x="4432" y="7445"/>
                  </a:lnTo>
                  <a:lnTo>
                    <a:pt x="4244" y="7254"/>
                  </a:lnTo>
                  <a:lnTo>
                    <a:pt x="4067" y="7037"/>
                  </a:lnTo>
                  <a:lnTo>
                    <a:pt x="3860" y="6801"/>
                  </a:lnTo>
                  <a:lnTo>
                    <a:pt x="3649" y="6601"/>
                  </a:lnTo>
                  <a:lnTo>
                    <a:pt x="3422" y="6875"/>
                  </a:lnTo>
                  <a:lnTo>
                    <a:pt x="2619" y="7860"/>
                  </a:lnTo>
                  <a:lnTo>
                    <a:pt x="1715" y="8937"/>
                  </a:lnTo>
                  <a:lnTo>
                    <a:pt x="1122" y="9652"/>
                  </a:lnTo>
                  <a:lnTo>
                    <a:pt x="268" y="10515"/>
                  </a:lnTo>
                  <a:lnTo>
                    <a:pt x="141" y="12322"/>
                  </a:lnTo>
                  <a:lnTo>
                    <a:pt x="0" y="14054"/>
                  </a:lnTo>
                  <a:lnTo>
                    <a:pt x="128" y="14112"/>
                  </a:lnTo>
                  <a:lnTo>
                    <a:pt x="173" y="14252"/>
                  </a:lnTo>
                  <a:lnTo>
                    <a:pt x="182" y="14495"/>
                  </a:lnTo>
                  <a:lnTo>
                    <a:pt x="274" y="14712"/>
                  </a:lnTo>
                  <a:lnTo>
                    <a:pt x="428" y="14849"/>
                  </a:lnTo>
                  <a:lnTo>
                    <a:pt x="541" y="14892"/>
                  </a:lnTo>
                  <a:lnTo>
                    <a:pt x="660" y="14863"/>
                  </a:lnTo>
                  <a:lnTo>
                    <a:pt x="780" y="14951"/>
                  </a:lnTo>
                  <a:lnTo>
                    <a:pt x="920" y="15001"/>
                  </a:lnTo>
                  <a:lnTo>
                    <a:pt x="1092" y="14964"/>
                  </a:lnTo>
                  <a:lnTo>
                    <a:pt x="1251" y="14962"/>
                  </a:lnTo>
                  <a:lnTo>
                    <a:pt x="1412" y="15037"/>
                  </a:lnTo>
                  <a:lnTo>
                    <a:pt x="1621" y="15180"/>
                  </a:lnTo>
                  <a:lnTo>
                    <a:pt x="1745" y="15257"/>
                  </a:lnTo>
                  <a:lnTo>
                    <a:pt x="1871" y="15295"/>
                  </a:lnTo>
                  <a:lnTo>
                    <a:pt x="2025" y="15386"/>
                  </a:lnTo>
                  <a:lnTo>
                    <a:pt x="2159" y="15505"/>
                  </a:lnTo>
                  <a:lnTo>
                    <a:pt x="2333" y="15485"/>
                  </a:lnTo>
                  <a:lnTo>
                    <a:pt x="2464" y="15427"/>
                  </a:lnTo>
                  <a:lnTo>
                    <a:pt x="2598" y="15422"/>
                  </a:lnTo>
                  <a:lnTo>
                    <a:pt x="2755" y="15505"/>
                  </a:lnTo>
                  <a:lnTo>
                    <a:pt x="2912" y="15473"/>
                  </a:lnTo>
                  <a:lnTo>
                    <a:pt x="3109" y="15466"/>
                  </a:lnTo>
                  <a:lnTo>
                    <a:pt x="3358" y="15554"/>
                  </a:lnTo>
                  <a:lnTo>
                    <a:pt x="3487" y="15587"/>
                  </a:lnTo>
                  <a:lnTo>
                    <a:pt x="3587" y="15423"/>
                  </a:lnTo>
                  <a:lnTo>
                    <a:pt x="3631" y="15215"/>
                  </a:lnTo>
                  <a:lnTo>
                    <a:pt x="3827" y="15149"/>
                  </a:lnTo>
                  <a:lnTo>
                    <a:pt x="3906" y="15259"/>
                  </a:lnTo>
                  <a:lnTo>
                    <a:pt x="3999" y="15142"/>
                  </a:lnTo>
                  <a:lnTo>
                    <a:pt x="3985" y="14969"/>
                  </a:lnTo>
                  <a:lnTo>
                    <a:pt x="4085" y="14855"/>
                  </a:lnTo>
                  <a:lnTo>
                    <a:pt x="4221" y="14969"/>
                  </a:lnTo>
                  <a:lnTo>
                    <a:pt x="4323" y="14965"/>
                  </a:lnTo>
                  <a:lnTo>
                    <a:pt x="4260" y="14785"/>
                  </a:lnTo>
                  <a:lnTo>
                    <a:pt x="4289" y="14652"/>
                  </a:lnTo>
                  <a:lnTo>
                    <a:pt x="4484" y="14628"/>
                  </a:lnTo>
                  <a:lnTo>
                    <a:pt x="4710" y="14680"/>
                  </a:lnTo>
                  <a:lnTo>
                    <a:pt x="4944" y="14754"/>
                  </a:lnTo>
                  <a:lnTo>
                    <a:pt x="5126" y="14759"/>
                  </a:lnTo>
                  <a:lnTo>
                    <a:pt x="5302" y="14822"/>
                  </a:lnTo>
                  <a:lnTo>
                    <a:pt x="5428" y="14974"/>
                  </a:lnTo>
                  <a:lnTo>
                    <a:pt x="5559" y="15172"/>
                  </a:lnTo>
                  <a:lnTo>
                    <a:pt x="5673" y="15362"/>
                  </a:lnTo>
                  <a:lnTo>
                    <a:pt x="5805" y="15543"/>
                  </a:lnTo>
                  <a:lnTo>
                    <a:pt x="5999" y="15595"/>
                  </a:lnTo>
                  <a:lnTo>
                    <a:pt x="6211" y="15549"/>
                  </a:lnTo>
                  <a:lnTo>
                    <a:pt x="6361" y="15591"/>
                  </a:lnTo>
                  <a:lnTo>
                    <a:pt x="6353" y="15732"/>
                  </a:lnTo>
                  <a:lnTo>
                    <a:pt x="6345" y="15902"/>
                  </a:lnTo>
                  <a:lnTo>
                    <a:pt x="6409" y="15981"/>
                  </a:lnTo>
                  <a:lnTo>
                    <a:pt x="6545" y="16127"/>
                  </a:lnTo>
                  <a:lnTo>
                    <a:pt x="6518" y="16354"/>
                  </a:lnTo>
                  <a:lnTo>
                    <a:pt x="6595" y="16462"/>
                  </a:lnTo>
                  <a:lnTo>
                    <a:pt x="6710" y="16557"/>
                  </a:lnTo>
                  <a:lnTo>
                    <a:pt x="6739" y="16752"/>
                  </a:lnTo>
                  <a:lnTo>
                    <a:pt x="6769" y="16859"/>
                  </a:lnTo>
                  <a:lnTo>
                    <a:pt x="6855" y="16977"/>
                  </a:lnTo>
                  <a:lnTo>
                    <a:pt x="6962" y="16999"/>
                  </a:lnTo>
                  <a:lnTo>
                    <a:pt x="7065" y="17130"/>
                  </a:lnTo>
                  <a:lnTo>
                    <a:pt x="7160" y="17177"/>
                  </a:lnTo>
                  <a:lnTo>
                    <a:pt x="7429" y="17214"/>
                  </a:lnTo>
                  <a:lnTo>
                    <a:pt x="7654" y="17232"/>
                  </a:lnTo>
                  <a:lnTo>
                    <a:pt x="7872" y="17280"/>
                  </a:lnTo>
                  <a:lnTo>
                    <a:pt x="8131" y="17280"/>
                  </a:lnTo>
                  <a:lnTo>
                    <a:pt x="8416" y="17296"/>
                  </a:lnTo>
                  <a:lnTo>
                    <a:pt x="8708" y="17285"/>
                  </a:lnTo>
                  <a:lnTo>
                    <a:pt x="8940" y="17311"/>
                  </a:lnTo>
                  <a:lnTo>
                    <a:pt x="9165" y="17321"/>
                  </a:lnTo>
                  <a:lnTo>
                    <a:pt x="9360" y="17355"/>
                  </a:lnTo>
                  <a:lnTo>
                    <a:pt x="9439" y="17558"/>
                  </a:lnTo>
                  <a:lnTo>
                    <a:pt x="9557" y="17730"/>
                  </a:lnTo>
                  <a:lnTo>
                    <a:pt x="9644" y="17867"/>
                  </a:lnTo>
                  <a:lnTo>
                    <a:pt x="9802" y="17863"/>
                  </a:lnTo>
                  <a:lnTo>
                    <a:pt x="9891" y="18045"/>
                  </a:lnTo>
                  <a:lnTo>
                    <a:pt x="10002" y="18180"/>
                  </a:lnTo>
                  <a:lnTo>
                    <a:pt x="10158" y="18353"/>
                  </a:lnTo>
                  <a:lnTo>
                    <a:pt x="10043" y="18439"/>
                  </a:lnTo>
                  <a:lnTo>
                    <a:pt x="9948" y="18407"/>
                  </a:lnTo>
                  <a:lnTo>
                    <a:pt x="9921" y="18536"/>
                  </a:lnTo>
                  <a:lnTo>
                    <a:pt x="9919" y="18684"/>
                  </a:lnTo>
                  <a:lnTo>
                    <a:pt x="9678" y="18648"/>
                  </a:lnTo>
                  <a:lnTo>
                    <a:pt x="9533" y="18561"/>
                  </a:lnTo>
                  <a:lnTo>
                    <a:pt x="9339" y="18600"/>
                  </a:lnTo>
                  <a:lnTo>
                    <a:pt x="9211" y="18566"/>
                  </a:lnTo>
                  <a:lnTo>
                    <a:pt x="9202" y="18434"/>
                  </a:lnTo>
                  <a:lnTo>
                    <a:pt x="9100" y="18291"/>
                  </a:lnTo>
                  <a:lnTo>
                    <a:pt x="8954" y="18191"/>
                  </a:lnTo>
                  <a:lnTo>
                    <a:pt x="8925" y="18088"/>
                  </a:lnTo>
                  <a:lnTo>
                    <a:pt x="8747" y="18125"/>
                  </a:lnTo>
                  <a:lnTo>
                    <a:pt x="8815" y="18273"/>
                  </a:lnTo>
                  <a:lnTo>
                    <a:pt x="8995" y="18457"/>
                  </a:lnTo>
                  <a:lnTo>
                    <a:pt x="9108" y="18656"/>
                  </a:lnTo>
                  <a:lnTo>
                    <a:pt x="9052" y="18847"/>
                  </a:lnTo>
                  <a:cubicBezTo>
                    <a:pt x="8978" y="18893"/>
                    <a:pt x="8921" y="18965"/>
                    <a:pt x="8889" y="19051"/>
                  </a:cubicBezTo>
                  <a:cubicBezTo>
                    <a:pt x="8865" y="19117"/>
                    <a:pt x="8858" y="19189"/>
                    <a:pt x="8867" y="19260"/>
                  </a:cubicBezTo>
                  <a:lnTo>
                    <a:pt x="8890" y="19430"/>
                  </a:lnTo>
                  <a:lnTo>
                    <a:pt x="8907" y="19639"/>
                  </a:lnTo>
                  <a:cubicBezTo>
                    <a:pt x="8907" y="19704"/>
                    <a:pt x="8909" y="19769"/>
                    <a:pt x="8913" y="19833"/>
                  </a:cubicBezTo>
                  <a:cubicBezTo>
                    <a:pt x="8917" y="19901"/>
                    <a:pt x="8924" y="19968"/>
                    <a:pt x="8932" y="20035"/>
                  </a:cubicBezTo>
                  <a:lnTo>
                    <a:pt x="8772" y="20231"/>
                  </a:lnTo>
                  <a:lnTo>
                    <a:pt x="8672" y="20406"/>
                  </a:lnTo>
                  <a:lnTo>
                    <a:pt x="8491" y="20411"/>
                  </a:lnTo>
                  <a:lnTo>
                    <a:pt x="8442" y="21045"/>
                  </a:lnTo>
                  <a:lnTo>
                    <a:pt x="8560" y="21126"/>
                  </a:lnTo>
                  <a:lnTo>
                    <a:pt x="8460" y="21252"/>
                  </a:lnTo>
                  <a:lnTo>
                    <a:pt x="8291" y="21284"/>
                  </a:lnTo>
                  <a:lnTo>
                    <a:pt x="8196" y="21442"/>
                  </a:lnTo>
                  <a:lnTo>
                    <a:pt x="8274" y="21598"/>
                  </a:lnTo>
                  <a:lnTo>
                    <a:pt x="8530" y="21600"/>
                  </a:lnTo>
                  <a:lnTo>
                    <a:pt x="8709" y="21473"/>
                  </a:lnTo>
                  <a:lnTo>
                    <a:pt x="8875" y="21273"/>
                  </a:lnTo>
                  <a:lnTo>
                    <a:pt x="9097" y="21060"/>
                  </a:lnTo>
                  <a:lnTo>
                    <a:pt x="9270" y="20878"/>
                  </a:lnTo>
                  <a:lnTo>
                    <a:pt x="9521" y="20789"/>
                  </a:lnTo>
                  <a:lnTo>
                    <a:pt x="9814" y="20826"/>
                  </a:lnTo>
                  <a:lnTo>
                    <a:pt x="10089" y="20790"/>
                  </a:lnTo>
                  <a:lnTo>
                    <a:pt x="10054" y="20593"/>
                  </a:lnTo>
                  <a:lnTo>
                    <a:pt x="10300" y="20431"/>
                  </a:lnTo>
                  <a:lnTo>
                    <a:pt x="10537" y="20379"/>
                  </a:lnTo>
                  <a:lnTo>
                    <a:pt x="10855" y="20306"/>
                  </a:lnTo>
                  <a:lnTo>
                    <a:pt x="11084" y="20179"/>
                  </a:lnTo>
                  <a:lnTo>
                    <a:pt x="10927" y="19996"/>
                  </a:lnTo>
                  <a:lnTo>
                    <a:pt x="10829" y="19829"/>
                  </a:lnTo>
                  <a:lnTo>
                    <a:pt x="10579" y="19936"/>
                  </a:lnTo>
                  <a:lnTo>
                    <a:pt x="10390" y="19885"/>
                  </a:lnTo>
                  <a:lnTo>
                    <a:pt x="10515" y="19588"/>
                  </a:lnTo>
                  <a:lnTo>
                    <a:pt x="10734" y="19335"/>
                  </a:lnTo>
                  <a:lnTo>
                    <a:pt x="11029" y="19194"/>
                  </a:lnTo>
                  <a:lnTo>
                    <a:pt x="11368" y="18938"/>
                  </a:lnTo>
                  <a:lnTo>
                    <a:pt x="11720" y="18808"/>
                  </a:lnTo>
                  <a:lnTo>
                    <a:pt x="11877" y="18949"/>
                  </a:lnTo>
                  <a:lnTo>
                    <a:pt x="12111" y="19009"/>
                  </a:lnTo>
                  <a:lnTo>
                    <a:pt x="12128" y="18808"/>
                  </a:lnTo>
                  <a:lnTo>
                    <a:pt x="11921" y="18700"/>
                  </a:lnTo>
                  <a:lnTo>
                    <a:pt x="11939" y="18599"/>
                  </a:lnTo>
                  <a:lnTo>
                    <a:pt x="12181" y="18637"/>
                  </a:lnTo>
                  <a:lnTo>
                    <a:pt x="12429" y="18473"/>
                  </a:lnTo>
                  <a:lnTo>
                    <a:pt x="12647" y="18300"/>
                  </a:lnTo>
                  <a:lnTo>
                    <a:pt x="13013" y="17896"/>
                  </a:lnTo>
                  <a:lnTo>
                    <a:pt x="13270" y="17456"/>
                  </a:lnTo>
                  <a:lnTo>
                    <a:pt x="13582" y="17407"/>
                  </a:lnTo>
                  <a:lnTo>
                    <a:pt x="14347" y="17116"/>
                  </a:lnTo>
                  <a:lnTo>
                    <a:pt x="14940" y="16962"/>
                  </a:lnTo>
                  <a:lnTo>
                    <a:pt x="15312" y="16875"/>
                  </a:lnTo>
                  <a:lnTo>
                    <a:pt x="15525" y="16793"/>
                  </a:lnTo>
                  <a:lnTo>
                    <a:pt x="15601" y="16642"/>
                  </a:lnTo>
                  <a:lnTo>
                    <a:pt x="15636" y="16454"/>
                  </a:lnTo>
                  <a:lnTo>
                    <a:pt x="15806" y="16412"/>
                  </a:lnTo>
                  <a:lnTo>
                    <a:pt x="15933" y="16272"/>
                  </a:lnTo>
                  <a:lnTo>
                    <a:pt x="15976" y="16011"/>
                  </a:lnTo>
                  <a:lnTo>
                    <a:pt x="16085" y="15835"/>
                  </a:lnTo>
                  <a:lnTo>
                    <a:pt x="16135" y="15544"/>
                  </a:lnTo>
                  <a:lnTo>
                    <a:pt x="16029" y="15287"/>
                  </a:lnTo>
                  <a:lnTo>
                    <a:pt x="16065" y="15008"/>
                  </a:lnTo>
                  <a:lnTo>
                    <a:pt x="16133" y="14703"/>
                  </a:lnTo>
                  <a:lnTo>
                    <a:pt x="16161" y="14393"/>
                  </a:lnTo>
                  <a:lnTo>
                    <a:pt x="16225" y="13968"/>
                  </a:lnTo>
                  <a:lnTo>
                    <a:pt x="16317" y="13815"/>
                  </a:lnTo>
                  <a:lnTo>
                    <a:pt x="16458" y="13963"/>
                  </a:lnTo>
                  <a:lnTo>
                    <a:pt x="16610" y="13835"/>
                  </a:lnTo>
                  <a:lnTo>
                    <a:pt x="16747" y="13576"/>
                  </a:lnTo>
                  <a:lnTo>
                    <a:pt x="16780" y="13238"/>
                  </a:lnTo>
                  <a:lnTo>
                    <a:pt x="16934" y="13004"/>
                  </a:lnTo>
                  <a:lnTo>
                    <a:pt x="17137" y="12952"/>
                  </a:lnTo>
                  <a:lnTo>
                    <a:pt x="17289" y="13023"/>
                  </a:lnTo>
                  <a:lnTo>
                    <a:pt x="17505" y="12887"/>
                  </a:lnTo>
                  <a:lnTo>
                    <a:pt x="17717" y="12705"/>
                  </a:lnTo>
                  <a:lnTo>
                    <a:pt x="17826" y="12564"/>
                  </a:lnTo>
                  <a:lnTo>
                    <a:pt x="17956" y="12529"/>
                  </a:lnTo>
                  <a:lnTo>
                    <a:pt x="18038" y="12413"/>
                  </a:lnTo>
                  <a:lnTo>
                    <a:pt x="18260" y="12431"/>
                  </a:lnTo>
                  <a:lnTo>
                    <a:pt x="18466" y="12349"/>
                  </a:lnTo>
                  <a:lnTo>
                    <a:pt x="18642" y="12144"/>
                  </a:lnTo>
                  <a:lnTo>
                    <a:pt x="18732" y="11943"/>
                  </a:lnTo>
                  <a:lnTo>
                    <a:pt x="18862" y="11748"/>
                  </a:lnTo>
                  <a:lnTo>
                    <a:pt x="18841" y="11570"/>
                  </a:lnTo>
                  <a:lnTo>
                    <a:pt x="18719" y="11473"/>
                  </a:lnTo>
                  <a:lnTo>
                    <a:pt x="18723" y="11357"/>
                  </a:lnTo>
                  <a:lnTo>
                    <a:pt x="18612" y="11241"/>
                  </a:lnTo>
                  <a:lnTo>
                    <a:pt x="18366" y="11214"/>
                  </a:lnTo>
                  <a:lnTo>
                    <a:pt x="18103" y="11178"/>
                  </a:lnTo>
                  <a:lnTo>
                    <a:pt x="17824" y="11313"/>
                  </a:lnTo>
                  <a:cubicBezTo>
                    <a:pt x="17694" y="11372"/>
                    <a:pt x="17570" y="11448"/>
                    <a:pt x="17455" y="11537"/>
                  </a:cubicBezTo>
                  <a:cubicBezTo>
                    <a:pt x="17337" y="11628"/>
                    <a:pt x="17230" y="11733"/>
                    <a:pt x="17134" y="11850"/>
                  </a:cubicBezTo>
                  <a:lnTo>
                    <a:pt x="16868" y="12163"/>
                  </a:lnTo>
                  <a:cubicBezTo>
                    <a:pt x="16778" y="12252"/>
                    <a:pt x="16687" y="12342"/>
                    <a:pt x="16596" y="12431"/>
                  </a:cubicBezTo>
                  <a:cubicBezTo>
                    <a:pt x="16515" y="12510"/>
                    <a:pt x="16433" y="12590"/>
                    <a:pt x="16363" y="12681"/>
                  </a:cubicBezTo>
                  <a:cubicBezTo>
                    <a:pt x="16292" y="12772"/>
                    <a:pt x="16234" y="12872"/>
                    <a:pt x="16189" y="12980"/>
                  </a:cubicBezTo>
                  <a:lnTo>
                    <a:pt x="15911" y="13640"/>
                  </a:lnTo>
                  <a:lnTo>
                    <a:pt x="15753" y="14180"/>
                  </a:lnTo>
                  <a:cubicBezTo>
                    <a:pt x="15741" y="14330"/>
                    <a:pt x="15693" y="14474"/>
                    <a:pt x="15614" y="14598"/>
                  </a:cubicBezTo>
                  <a:cubicBezTo>
                    <a:pt x="15555" y="14690"/>
                    <a:pt x="15482" y="14768"/>
                    <a:pt x="15396" y="14829"/>
                  </a:cubicBezTo>
                  <a:lnTo>
                    <a:pt x="15262" y="14919"/>
                  </a:lnTo>
                  <a:lnTo>
                    <a:pt x="15550" y="14275"/>
                  </a:lnTo>
                  <a:lnTo>
                    <a:pt x="15686" y="13901"/>
                  </a:lnTo>
                  <a:lnTo>
                    <a:pt x="15781" y="13577"/>
                  </a:lnTo>
                  <a:lnTo>
                    <a:pt x="15771" y="13379"/>
                  </a:lnTo>
                  <a:lnTo>
                    <a:pt x="15482" y="13356"/>
                  </a:lnTo>
                  <a:lnTo>
                    <a:pt x="15101" y="13398"/>
                  </a:lnTo>
                  <a:lnTo>
                    <a:pt x="14979" y="13285"/>
                  </a:lnTo>
                  <a:lnTo>
                    <a:pt x="15175" y="13267"/>
                  </a:lnTo>
                  <a:lnTo>
                    <a:pt x="15539" y="13249"/>
                  </a:lnTo>
                  <a:lnTo>
                    <a:pt x="15723" y="13242"/>
                  </a:lnTo>
                  <a:lnTo>
                    <a:pt x="15867" y="13206"/>
                  </a:lnTo>
                  <a:lnTo>
                    <a:pt x="15959" y="12941"/>
                  </a:lnTo>
                  <a:lnTo>
                    <a:pt x="15993" y="12643"/>
                  </a:lnTo>
                  <a:lnTo>
                    <a:pt x="16086" y="12379"/>
                  </a:lnTo>
                  <a:lnTo>
                    <a:pt x="16285" y="12071"/>
                  </a:lnTo>
                  <a:lnTo>
                    <a:pt x="16443" y="11856"/>
                  </a:lnTo>
                  <a:lnTo>
                    <a:pt x="16680" y="11736"/>
                  </a:lnTo>
                  <a:lnTo>
                    <a:pt x="16851" y="11594"/>
                  </a:lnTo>
                  <a:lnTo>
                    <a:pt x="16794" y="11392"/>
                  </a:lnTo>
                  <a:lnTo>
                    <a:pt x="16809" y="11064"/>
                  </a:lnTo>
                  <a:lnTo>
                    <a:pt x="16898" y="10862"/>
                  </a:lnTo>
                  <a:lnTo>
                    <a:pt x="17022" y="10655"/>
                  </a:lnTo>
                  <a:lnTo>
                    <a:pt x="17149" y="10490"/>
                  </a:lnTo>
                  <a:lnTo>
                    <a:pt x="17366" y="10438"/>
                  </a:lnTo>
                  <a:lnTo>
                    <a:pt x="17509" y="10281"/>
                  </a:lnTo>
                  <a:lnTo>
                    <a:pt x="17670" y="10196"/>
                  </a:lnTo>
                  <a:lnTo>
                    <a:pt x="17877" y="10111"/>
                  </a:lnTo>
                  <a:lnTo>
                    <a:pt x="18091" y="10028"/>
                  </a:lnTo>
                  <a:lnTo>
                    <a:pt x="18287" y="9951"/>
                  </a:lnTo>
                  <a:lnTo>
                    <a:pt x="18413" y="9833"/>
                  </a:lnTo>
                  <a:lnTo>
                    <a:pt x="18604" y="9817"/>
                  </a:lnTo>
                  <a:lnTo>
                    <a:pt x="18797" y="9722"/>
                  </a:lnTo>
                  <a:lnTo>
                    <a:pt x="18976" y="9590"/>
                  </a:lnTo>
                  <a:lnTo>
                    <a:pt x="19220" y="9498"/>
                  </a:lnTo>
                  <a:lnTo>
                    <a:pt x="19460" y="9362"/>
                  </a:lnTo>
                  <a:lnTo>
                    <a:pt x="19595" y="9423"/>
                  </a:lnTo>
                  <a:cubicBezTo>
                    <a:pt x="19672" y="9403"/>
                    <a:pt x="19747" y="9372"/>
                    <a:pt x="19817" y="9332"/>
                  </a:cubicBezTo>
                  <a:cubicBezTo>
                    <a:pt x="19924" y="9270"/>
                    <a:pt x="20019" y="9186"/>
                    <a:pt x="20097" y="9085"/>
                  </a:cubicBezTo>
                  <a:lnTo>
                    <a:pt x="20315" y="8992"/>
                  </a:lnTo>
                  <a:lnTo>
                    <a:pt x="20491" y="8872"/>
                  </a:lnTo>
                  <a:cubicBezTo>
                    <a:pt x="20550" y="8808"/>
                    <a:pt x="20599" y="8734"/>
                    <a:pt x="20636" y="8654"/>
                  </a:cubicBezTo>
                  <a:cubicBezTo>
                    <a:pt x="20682" y="8555"/>
                    <a:pt x="20710" y="8448"/>
                    <a:pt x="20718" y="8338"/>
                  </a:cubicBezTo>
                  <a:lnTo>
                    <a:pt x="20781" y="8092"/>
                  </a:lnTo>
                  <a:lnTo>
                    <a:pt x="20865" y="7903"/>
                  </a:lnTo>
                  <a:lnTo>
                    <a:pt x="20815" y="7753"/>
                  </a:lnTo>
                  <a:lnTo>
                    <a:pt x="20864" y="7605"/>
                  </a:lnTo>
                  <a:cubicBezTo>
                    <a:pt x="20869" y="7549"/>
                    <a:pt x="20882" y="7494"/>
                    <a:pt x="20904" y="7442"/>
                  </a:cubicBezTo>
                  <a:cubicBezTo>
                    <a:pt x="20943" y="7348"/>
                    <a:pt x="21008" y="7269"/>
                    <a:pt x="21090" y="7216"/>
                  </a:cubicBezTo>
                  <a:cubicBezTo>
                    <a:pt x="21147" y="7149"/>
                    <a:pt x="21209" y="7088"/>
                    <a:pt x="21275" y="7033"/>
                  </a:cubicBezTo>
                  <a:cubicBezTo>
                    <a:pt x="21347" y="6973"/>
                    <a:pt x="21424" y="6920"/>
                    <a:pt x="21505" y="6876"/>
                  </a:cubicBezTo>
                  <a:lnTo>
                    <a:pt x="21600" y="6826"/>
                  </a:lnTo>
                  <a:lnTo>
                    <a:pt x="21351" y="6290"/>
                  </a:lnTo>
                  <a:lnTo>
                    <a:pt x="18030" y="8139"/>
                  </a:lnTo>
                  <a:lnTo>
                    <a:pt x="17834" y="7947"/>
                  </a:lnTo>
                  <a:lnTo>
                    <a:pt x="17658" y="7745"/>
                  </a:lnTo>
                  <a:lnTo>
                    <a:pt x="17654" y="7628"/>
                  </a:lnTo>
                  <a:lnTo>
                    <a:pt x="17815" y="7557"/>
                  </a:lnTo>
                  <a:lnTo>
                    <a:pt x="17784" y="7412"/>
                  </a:lnTo>
                  <a:lnTo>
                    <a:pt x="17666" y="7291"/>
                  </a:lnTo>
                  <a:lnTo>
                    <a:pt x="17556" y="7191"/>
                  </a:lnTo>
                  <a:lnTo>
                    <a:pt x="17437" y="7372"/>
                  </a:lnTo>
                  <a:lnTo>
                    <a:pt x="17379" y="7543"/>
                  </a:lnTo>
                  <a:lnTo>
                    <a:pt x="17439" y="7798"/>
                  </a:lnTo>
                  <a:lnTo>
                    <a:pt x="17503" y="8059"/>
                  </a:lnTo>
                  <a:lnTo>
                    <a:pt x="17564" y="8260"/>
                  </a:lnTo>
                  <a:lnTo>
                    <a:pt x="17681" y="8531"/>
                  </a:lnTo>
                  <a:lnTo>
                    <a:pt x="17681" y="8744"/>
                  </a:lnTo>
                  <a:lnTo>
                    <a:pt x="17539" y="8724"/>
                  </a:lnTo>
                  <a:lnTo>
                    <a:pt x="17447" y="8566"/>
                  </a:lnTo>
                  <a:lnTo>
                    <a:pt x="17306" y="8410"/>
                  </a:lnTo>
                  <a:lnTo>
                    <a:pt x="17152" y="8308"/>
                  </a:lnTo>
                  <a:lnTo>
                    <a:pt x="16987" y="8372"/>
                  </a:lnTo>
                  <a:lnTo>
                    <a:pt x="16900" y="8526"/>
                  </a:lnTo>
                  <a:lnTo>
                    <a:pt x="16787" y="8687"/>
                  </a:lnTo>
                  <a:lnTo>
                    <a:pt x="16668" y="8605"/>
                  </a:lnTo>
                  <a:lnTo>
                    <a:pt x="16531" y="8539"/>
                  </a:lnTo>
                  <a:lnTo>
                    <a:pt x="16405" y="8619"/>
                  </a:lnTo>
                  <a:lnTo>
                    <a:pt x="16307" y="8404"/>
                  </a:lnTo>
                  <a:lnTo>
                    <a:pt x="16251" y="8205"/>
                  </a:lnTo>
                  <a:lnTo>
                    <a:pt x="16283" y="8010"/>
                  </a:lnTo>
                  <a:lnTo>
                    <a:pt x="16179" y="7883"/>
                  </a:lnTo>
                  <a:lnTo>
                    <a:pt x="16102" y="8070"/>
                  </a:lnTo>
                  <a:lnTo>
                    <a:pt x="16098" y="8261"/>
                  </a:lnTo>
                  <a:lnTo>
                    <a:pt x="15939" y="8252"/>
                  </a:lnTo>
                  <a:lnTo>
                    <a:pt x="15891" y="8105"/>
                  </a:lnTo>
                  <a:lnTo>
                    <a:pt x="15863" y="7896"/>
                  </a:lnTo>
                  <a:lnTo>
                    <a:pt x="15842" y="7686"/>
                  </a:lnTo>
                  <a:lnTo>
                    <a:pt x="15721" y="7568"/>
                  </a:lnTo>
                  <a:lnTo>
                    <a:pt x="15504" y="7478"/>
                  </a:lnTo>
                  <a:lnTo>
                    <a:pt x="15331" y="7384"/>
                  </a:lnTo>
                  <a:lnTo>
                    <a:pt x="15206" y="7194"/>
                  </a:lnTo>
                  <a:lnTo>
                    <a:pt x="15150" y="7074"/>
                  </a:lnTo>
                  <a:lnTo>
                    <a:pt x="15170" y="6878"/>
                  </a:lnTo>
                  <a:lnTo>
                    <a:pt x="15108" y="6731"/>
                  </a:lnTo>
                  <a:lnTo>
                    <a:pt x="15094" y="6579"/>
                  </a:lnTo>
                  <a:lnTo>
                    <a:pt x="15218" y="6559"/>
                  </a:lnTo>
                  <a:lnTo>
                    <a:pt x="15168" y="6379"/>
                  </a:lnTo>
                  <a:lnTo>
                    <a:pt x="15044" y="6188"/>
                  </a:lnTo>
                  <a:lnTo>
                    <a:pt x="15125" y="6104"/>
                  </a:lnTo>
                  <a:lnTo>
                    <a:pt x="15264" y="6257"/>
                  </a:lnTo>
                  <a:lnTo>
                    <a:pt x="15412" y="6278"/>
                  </a:lnTo>
                  <a:lnTo>
                    <a:pt x="15421" y="6173"/>
                  </a:lnTo>
                  <a:lnTo>
                    <a:pt x="15299" y="5972"/>
                  </a:lnTo>
                  <a:lnTo>
                    <a:pt x="15332" y="5847"/>
                  </a:lnTo>
                  <a:lnTo>
                    <a:pt x="15466" y="5837"/>
                  </a:lnTo>
                  <a:lnTo>
                    <a:pt x="15615" y="5950"/>
                  </a:lnTo>
                  <a:lnTo>
                    <a:pt x="15828" y="6005"/>
                  </a:lnTo>
                  <a:lnTo>
                    <a:pt x="16021" y="6017"/>
                  </a:lnTo>
                  <a:lnTo>
                    <a:pt x="16252" y="5890"/>
                  </a:lnTo>
                  <a:lnTo>
                    <a:pt x="16448" y="5809"/>
                  </a:lnTo>
                  <a:lnTo>
                    <a:pt x="16679" y="5790"/>
                  </a:lnTo>
                  <a:lnTo>
                    <a:pt x="16871" y="5731"/>
                  </a:lnTo>
                  <a:lnTo>
                    <a:pt x="16979" y="5520"/>
                  </a:lnTo>
                  <a:lnTo>
                    <a:pt x="17002" y="5331"/>
                  </a:lnTo>
                  <a:lnTo>
                    <a:pt x="16863" y="5221"/>
                  </a:lnTo>
                  <a:lnTo>
                    <a:pt x="16917" y="5025"/>
                  </a:lnTo>
                  <a:lnTo>
                    <a:pt x="16921" y="4825"/>
                  </a:lnTo>
                  <a:lnTo>
                    <a:pt x="16790" y="4697"/>
                  </a:lnTo>
                  <a:lnTo>
                    <a:pt x="16627" y="4599"/>
                  </a:lnTo>
                  <a:lnTo>
                    <a:pt x="16529" y="4481"/>
                  </a:lnTo>
                  <a:lnTo>
                    <a:pt x="16417" y="4394"/>
                  </a:lnTo>
                  <a:lnTo>
                    <a:pt x="16207" y="4377"/>
                  </a:lnTo>
                  <a:lnTo>
                    <a:pt x="16149" y="4227"/>
                  </a:lnTo>
                  <a:cubicBezTo>
                    <a:pt x="16149" y="4169"/>
                    <a:pt x="16141" y="4111"/>
                    <a:pt x="16125" y="4055"/>
                  </a:cubicBezTo>
                  <a:cubicBezTo>
                    <a:pt x="16105" y="3983"/>
                    <a:pt x="16074" y="3915"/>
                    <a:pt x="16032" y="3855"/>
                  </a:cubicBezTo>
                  <a:lnTo>
                    <a:pt x="16061" y="3682"/>
                  </a:lnTo>
                  <a:lnTo>
                    <a:pt x="16014" y="3473"/>
                  </a:lnTo>
                  <a:lnTo>
                    <a:pt x="15979" y="3264"/>
                  </a:lnTo>
                  <a:lnTo>
                    <a:pt x="15975" y="3048"/>
                  </a:lnTo>
                  <a:lnTo>
                    <a:pt x="15893" y="2903"/>
                  </a:lnTo>
                  <a:lnTo>
                    <a:pt x="15685" y="2804"/>
                  </a:lnTo>
                  <a:lnTo>
                    <a:pt x="15512" y="2751"/>
                  </a:lnTo>
                  <a:lnTo>
                    <a:pt x="15430" y="2593"/>
                  </a:lnTo>
                  <a:lnTo>
                    <a:pt x="15423" y="2419"/>
                  </a:lnTo>
                  <a:lnTo>
                    <a:pt x="15484" y="2200"/>
                  </a:lnTo>
                  <a:lnTo>
                    <a:pt x="15393" y="2014"/>
                  </a:lnTo>
                  <a:lnTo>
                    <a:pt x="15411" y="1820"/>
                  </a:lnTo>
                  <a:lnTo>
                    <a:pt x="15174" y="1863"/>
                  </a:lnTo>
                  <a:lnTo>
                    <a:pt x="14967" y="1816"/>
                  </a:lnTo>
                  <a:lnTo>
                    <a:pt x="14820" y="1794"/>
                  </a:lnTo>
                  <a:lnTo>
                    <a:pt x="14928" y="1630"/>
                  </a:lnTo>
                  <a:cubicBezTo>
                    <a:pt x="14923" y="1588"/>
                    <a:pt x="14915" y="1547"/>
                    <a:pt x="14904" y="1507"/>
                  </a:cubicBezTo>
                  <a:cubicBezTo>
                    <a:pt x="14886" y="1448"/>
                    <a:pt x="14860" y="1393"/>
                    <a:pt x="14827" y="1342"/>
                  </a:cubicBezTo>
                  <a:lnTo>
                    <a:pt x="14678" y="1242"/>
                  </a:lnTo>
                  <a:lnTo>
                    <a:pt x="14599" y="1053"/>
                  </a:lnTo>
                  <a:cubicBezTo>
                    <a:pt x="14570" y="978"/>
                    <a:pt x="14540" y="904"/>
                    <a:pt x="14510" y="829"/>
                  </a:cubicBezTo>
                  <a:cubicBezTo>
                    <a:pt x="14473" y="738"/>
                    <a:pt x="14435" y="646"/>
                    <a:pt x="14398" y="554"/>
                  </a:cubicBezTo>
                  <a:lnTo>
                    <a:pt x="14321" y="630"/>
                  </a:lnTo>
                  <a:lnTo>
                    <a:pt x="14315" y="862"/>
                  </a:lnTo>
                  <a:lnTo>
                    <a:pt x="14384" y="1079"/>
                  </a:lnTo>
                  <a:lnTo>
                    <a:pt x="14452" y="1274"/>
                  </a:lnTo>
                  <a:lnTo>
                    <a:pt x="14305" y="1263"/>
                  </a:lnTo>
                  <a:lnTo>
                    <a:pt x="14236" y="1393"/>
                  </a:lnTo>
                  <a:lnTo>
                    <a:pt x="14379" y="1487"/>
                  </a:lnTo>
                  <a:lnTo>
                    <a:pt x="14540" y="1571"/>
                  </a:lnTo>
                  <a:lnTo>
                    <a:pt x="14478" y="1644"/>
                  </a:lnTo>
                  <a:lnTo>
                    <a:pt x="14410" y="1715"/>
                  </a:lnTo>
                  <a:lnTo>
                    <a:pt x="14457" y="1890"/>
                  </a:lnTo>
                  <a:lnTo>
                    <a:pt x="14538" y="2005"/>
                  </a:lnTo>
                  <a:lnTo>
                    <a:pt x="14496" y="2144"/>
                  </a:lnTo>
                  <a:lnTo>
                    <a:pt x="14409" y="2212"/>
                  </a:lnTo>
                  <a:lnTo>
                    <a:pt x="14337" y="2312"/>
                  </a:lnTo>
                  <a:lnTo>
                    <a:pt x="14487" y="2478"/>
                  </a:lnTo>
                  <a:lnTo>
                    <a:pt x="14543" y="2678"/>
                  </a:lnTo>
                  <a:lnTo>
                    <a:pt x="14565" y="2898"/>
                  </a:lnTo>
                  <a:lnTo>
                    <a:pt x="14447" y="2734"/>
                  </a:lnTo>
                  <a:lnTo>
                    <a:pt x="14399" y="2519"/>
                  </a:lnTo>
                  <a:lnTo>
                    <a:pt x="14264" y="2399"/>
                  </a:lnTo>
                  <a:lnTo>
                    <a:pt x="14194" y="2474"/>
                  </a:lnTo>
                  <a:lnTo>
                    <a:pt x="14140" y="2671"/>
                  </a:lnTo>
                  <a:lnTo>
                    <a:pt x="14116" y="2809"/>
                  </a:lnTo>
                  <a:lnTo>
                    <a:pt x="14037" y="2932"/>
                  </a:lnTo>
                  <a:lnTo>
                    <a:pt x="13896" y="3138"/>
                  </a:lnTo>
                  <a:lnTo>
                    <a:pt x="13843" y="3342"/>
                  </a:lnTo>
                  <a:lnTo>
                    <a:pt x="13763" y="3120"/>
                  </a:lnTo>
                  <a:lnTo>
                    <a:pt x="13716" y="2999"/>
                  </a:lnTo>
                  <a:lnTo>
                    <a:pt x="13659" y="3114"/>
                  </a:lnTo>
                  <a:lnTo>
                    <a:pt x="13548" y="2969"/>
                  </a:lnTo>
                  <a:lnTo>
                    <a:pt x="13481" y="3066"/>
                  </a:lnTo>
                  <a:lnTo>
                    <a:pt x="13553" y="3301"/>
                  </a:lnTo>
                  <a:cubicBezTo>
                    <a:pt x="13551" y="3330"/>
                    <a:pt x="13548" y="3359"/>
                    <a:pt x="13546" y="3387"/>
                  </a:cubicBezTo>
                  <a:cubicBezTo>
                    <a:pt x="13544" y="3416"/>
                    <a:pt x="13541" y="3445"/>
                    <a:pt x="13539" y="3474"/>
                  </a:cubicBezTo>
                  <a:lnTo>
                    <a:pt x="13425" y="3589"/>
                  </a:lnTo>
                  <a:lnTo>
                    <a:pt x="13290" y="3763"/>
                  </a:lnTo>
                  <a:lnTo>
                    <a:pt x="13147" y="3904"/>
                  </a:lnTo>
                  <a:lnTo>
                    <a:pt x="13254" y="3635"/>
                  </a:lnTo>
                  <a:lnTo>
                    <a:pt x="13438" y="3403"/>
                  </a:lnTo>
                  <a:lnTo>
                    <a:pt x="13406" y="2917"/>
                  </a:lnTo>
                  <a:lnTo>
                    <a:pt x="13266" y="2762"/>
                  </a:lnTo>
                  <a:lnTo>
                    <a:pt x="13068" y="2760"/>
                  </a:lnTo>
                  <a:lnTo>
                    <a:pt x="12932" y="2826"/>
                  </a:lnTo>
                  <a:lnTo>
                    <a:pt x="12830" y="2959"/>
                  </a:lnTo>
                  <a:lnTo>
                    <a:pt x="12738" y="3137"/>
                  </a:lnTo>
                  <a:lnTo>
                    <a:pt x="12610" y="3142"/>
                  </a:lnTo>
                  <a:lnTo>
                    <a:pt x="12547" y="2993"/>
                  </a:lnTo>
                  <a:lnTo>
                    <a:pt x="12687" y="2897"/>
                  </a:lnTo>
                  <a:lnTo>
                    <a:pt x="12751" y="2794"/>
                  </a:lnTo>
                  <a:lnTo>
                    <a:pt x="12744" y="2643"/>
                  </a:lnTo>
                  <a:lnTo>
                    <a:pt x="12805" y="2493"/>
                  </a:lnTo>
                  <a:lnTo>
                    <a:pt x="12698" y="2399"/>
                  </a:lnTo>
                  <a:lnTo>
                    <a:pt x="12539" y="2387"/>
                  </a:lnTo>
                  <a:lnTo>
                    <a:pt x="12491" y="2212"/>
                  </a:lnTo>
                  <a:lnTo>
                    <a:pt x="12504" y="2045"/>
                  </a:lnTo>
                  <a:lnTo>
                    <a:pt x="12403" y="1893"/>
                  </a:lnTo>
                  <a:lnTo>
                    <a:pt x="12124" y="1996"/>
                  </a:lnTo>
                  <a:lnTo>
                    <a:pt x="11830" y="2009"/>
                  </a:lnTo>
                  <a:lnTo>
                    <a:pt x="11713" y="1927"/>
                  </a:lnTo>
                  <a:lnTo>
                    <a:pt x="12046" y="1906"/>
                  </a:lnTo>
                  <a:lnTo>
                    <a:pt x="12321" y="1788"/>
                  </a:lnTo>
                  <a:lnTo>
                    <a:pt x="12296" y="1639"/>
                  </a:lnTo>
                  <a:lnTo>
                    <a:pt x="12192" y="1434"/>
                  </a:lnTo>
                  <a:lnTo>
                    <a:pt x="12201" y="1230"/>
                  </a:lnTo>
                  <a:lnTo>
                    <a:pt x="12212" y="1015"/>
                  </a:lnTo>
                  <a:lnTo>
                    <a:pt x="12098" y="879"/>
                  </a:lnTo>
                  <a:lnTo>
                    <a:pt x="11992" y="1043"/>
                  </a:lnTo>
                  <a:lnTo>
                    <a:pt x="11873" y="925"/>
                  </a:lnTo>
                  <a:lnTo>
                    <a:pt x="11742" y="903"/>
                  </a:lnTo>
                  <a:lnTo>
                    <a:pt x="11539" y="1002"/>
                  </a:lnTo>
                  <a:lnTo>
                    <a:pt x="11239" y="987"/>
                  </a:lnTo>
                  <a:lnTo>
                    <a:pt x="11110" y="841"/>
                  </a:lnTo>
                  <a:lnTo>
                    <a:pt x="11115" y="623"/>
                  </a:lnTo>
                  <a:lnTo>
                    <a:pt x="10972" y="604"/>
                  </a:lnTo>
                  <a:lnTo>
                    <a:pt x="10838" y="584"/>
                  </a:lnTo>
                  <a:cubicBezTo>
                    <a:pt x="10825" y="535"/>
                    <a:pt x="10795" y="492"/>
                    <a:pt x="10755" y="465"/>
                  </a:cubicBezTo>
                  <a:cubicBezTo>
                    <a:pt x="10698" y="428"/>
                    <a:pt x="10628" y="425"/>
                    <a:pt x="10569" y="456"/>
                  </a:cubicBezTo>
                  <a:lnTo>
                    <a:pt x="10516" y="279"/>
                  </a:lnTo>
                  <a:lnTo>
                    <a:pt x="10222" y="111"/>
                  </a:lnTo>
                  <a:lnTo>
                    <a:pt x="10011" y="0"/>
                  </a:lnTo>
                  <a:cubicBezTo>
                    <a:pt x="9960" y="30"/>
                    <a:pt x="9913" y="67"/>
                    <a:pt x="9870" y="110"/>
                  </a:cubicBezTo>
                  <a:cubicBezTo>
                    <a:pt x="9827" y="154"/>
                    <a:pt x="9790" y="204"/>
                    <a:pt x="9759" y="258"/>
                  </a:cubicBezTo>
                  <a:lnTo>
                    <a:pt x="9704" y="382"/>
                  </a:lnTo>
                  <a:lnTo>
                    <a:pt x="9488" y="310"/>
                  </a:lnTo>
                  <a:lnTo>
                    <a:pt x="9291" y="417"/>
                  </a:lnTo>
                  <a:cubicBezTo>
                    <a:pt x="9228" y="395"/>
                    <a:pt x="9164" y="372"/>
                    <a:pt x="9101" y="349"/>
                  </a:cubicBezTo>
                  <a:cubicBezTo>
                    <a:pt x="9000" y="311"/>
                    <a:pt x="8899" y="270"/>
                    <a:pt x="8792" y="261"/>
                  </a:cubicBezTo>
                  <a:cubicBezTo>
                    <a:pt x="8716" y="255"/>
                    <a:pt x="8640" y="265"/>
                    <a:pt x="8568" y="290"/>
                  </a:cubicBezTo>
                  <a:cubicBezTo>
                    <a:pt x="8507" y="315"/>
                    <a:pt x="8447" y="345"/>
                    <a:pt x="8390" y="380"/>
                  </a:cubicBezTo>
                  <a:cubicBezTo>
                    <a:pt x="8315" y="426"/>
                    <a:pt x="8243" y="483"/>
                    <a:pt x="8203" y="566"/>
                  </a:cubicBezTo>
                  <a:cubicBezTo>
                    <a:pt x="8152" y="672"/>
                    <a:pt x="8163" y="801"/>
                    <a:pt x="8230" y="896"/>
                  </a:cubicBezTo>
                  <a:lnTo>
                    <a:pt x="8357" y="1098"/>
                  </a:lnTo>
                  <a:lnTo>
                    <a:pt x="8518" y="1310"/>
                  </a:lnTo>
                  <a:lnTo>
                    <a:pt x="8563" y="1497"/>
                  </a:lnTo>
                  <a:lnTo>
                    <a:pt x="8501" y="1643"/>
                  </a:lnTo>
                  <a:lnTo>
                    <a:pt x="8442" y="1861"/>
                  </a:lnTo>
                  <a:lnTo>
                    <a:pt x="8452" y="2059"/>
                  </a:lnTo>
                  <a:lnTo>
                    <a:pt x="8645" y="2121"/>
                  </a:lnTo>
                  <a:lnTo>
                    <a:pt x="8742" y="2335"/>
                  </a:lnTo>
                  <a:lnTo>
                    <a:pt x="8807" y="2511"/>
                  </a:lnTo>
                  <a:lnTo>
                    <a:pt x="8892" y="2661"/>
                  </a:lnTo>
                  <a:lnTo>
                    <a:pt x="8984" y="2810"/>
                  </a:lnTo>
                  <a:cubicBezTo>
                    <a:pt x="8985" y="2867"/>
                    <a:pt x="8986" y="2925"/>
                    <a:pt x="8988" y="2983"/>
                  </a:cubicBezTo>
                  <a:cubicBezTo>
                    <a:pt x="8989" y="3049"/>
                    <a:pt x="8991" y="3115"/>
                    <a:pt x="8993" y="3180"/>
                  </a:cubicBezTo>
                  <a:lnTo>
                    <a:pt x="8879" y="3204"/>
                  </a:lnTo>
                  <a:lnTo>
                    <a:pt x="8878" y="3338"/>
                  </a:lnTo>
                  <a:lnTo>
                    <a:pt x="8828" y="3582"/>
                  </a:lnTo>
                  <a:lnTo>
                    <a:pt x="8687" y="3772"/>
                  </a:lnTo>
                  <a:lnTo>
                    <a:pt x="8608" y="4019"/>
                  </a:lnTo>
                  <a:lnTo>
                    <a:pt x="8660" y="4243"/>
                  </a:lnTo>
                  <a:cubicBezTo>
                    <a:pt x="8703" y="4298"/>
                    <a:pt x="8752" y="4348"/>
                    <a:pt x="8806" y="4389"/>
                  </a:cubicBezTo>
                  <a:cubicBezTo>
                    <a:pt x="8867" y="4436"/>
                    <a:pt x="8934" y="4472"/>
                    <a:pt x="9005" y="4497"/>
                  </a:cubicBezTo>
                  <a:cubicBezTo>
                    <a:pt x="9082" y="4527"/>
                    <a:pt x="9156" y="4563"/>
                    <a:pt x="9226" y="4607"/>
                  </a:cubicBezTo>
                  <a:cubicBezTo>
                    <a:pt x="9311" y="4659"/>
                    <a:pt x="9391" y="4721"/>
                    <a:pt x="9463" y="4792"/>
                  </a:cubicBezTo>
                  <a:cubicBezTo>
                    <a:pt x="9544" y="4835"/>
                    <a:pt x="9604" y="4913"/>
                    <a:pt x="9627" y="5006"/>
                  </a:cubicBezTo>
                  <a:cubicBezTo>
                    <a:pt x="9646" y="5083"/>
                    <a:pt x="9639" y="5164"/>
                    <a:pt x="9657" y="5242"/>
                  </a:cubicBezTo>
                  <a:cubicBezTo>
                    <a:pt x="9675" y="5323"/>
                    <a:pt x="9718" y="5394"/>
                    <a:pt x="9760" y="5464"/>
                  </a:cubicBezTo>
                  <a:cubicBezTo>
                    <a:pt x="9806" y="5543"/>
                    <a:pt x="9850" y="5624"/>
                    <a:pt x="9887" y="5708"/>
                  </a:cubicBezTo>
                  <a:cubicBezTo>
                    <a:pt x="9928" y="5802"/>
                    <a:pt x="9959" y="5900"/>
                    <a:pt x="9979" y="6001"/>
                  </a:cubicBezTo>
                  <a:lnTo>
                    <a:pt x="10004" y="6254"/>
                  </a:lnTo>
                  <a:lnTo>
                    <a:pt x="10190" y="6302"/>
                  </a:lnTo>
                  <a:lnTo>
                    <a:pt x="10310" y="6434"/>
                  </a:lnTo>
                  <a:lnTo>
                    <a:pt x="10085" y="6532"/>
                  </a:lnTo>
                  <a:lnTo>
                    <a:pt x="9974" y="6724"/>
                  </a:lnTo>
                  <a:cubicBezTo>
                    <a:pt x="9912" y="6893"/>
                    <a:pt x="9846" y="7060"/>
                    <a:pt x="9773" y="7225"/>
                  </a:cubicBezTo>
                  <a:cubicBezTo>
                    <a:pt x="9729" y="7326"/>
                    <a:pt x="9682" y="7426"/>
                    <a:pt x="9633" y="7524"/>
                  </a:cubicBezTo>
                  <a:lnTo>
                    <a:pt x="9441" y="7714"/>
                  </a:lnTo>
                  <a:cubicBezTo>
                    <a:pt x="9376" y="7759"/>
                    <a:pt x="9312" y="7807"/>
                    <a:pt x="9251" y="7857"/>
                  </a:cubicBezTo>
                  <a:cubicBezTo>
                    <a:pt x="9184" y="7911"/>
                    <a:pt x="9120" y="7968"/>
                    <a:pt x="9057" y="8025"/>
                  </a:cubicBezTo>
                  <a:cubicBezTo>
                    <a:pt x="8970" y="8104"/>
                    <a:pt x="8884" y="8183"/>
                    <a:pt x="8799" y="8264"/>
                  </a:cubicBezTo>
                  <a:lnTo>
                    <a:pt x="8746" y="8442"/>
                  </a:lnTo>
                  <a:lnTo>
                    <a:pt x="8880" y="8642"/>
                  </a:lnTo>
                  <a:cubicBezTo>
                    <a:pt x="8936" y="8686"/>
                    <a:pt x="8987" y="8737"/>
                    <a:pt x="9033" y="8792"/>
                  </a:cubicBezTo>
                  <a:cubicBezTo>
                    <a:pt x="9078" y="8846"/>
                    <a:pt x="9119" y="8905"/>
                    <a:pt x="9153" y="8968"/>
                  </a:cubicBezTo>
                  <a:cubicBezTo>
                    <a:pt x="9148" y="9017"/>
                    <a:pt x="9140" y="9064"/>
                    <a:pt x="9129" y="9111"/>
                  </a:cubicBezTo>
                  <a:cubicBezTo>
                    <a:pt x="9116" y="9166"/>
                    <a:pt x="9099" y="9220"/>
                    <a:pt x="9078" y="9272"/>
                  </a:cubicBezTo>
                  <a:lnTo>
                    <a:pt x="9171" y="9423"/>
                  </a:lnTo>
                  <a:cubicBezTo>
                    <a:pt x="9212" y="9472"/>
                    <a:pt x="9248" y="9526"/>
                    <a:pt x="9277" y="9584"/>
                  </a:cubicBezTo>
                  <a:cubicBezTo>
                    <a:pt x="9314" y="9657"/>
                    <a:pt x="9340" y="9737"/>
                    <a:pt x="9360" y="9818"/>
                  </a:cubicBezTo>
                  <a:cubicBezTo>
                    <a:pt x="9376" y="9882"/>
                    <a:pt x="9389" y="9948"/>
                    <a:pt x="9398" y="10015"/>
                  </a:cubicBezTo>
                  <a:lnTo>
                    <a:pt x="9391" y="10180"/>
                  </a:lnTo>
                  <a:cubicBezTo>
                    <a:pt x="9424" y="10229"/>
                    <a:pt x="9461" y="10275"/>
                    <a:pt x="9499" y="10320"/>
                  </a:cubicBezTo>
                  <a:cubicBezTo>
                    <a:pt x="9547" y="10374"/>
                    <a:pt x="9598" y="10426"/>
                    <a:pt x="9652" y="10473"/>
                  </a:cubicBezTo>
                  <a:lnTo>
                    <a:pt x="9741" y="10661"/>
                  </a:lnTo>
                  <a:cubicBezTo>
                    <a:pt x="9706" y="10708"/>
                    <a:pt x="9674" y="10758"/>
                    <a:pt x="9645" y="10810"/>
                  </a:cubicBezTo>
                  <a:cubicBezTo>
                    <a:pt x="9603" y="10884"/>
                    <a:pt x="9568" y="10962"/>
                    <a:pt x="9550" y="11046"/>
                  </a:cubicBezTo>
                  <a:cubicBezTo>
                    <a:pt x="9533" y="11125"/>
                    <a:pt x="9532" y="11208"/>
                    <a:pt x="9546" y="11288"/>
                  </a:cubicBezTo>
                  <a:lnTo>
                    <a:pt x="9724" y="11580"/>
                  </a:lnTo>
                  <a:lnTo>
                    <a:pt x="9699" y="11812"/>
                  </a:lnTo>
                  <a:lnTo>
                    <a:pt x="9577" y="11657"/>
                  </a:lnTo>
                  <a:cubicBezTo>
                    <a:pt x="9555" y="11592"/>
                    <a:pt x="9522" y="11531"/>
                    <a:pt x="9480" y="11478"/>
                  </a:cubicBezTo>
                  <a:cubicBezTo>
                    <a:pt x="9434" y="11422"/>
                    <a:pt x="9378" y="11376"/>
                    <a:pt x="9315" y="11344"/>
                  </a:cubicBezTo>
                  <a:lnTo>
                    <a:pt x="9190" y="11498"/>
                  </a:lnTo>
                  <a:cubicBezTo>
                    <a:pt x="9154" y="11539"/>
                    <a:pt x="9129" y="11590"/>
                    <a:pt x="9118" y="11645"/>
                  </a:cubicBezTo>
                  <a:cubicBezTo>
                    <a:pt x="9100" y="11731"/>
                    <a:pt x="9116" y="11822"/>
                    <a:pt x="9163" y="11895"/>
                  </a:cubicBezTo>
                  <a:lnTo>
                    <a:pt x="9412" y="12184"/>
                  </a:lnTo>
                  <a:lnTo>
                    <a:pt x="9173" y="12033"/>
                  </a:lnTo>
                  <a:lnTo>
                    <a:pt x="9011" y="11805"/>
                  </a:lnTo>
                  <a:lnTo>
                    <a:pt x="8868" y="11805"/>
                  </a:lnTo>
                  <a:lnTo>
                    <a:pt x="8633" y="11891"/>
                  </a:lnTo>
                  <a:lnTo>
                    <a:pt x="8598" y="11715"/>
                  </a:lnTo>
                  <a:lnTo>
                    <a:pt x="8724" y="11567"/>
                  </a:lnTo>
                  <a:cubicBezTo>
                    <a:pt x="8695" y="11487"/>
                    <a:pt x="8653" y="11412"/>
                    <a:pt x="8599" y="11348"/>
                  </a:cubicBezTo>
                  <a:cubicBezTo>
                    <a:pt x="8538" y="11275"/>
                    <a:pt x="8464" y="11217"/>
                    <a:pt x="8382" y="11176"/>
                  </a:cubicBezTo>
                  <a:lnTo>
                    <a:pt x="8177" y="11113"/>
                  </a:lnTo>
                  <a:lnTo>
                    <a:pt x="8016" y="11028"/>
                  </a:lnTo>
                  <a:lnTo>
                    <a:pt x="7888" y="11020"/>
                  </a:lnTo>
                  <a:lnTo>
                    <a:pt x="7881" y="10837"/>
                  </a:lnTo>
                  <a:lnTo>
                    <a:pt x="7755" y="10619"/>
                  </a:lnTo>
                  <a:cubicBezTo>
                    <a:pt x="7717" y="10564"/>
                    <a:pt x="7678" y="10508"/>
                    <a:pt x="7639" y="10452"/>
                  </a:cubicBezTo>
                  <a:cubicBezTo>
                    <a:pt x="7599" y="10395"/>
                    <a:pt x="7559" y="10338"/>
                    <a:pt x="7519" y="10281"/>
                  </a:cubicBezTo>
                  <a:lnTo>
                    <a:pt x="7626" y="10207"/>
                  </a:lnTo>
                  <a:lnTo>
                    <a:pt x="7832" y="10333"/>
                  </a:lnTo>
                  <a:lnTo>
                    <a:pt x="8054" y="10341"/>
                  </a:lnTo>
                  <a:cubicBezTo>
                    <a:pt x="8104" y="10417"/>
                    <a:pt x="8202" y="10438"/>
                    <a:pt x="8275" y="10387"/>
                  </a:cubicBezTo>
                  <a:cubicBezTo>
                    <a:pt x="8334" y="10347"/>
                    <a:pt x="8361" y="10270"/>
                    <a:pt x="8343" y="10198"/>
                  </a:cubicBezTo>
                  <a:lnTo>
                    <a:pt x="8145" y="10033"/>
                  </a:lnTo>
                  <a:lnTo>
                    <a:pt x="7972" y="9983"/>
                  </a:lnTo>
                  <a:lnTo>
                    <a:pt x="7724" y="10049"/>
                  </a:lnTo>
                  <a:lnTo>
                    <a:pt x="7456" y="10157"/>
                  </a:lnTo>
                  <a:lnTo>
                    <a:pt x="7477" y="9933"/>
                  </a:lnTo>
                  <a:lnTo>
                    <a:pt x="7468" y="9730"/>
                  </a:lnTo>
                  <a:lnTo>
                    <a:pt x="7424" y="9508"/>
                  </a:lnTo>
                  <a:cubicBezTo>
                    <a:pt x="7406" y="9427"/>
                    <a:pt x="7384" y="9348"/>
                    <a:pt x="7357" y="9270"/>
                  </a:cubicBezTo>
                  <a:cubicBezTo>
                    <a:pt x="7327" y="9183"/>
                    <a:pt x="7292" y="9099"/>
                    <a:pt x="7251" y="9017"/>
                  </a:cubicBezTo>
                  <a:cubicBezTo>
                    <a:pt x="7255" y="8926"/>
                    <a:pt x="7261" y="8835"/>
                    <a:pt x="7270" y="8744"/>
                  </a:cubicBezTo>
                  <a:cubicBezTo>
                    <a:pt x="7282" y="8634"/>
                    <a:pt x="7297" y="8524"/>
                    <a:pt x="7317" y="8415"/>
                  </a:cubicBezTo>
                  <a:cubicBezTo>
                    <a:pt x="7336" y="8326"/>
                    <a:pt x="7303" y="8235"/>
                    <a:pt x="7233" y="8184"/>
                  </a:cubicBezTo>
                  <a:cubicBezTo>
                    <a:pt x="7178" y="8142"/>
                    <a:pt x="7109" y="8135"/>
                    <a:pt x="7042" y="8127"/>
                  </a:cubicBezTo>
                  <a:cubicBezTo>
                    <a:pt x="6970" y="8117"/>
                    <a:pt x="6898" y="8105"/>
                    <a:pt x="6826" y="8089"/>
                  </a:cubicBezTo>
                  <a:lnTo>
                    <a:pt x="6706" y="8043"/>
                  </a:lnTo>
                  <a:lnTo>
                    <a:pt x="6531" y="8076"/>
                  </a:lnTo>
                  <a:lnTo>
                    <a:pt x="6356" y="8058"/>
                  </a:lnTo>
                  <a:lnTo>
                    <a:pt x="6205" y="8112"/>
                  </a:lnTo>
                  <a:lnTo>
                    <a:pt x="5926" y="8066"/>
                  </a:lnTo>
                  <a:lnTo>
                    <a:pt x="5789" y="8119"/>
                  </a:lnTo>
                  <a:lnTo>
                    <a:pt x="5623" y="8291"/>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dirty="0"/>
            </a:p>
          </p:txBody>
        </p:sp>
        <p:sp>
          <p:nvSpPr>
            <p:cNvPr id="100" name="Shape 4654"/>
            <p:cNvSpPr/>
            <p:nvPr/>
          </p:nvSpPr>
          <p:spPr>
            <a:xfrm>
              <a:off x="7179532" y="3157687"/>
              <a:ext cx="59173" cy="61198"/>
            </a:xfrm>
            <a:custGeom>
              <a:avLst/>
              <a:gdLst/>
              <a:ahLst/>
              <a:cxnLst>
                <a:cxn ang="0">
                  <a:pos x="wd2" y="hd2"/>
                </a:cxn>
                <a:cxn ang="5400000">
                  <a:pos x="wd2" y="hd2"/>
                </a:cxn>
                <a:cxn ang="10800000">
                  <a:pos x="wd2" y="hd2"/>
                </a:cxn>
                <a:cxn ang="16200000">
                  <a:pos x="wd2" y="hd2"/>
                </a:cxn>
              </a:cxnLst>
              <a:rect l="0" t="0" r="r" b="b"/>
              <a:pathLst>
                <a:path w="21335" h="21600" extrusionOk="0">
                  <a:moveTo>
                    <a:pt x="14846" y="0"/>
                  </a:moveTo>
                  <a:lnTo>
                    <a:pt x="13367" y="4427"/>
                  </a:lnTo>
                  <a:lnTo>
                    <a:pt x="14710" y="10039"/>
                  </a:lnTo>
                  <a:lnTo>
                    <a:pt x="10210" y="9107"/>
                  </a:lnTo>
                  <a:lnTo>
                    <a:pt x="8299" y="4701"/>
                  </a:lnTo>
                  <a:lnTo>
                    <a:pt x="2694" y="6707"/>
                  </a:lnTo>
                  <a:lnTo>
                    <a:pt x="0" y="9589"/>
                  </a:lnTo>
                  <a:lnTo>
                    <a:pt x="3551" y="11518"/>
                  </a:lnTo>
                  <a:lnTo>
                    <a:pt x="6710" y="13622"/>
                  </a:lnTo>
                  <a:lnTo>
                    <a:pt x="5068" y="21063"/>
                  </a:lnTo>
                  <a:lnTo>
                    <a:pt x="10651" y="21600"/>
                  </a:lnTo>
                  <a:lnTo>
                    <a:pt x="10626" y="16844"/>
                  </a:lnTo>
                  <a:lnTo>
                    <a:pt x="13784" y="13414"/>
                  </a:lnTo>
                  <a:cubicBezTo>
                    <a:pt x="14749" y="14608"/>
                    <a:pt x="16366" y="15096"/>
                    <a:pt x="17850" y="14642"/>
                  </a:cubicBezTo>
                  <a:cubicBezTo>
                    <a:pt x="21181" y="13621"/>
                    <a:pt x="21600" y="9541"/>
                    <a:pt x="21220" y="5852"/>
                  </a:cubicBezTo>
                  <a:cubicBezTo>
                    <a:pt x="21051" y="4214"/>
                    <a:pt x="20872" y="2578"/>
                    <a:pt x="20685" y="942"/>
                  </a:cubicBezTo>
                  <a:lnTo>
                    <a:pt x="14846" y="0"/>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1" name="Shape 4655"/>
            <p:cNvSpPr/>
            <p:nvPr/>
          </p:nvSpPr>
          <p:spPr>
            <a:xfrm>
              <a:off x="7720654" y="2677636"/>
              <a:ext cx="661490" cy="671655"/>
            </a:xfrm>
            <a:custGeom>
              <a:avLst/>
              <a:gdLst/>
              <a:ahLst/>
              <a:cxnLst>
                <a:cxn ang="0">
                  <a:pos x="wd2" y="hd2"/>
                </a:cxn>
                <a:cxn ang="5400000">
                  <a:pos x="wd2" y="hd2"/>
                </a:cxn>
                <a:cxn ang="10800000">
                  <a:pos x="wd2" y="hd2"/>
                </a:cxn>
                <a:cxn ang="16200000">
                  <a:pos x="wd2" y="hd2"/>
                </a:cxn>
              </a:cxnLst>
              <a:rect l="0" t="0" r="r" b="b"/>
              <a:pathLst>
                <a:path w="21600" h="21600" extrusionOk="0">
                  <a:moveTo>
                    <a:pt x="7343" y="7812"/>
                  </a:moveTo>
                  <a:lnTo>
                    <a:pt x="7770" y="7920"/>
                  </a:lnTo>
                  <a:lnTo>
                    <a:pt x="7933" y="8141"/>
                  </a:lnTo>
                  <a:lnTo>
                    <a:pt x="7943" y="8564"/>
                  </a:lnTo>
                  <a:lnTo>
                    <a:pt x="8388" y="8481"/>
                  </a:lnTo>
                  <a:lnTo>
                    <a:pt x="8750" y="8467"/>
                  </a:lnTo>
                  <a:lnTo>
                    <a:pt x="8917" y="8881"/>
                  </a:lnTo>
                  <a:lnTo>
                    <a:pt x="9339" y="9007"/>
                  </a:lnTo>
                  <a:lnTo>
                    <a:pt x="9750" y="8951"/>
                  </a:lnTo>
                  <a:lnTo>
                    <a:pt x="10104" y="8977"/>
                  </a:lnTo>
                  <a:lnTo>
                    <a:pt x="10487" y="8889"/>
                  </a:lnTo>
                  <a:lnTo>
                    <a:pt x="10753" y="9044"/>
                  </a:lnTo>
                  <a:lnTo>
                    <a:pt x="10759" y="9499"/>
                  </a:lnTo>
                  <a:lnTo>
                    <a:pt x="11042" y="9486"/>
                  </a:lnTo>
                  <a:lnTo>
                    <a:pt x="11155" y="9794"/>
                  </a:lnTo>
                  <a:lnTo>
                    <a:pt x="10858" y="10137"/>
                  </a:lnTo>
                  <a:lnTo>
                    <a:pt x="10988" y="10617"/>
                  </a:lnTo>
                  <a:lnTo>
                    <a:pt x="11168" y="10200"/>
                  </a:lnTo>
                  <a:lnTo>
                    <a:pt x="11514" y="10167"/>
                  </a:lnTo>
                  <a:lnTo>
                    <a:pt x="11669" y="9882"/>
                  </a:lnTo>
                  <a:lnTo>
                    <a:pt x="11919" y="9582"/>
                  </a:lnTo>
                  <a:lnTo>
                    <a:pt x="12258" y="9803"/>
                  </a:lnTo>
                  <a:lnTo>
                    <a:pt x="12079" y="10637"/>
                  </a:lnTo>
                  <a:lnTo>
                    <a:pt x="12426" y="10669"/>
                  </a:lnTo>
                  <a:lnTo>
                    <a:pt x="12498" y="10187"/>
                  </a:lnTo>
                  <a:lnTo>
                    <a:pt x="12723" y="9693"/>
                  </a:lnTo>
                  <a:lnTo>
                    <a:pt x="13367" y="9505"/>
                  </a:lnTo>
                  <a:lnTo>
                    <a:pt x="13863" y="9873"/>
                  </a:lnTo>
                  <a:lnTo>
                    <a:pt x="14437" y="9663"/>
                  </a:lnTo>
                  <a:lnTo>
                    <a:pt x="14840" y="9164"/>
                  </a:lnTo>
                  <a:lnTo>
                    <a:pt x="15173" y="9384"/>
                  </a:lnTo>
                  <a:lnTo>
                    <a:pt x="15590" y="9486"/>
                  </a:lnTo>
                  <a:lnTo>
                    <a:pt x="16083" y="9327"/>
                  </a:lnTo>
                  <a:lnTo>
                    <a:pt x="15883" y="10005"/>
                  </a:lnTo>
                  <a:lnTo>
                    <a:pt x="15422" y="10507"/>
                  </a:lnTo>
                  <a:lnTo>
                    <a:pt x="14858" y="11060"/>
                  </a:lnTo>
                  <a:lnTo>
                    <a:pt x="14166" y="11811"/>
                  </a:lnTo>
                  <a:lnTo>
                    <a:pt x="14694" y="11419"/>
                  </a:lnTo>
                  <a:lnTo>
                    <a:pt x="15082" y="11341"/>
                  </a:lnTo>
                  <a:lnTo>
                    <a:pt x="14501" y="12109"/>
                  </a:lnTo>
                  <a:lnTo>
                    <a:pt x="14007" y="12568"/>
                  </a:lnTo>
                  <a:lnTo>
                    <a:pt x="13631" y="13193"/>
                  </a:lnTo>
                  <a:lnTo>
                    <a:pt x="13367" y="13606"/>
                  </a:lnTo>
                  <a:lnTo>
                    <a:pt x="12763" y="13529"/>
                  </a:lnTo>
                  <a:lnTo>
                    <a:pt x="12177" y="13913"/>
                  </a:lnTo>
                  <a:lnTo>
                    <a:pt x="12518" y="14107"/>
                  </a:lnTo>
                  <a:lnTo>
                    <a:pt x="13124" y="14021"/>
                  </a:lnTo>
                  <a:lnTo>
                    <a:pt x="13370" y="14308"/>
                  </a:lnTo>
                  <a:lnTo>
                    <a:pt x="13672" y="14700"/>
                  </a:lnTo>
                  <a:lnTo>
                    <a:pt x="13847" y="14083"/>
                  </a:lnTo>
                  <a:lnTo>
                    <a:pt x="14376" y="13498"/>
                  </a:lnTo>
                  <a:lnTo>
                    <a:pt x="14781" y="12734"/>
                  </a:lnTo>
                  <a:lnTo>
                    <a:pt x="14813" y="12228"/>
                  </a:lnTo>
                  <a:lnTo>
                    <a:pt x="15335" y="11607"/>
                  </a:lnTo>
                  <a:lnTo>
                    <a:pt x="15433" y="11210"/>
                  </a:lnTo>
                  <a:lnTo>
                    <a:pt x="15386" y="10894"/>
                  </a:lnTo>
                  <a:lnTo>
                    <a:pt x="16226" y="10504"/>
                  </a:lnTo>
                  <a:lnTo>
                    <a:pt x="16777" y="10506"/>
                  </a:lnTo>
                  <a:lnTo>
                    <a:pt x="17364" y="10884"/>
                  </a:lnTo>
                  <a:lnTo>
                    <a:pt x="17092" y="11558"/>
                  </a:lnTo>
                  <a:lnTo>
                    <a:pt x="17480" y="11879"/>
                  </a:lnTo>
                  <a:lnTo>
                    <a:pt x="17557" y="11314"/>
                  </a:lnTo>
                  <a:lnTo>
                    <a:pt x="17920" y="10911"/>
                  </a:lnTo>
                  <a:lnTo>
                    <a:pt x="18413" y="10747"/>
                  </a:lnTo>
                  <a:lnTo>
                    <a:pt x="19073" y="10901"/>
                  </a:lnTo>
                  <a:lnTo>
                    <a:pt x="19710" y="11072"/>
                  </a:lnTo>
                  <a:lnTo>
                    <a:pt x="20003" y="11443"/>
                  </a:lnTo>
                  <a:lnTo>
                    <a:pt x="19973" y="11941"/>
                  </a:lnTo>
                  <a:lnTo>
                    <a:pt x="20320" y="11954"/>
                  </a:lnTo>
                  <a:lnTo>
                    <a:pt x="20599" y="12293"/>
                  </a:lnTo>
                  <a:lnTo>
                    <a:pt x="20297" y="12577"/>
                  </a:lnTo>
                  <a:lnTo>
                    <a:pt x="20519" y="12734"/>
                  </a:lnTo>
                  <a:lnTo>
                    <a:pt x="20412" y="13169"/>
                  </a:lnTo>
                  <a:lnTo>
                    <a:pt x="20803" y="13039"/>
                  </a:lnTo>
                  <a:lnTo>
                    <a:pt x="21120" y="13164"/>
                  </a:lnTo>
                  <a:lnTo>
                    <a:pt x="20751" y="13335"/>
                  </a:lnTo>
                  <a:lnTo>
                    <a:pt x="21028" y="13576"/>
                  </a:lnTo>
                  <a:lnTo>
                    <a:pt x="21505" y="13597"/>
                  </a:lnTo>
                  <a:lnTo>
                    <a:pt x="21600" y="14069"/>
                  </a:lnTo>
                  <a:lnTo>
                    <a:pt x="21429" y="14594"/>
                  </a:lnTo>
                  <a:lnTo>
                    <a:pt x="21181" y="15178"/>
                  </a:lnTo>
                  <a:lnTo>
                    <a:pt x="20913" y="15635"/>
                  </a:lnTo>
                  <a:lnTo>
                    <a:pt x="20849" y="16245"/>
                  </a:lnTo>
                  <a:lnTo>
                    <a:pt x="20602" y="16406"/>
                  </a:lnTo>
                  <a:lnTo>
                    <a:pt x="19899" y="15114"/>
                  </a:lnTo>
                  <a:lnTo>
                    <a:pt x="10466" y="20013"/>
                  </a:lnTo>
                  <a:lnTo>
                    <a:pt x="9338" y="18874"/>
                  </a:lnTo>
                  <a:lnTo>
                    <a:pt x="9353" y="18428"/>
                  </a:lnTo>
                  <a:lnTo>
                    <a:pt x="9771" y="18254"/>
                  </a:lnTo>
                  <a:lnTo>
                    <a:pt x="9585" y="17937"/>
                  </a:lnTo>
                  <a:lnTo>
                    <a:pt x="9096" y="17509"/>
                  </a:lnTo>
                  <a:lnTo>
                    <a:pt x="8842" y="17870"/>
                  </a:lnTo>
                  <a:lnTo>
                    <a:pt x="8691" y="18351"/>
                  </a:lnTo>
                  <a:lnTo>
                    <a:pt x="9204" y="20006"/>
                  </a:lnTo>
                  <a:lnTo>
                    <a:pt x="9577" y="20897"/>
                  </a:lnTo>
                  <a:lnTo>
                    <a:pt x="9544" y="21600"/>
                  </a:lnTo>
                  <a:lnTo>
                    <a:pt x="8942" y="21479"/>
                  </a:lnTo>
                  <a:lnTo>
                    <a:pt x="8574" y="20810"/>
                  </a:lnTo>
                  <a:lnTo>
                    <a:pt x="7971" y="20420"/>
                  </a:lnTo>
                  <a:lnTo>
                    <a:pt x="7494" y="20565"/>
                  </a:lnTo>
                  <a:lnTo>
                    <a:pt x="6955" y="21460"/>
                  </a:lnTo>
                  <a:lnTo>
                    <a:pt x="6156" y="21114"/>
                  </a:lnTo>
                  <a:lnTo>
                    <a:pt x="5801" y="21223"/>
                  </a:lnTo>
                  <a:lnTo>
                    <a:pt x="5344" y="20239"/>
                  </a:lnTo>
                  <a:lnTo>
                    <a:pt x="5245" y="19425"/>
                  </a:lnTo>
                  <a:cubicBezTo>
                    <a:pt x="5224" y="19483"/>
                    <a:pt x="5203" y="19540"/>
                    <a:pt x="5182" y="19597"/>
                  </a:cubicBezTo>
                  <a:cubicBezTo>
                    <a:pt x="5162" y="19655"/>
                    <a:pt x="5141" y="19712"/>
                    <a:pt x="5120" y="19770"/>
                  </a:cubicBezTo>
                  <a:lnTo>
                    <a:pt x="5008" y="20355"/>
                  </a:lnTo>
                  <a:lnTo>
                    <a:pt x="4459" y="20276"/>
                  </a:lnTo>
                  <a:lnTo>
                    <a:pt x="4218" y="19457"/>
                  </a:lnTo>
                  <a:lnTo>
                    <a:pt x="4114" y="18716"/>
                  </a:lnTo>
                  <a:lnTo>
                    <a:pt x="3782" y="18433"/>
                  </a:lnTo>
                  <a:lnTo>
                    <a:pt x="2594" y="17991"/>
                  </a:lnTo>
                  <a:lnTo>
                    <a:pt x="2095" y="17104"/>
                  </a:lnTo>
                  <a:lnTo>
                    <a:pt x="2228" y="16543"/>
                  </a:lnTo>
                  <a:lnTo>
                    <a:pt x="1989" y="16141"/>
                  </a:lnTo>
                  <a:lnTo>
                    <a:pt x="1980" y="15739"/>
                  </a:lnTo>
                  <a:lnTo>
                    <a:pt x="2334" y="15691"/>
                  </a:lnTo>
                  <a:lnTo>
                    <a:pt x="2201" y="15297"/>
                  </a:lnTo>
                  <a:lnTo>
                    <a:pt x="1795" y="14746"/>
                  </a:lnTo>
                  <a:lnTo>
                    <a:pt x="2217" y="14471"/>
                  </a:lnTo>
                  <a:lnTo>
                    <a:pt x="2558" y="14814"/>
                  </a:lnTo>
                  <a:lnTo>
                    <a:pt x="2864" y="14748"/>
                  </a:lnTo>
                  <a:lnTo>
                    <a:pt x="2523" y="14191"/>
                  </a:lnTo>
                  <a:lnTo>
                    <a:pt x="2674" y="13771"/>
                  </a:lnTo>
                  <a:lnTo>
                    <a:pt x="3130" y="13811"/>
                  </a:lnTo>
                  <a:lnTo>
                    <a:pt x="3530" y="13981"/>
                  </a:lnTo>
                  <a:lnTo>
                    <a:pt x="3956" y="14180"/>
                  </a:lnTo>
                  <a:lnTo>
                    <a:pt x="4715" y="14209"/>
                  </a:lnTo>
                  <a:lnTo>
                    <a:pt x="5167" y="13955"/>
                  </a:lnTo>
                  <a:lnTo>
                    <a:pt x="5881" y="13655"/>
                  </a:lnTo>
                  <a:lnTo>
                    <a:pt x="6524" y="13623"/>
                  </a:lnTo>
                  <a:lnTo>
                    <a:pt x="7098" y="13503"/>
                  </a:lnTo>
                  <a:lnTo>
                    <a:pt x="7351" y="12950"/>
                  </a:lnTo>
                  <a:lnTo>
                    <a:pt x="7422" y="12577"/>
                  </a:lnTo>
                  <a:lnTo>
                    <a:pt x="6977" y="12310"/>
                  </a:lnTo>
                  <a:lnTo>
                    <a:pt x="7196" y="11729"/>
                  </a:lnTo>
                  <a:lnTo>
                    <a:pt x="7222" y="11338"/>
                  </a:lnTo>
                  <a:lnTo>
                    <a:pt x="6995" y="11105"/>
                  </a:lnTo>
                  <a:lnTo>
                    <a:pt x="6416" y="10788"/>
                  </a:lnTo>
                  <a:lnTo>
                    <a:pt x="5819" y="10257"/>
                  </a:lnTo>
                  <a:lnTo>
                    <a:pt x="5251" y="10075"/>
                  </a:lnTo>
                  <a:lnTo>
                    <a:pt x="5020" y="9602"/>
                  </a:lnTo>
                  <a:lnTo>
                    <a:pt x="4927" y="9097"/>
                  </a:lnTo>
                  <a:lnTo>
                    <a:pt x="4629" y="8694"/>
                  </a:lnTo>
                  <a:lnTo>
                    <a:pt x="4703" y="8050"/>
                  </a:lnTo>
                  <a:lnTo>
                    <a:pt x="4456" y="7121"/>
                  </a:lnTo>
                  <a:lnTo>
                    <a:pt x="4480" y="6561"/>
                  </a:lnTo>
                  <a:lnTo>
                    <a:pt x="4237" y="6266"/>
                  </a:lnTo>
                  <a:lnTo>
                    <a:pt x="3165" y="5874"/>
                  </a:lnTo>
                  <a:lnTo>
                    <a:pt x="2943" y="5457"/>
                  </a:lnTo>
                  <a:lnTo>
                    <a:pt x="2889" y="5000"/>
                  </a:lnTo>
                  <a:lnTo>
                    <a:pt x="3059" y="4322"/>
                  </a:lnTo>
                  <a:lnTo>
                    <a:pt x="2779" y="3877"/>
                  </a:lnTo>
                  <a:lnTo>
                    <a:pt x="2818" y="3537"/>
                  </a:lnTo>
                  <a:lnTo>
                    <a:pt x="2278" y="3587"/>
                  </a:lnTo>
                  <a:lnTo>
                    <a:pt x="1173" y="3316"/>
                  </a:lnTo>
                  <a:lnTo>
                    <a:pt x="1372" y="2976"/>
                  </a:lnTo>
                  <a:lnTo>
                    <a:pt x="1527" y="2730"/>
                  </a:lnTo>
                  <a:lnTo>
                    <a:pt x="1244" y="2143"/>
                  </a:lnTo>
                  <a:lnTo>
                    <a:pt x="774" y="1941"/>
                  </a:lnTo>
                  <a:lnTo>
                    <a:pt x="0" y="126"/>
                  </a:lnTo>
                  <a:lnTo>
                    <a:pt x="302" y="0"/>
                  </a:lnTo>
                  <a:lnTo>
                    <a:pt x="511" y="253"/>
                  </a:lnTo>
                  <a:lnTo>
                    <a:pt x="765" y="710"/>
                  </a:lnTo>
                  <a:lnTo>
                    <a:pt x="1020" y="1128"/>
                  </a:lnTo>
                  <a:lnTo>
                    <a:pt x="1530" y="1618"/>
                  </a:lnTo>
                  <a:lnTo>
                    <a:pt x="1831" y="1750"/>
                  </a:lnTo>
                  <a:lnTo>
                    <a:pt x="1993" y="2058"/>
                  </a:lnTo>
                  <a:lnTo>
                    <a:pt x="2464" y="2105"/>
                  </a:lnTo>
                  <a:lnTo>
                    <a:pt x="2635" y="2337"/>
                  </a:lnTo>
                  <a:lnTo>
                    <a:pt x="2276" y="2824"/>
                  </a:lnTo>
                  <a:lnTo>
                    <a:pt x="2830" y="2655"/>
                  </a:lnTo>
                  <a:lnTo>
                    <a:pt x="3146" y="2847"/>
                  </a:lnTo>
                  <a:lnTo>
                    <a:pt x="3727" y="3008"/>
                  </a:lnTo>
                  <a:lnTo>
                    <a:pt x="3994" y="3378"/>
                  </a:lnTo>
                  <a:lnTo>
                    <a:pt x="3930" y="3670"/>
                  </a:lnTo>
                  <a:lnTo>
                    <a:pt x="3585" y="4081"/>
                  </a:lnTo>
                  <a:lnTo>
                    <a:pt x="3942" y="4156"/>
                  </a:lnTo>
                  <a:lnTo>
                    <a:pt x="4339" y="3933"/>
                  </a:lnTo>
                  <a:lnTo>
                    <a:pt x="4609" y="4001"/>
                  </a:lnTo>
                  <a:lnTo>
                    <a:pt x="4465" y="4339"/>
                  </a:lnTo>
                  <a:lnTo>
                    <a:pt x="4321" y="4780"/>
                  </a:lnTo>
                  <a:lnTo>
                    <a:pt x="4714" y="4626"/>
                  </a:lnTo>
                  <a:cubicBezTo>
                    <a:pt x="4748" y="4391"/>
                    <a:pt x="5036" y="4289"/>
                    <a:pt x="5215" y="4450"/>
                  </a:cubicBezTo>
                  <a:cubicBezTo>
                    <a:pt x="5359" y="4579"/>
                    <a:pt x="5331" y="4810"/>
                    <a:pt x="5160" y="4903"/>
                  </a:cubicBezTo>
                  <a:lnTo>
                    <a:pt x="5501" y="4785"/>
                  </a:lnTo>
                  <a:lnTo>
                    <a:pt x="5903" y="4670"/>
                  </a:lnTo>
                  <a:lnTo>
                    <a:pt x="6269" y="5157"/>
                  </a:lnTo>
                  <a:lnTo>
                    <a:pt x="6134" y="5503"/>
                  </a:lnTo>
                  <a:lnTo>
                    <a:pt x="5886" y="5820"/>
                  </a:lnTo>
                  <a:lnTo>
                    <a:pt x="6237" y="5868"/>
                  </a:lnTo>
                  <a:lnTo>
                    <a:pt x="6735" y="5940"/>
                  </a:lnTo>
                  <a:lnTo>
                    <a:pt x="7015" y="6201"/>
                  </a:lnTo>
                  <a:lnTo>
                    <a:pt x="7609" y="6271"/>
                  </a:lnTo>
                  <a:lnTo>
                    <a:pt x="7668" y="6664"/>
                  </a:lnTo>
                  <a:lnTo>
                    <a:pt x="7505" y="7140"/>
                  </a:lnTo>
                  <a:lnTo>
                    <a:pt x="7453" y="7412"/>
                  </a:lnTo>
                  <a:lnTo>
                    <a:pt x="6815" y="7629"/>
                  </a:lnTo>
                  <a:lnTo>
                    <a:pt x="7343" y="7812"/>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2" name="Shape 4656"/>
            <p:cNvSpPr/>
            <p:nvPr/>
          </p:nvSpPr>
          <p:spPr>
            <a:xfrm>
              <a:off x="8370345" y="3139376"/>
              <a:ext cx="363531" cy="392089"/>
            </a:xfrm>
            <a:custGeom>
              <a:avLst/>
              <a:gdLst/>
              <a:ahLst/>
              <a:cxnLst>
                <a:cxn ang="0">
                  <a:pos x="wd2" y="hd2"/>
                </a:cxn>
                <a:cxn ang="5400000">
                  <a:pos x="wd2" y="hd2"/>
                </a:cxn>
                <a:cxn ang="10800000">
                  <a:pos x="wd2" y="hd2"/>
                </a:cxn>
                <a:cxn ang="16200000">
                  <a:pos x="wd2" y="hd2"/>
                </a:cxn>
              </a:cxnLst>
              <a:rect l="0" t="0" r="r" b="b"/>
              <a:pathLst>
                <a:path w="21600" h="21600" extrusionOk="0">
                  <a:moveTo>
                    <a:pt x="13531" y="6238"/>
                  </a:moveTo>
                  <a:lnTo>
                    <a:pt x="14123" y="7061"/>
                  </a:lnTo>
                  <a:lnTo>
                    <a:pt x="14043" y="7606"/>
                  </a:lnTo>
                  <a:lnTo>
                    <a:pt x="13398" y="8255"/>
                  </a:lnTo>
                  <a:lnTo>
                    <a:pt x="13801" y="8528"/>
                  </a:lnTo>
                  <a:lnTo>
                    <a:pt x="14293" y="8631"/>
                  </a:lnTo>
                  <a:lnTo>
                    <a:pt x="14560" y="9052"/>
                  </a:lnTo>
                  <a:lnTo>
                    <a:pt x="14435" y="9774"/>
                  </a:lnTo>
                  <a:lnTo>
                    <a:pt x="14814" y="10157"/>
                  </a:lnTo>
                  <a:lnTo>
                    <a:pt x="15328" y="9031"/>
                  </a:lnTo>
                  <a:lnTo>
                    <a:pt x="15795" y="8563"/>
                  </a:lnTo>
                  <a:lnTo>
                    <a:pt x="16359" y="7990"/>
                  </a:lnTo>
                  <a:lnTo>
                    <a:pt x="16693" y="8378"/>
                  </a:lnTo>
                  <a:lnTo>
                    <a:pt x="16559" y="9336"/>
                  </a:lnTo>
                  <a:lnTo>
                    <a:pt x="16170" y="10153"/>
                  </a:lnTo>
                  <a:lnTo>
                    <a:pt x="15385" y="10873"/>
                  </a:lnTo>
                  <a:lnTo>
                    <a:pt x="16010" y="11204"/>
                  </a:lnTo>
                  <a:lnTo>
                    <a:pt x="16883" y="11558"/>
                  </a:lnTo>
                  <a:lnTo>
                    <a:pt x="16873" y="12162"/>
                  </a:lnTo>
                  <a:lnTo>
                    <a:pt x="18354" y="13049"/>
                  </a:lnTo>
                  <a:lnTo>
                    <a:pt x="18100" y="12322"/>
                  </a:lnTo>
                  <a:lnTo>
                    <a:pt x="17686" y="10945"/>
                  </a:lnTo>
                  <a:lnTo>
                    <a:pt x="17869" y="10430"/>
                  </a:lnTo>
                  <a:lnTo>
                    <a:pt x="18447" y="9777"/>
                  </a:lnTo>
                  <a:lnTo>
                    <a:pt x="18969" y="10083"/>
                  </a:lnTo>
                  <a:lnTo>
                    <a:pt x="18975" y="10844"/>
                  </a:lnTo>
                  <a:lnTo>
                    <a:pt x="19045" y="11814"/>
                  </a:lnTo>
                  <a:lnTo>
                    <a:pt x="19293" y="12375"/>
                  </a:lnTo>
                  <a:lnTo>
                    <a:pt x="20028" y="12073"/>
                  </a:lnTo>
                  <a:lnTo>
                    <a:pt x="20647" y="11503"/>
                  </a:lnTo>
                  <a:lnTo>
                    <a:pt x="21129" y="11972"/>
                  </a:lnTo>
                  <a:lnTo>
                    <a:pt x="21461" y="12786"/>
                  </a:lnTo>
                  <a:lnTo>
                    <a:pt x="21389" y="13771"/>
                  </a:lnTo>
                  <a:lnTo>
                    <a:pt x="21553" y="14578"/>
                  </a:lnTo>
                  <a:lnTo>
                    <a:pt x="21600" y="15237"/>
                  </a:lnTo>
                  <a:lnTo>
                    <a:pt x="21252" y="15827"/>
                  </a:lnTo>
                  <a:lnTo>
                    <a:pt x="20270" y="16349"/>
                  </a:lnTo>
                  <a:lnTo>
                    <a:pt x="20182" y="15485"/>
                  </a:lnTo>
                  <a:lnTo>
                    <a:pt x="19936" y="14972"/>
                  </a:lnTo>
                  <a:lnTo>
                    <a:pt x="19135" y="15117"/>
                  </a:lnTo>
                  <a:lnTo>
                    <a:pt x="18981" y="16226"/>
                  </a:lnTo>
                  <a:lnTo>
                    <a:pt x="18375" y="16503"/>
                  </a:lnTo>
                  <a:lnTo>
                    <a:pt x="17873" y="15463"/>
                  </a:lnTo>
                  <a:lnTo>
                    <a:pt x="17361" y="14560"/>
                  </a:lnTo>
                  <a:lnTo>
                    <a:pt x="17895" y="13904"/>
                  </a:lnTo>
                  <a:lnTo>
                    <a:pt x="17615" y="13126"/>
                  </a:lnTo>
                  <a:lnTo>
                    <a:pt x="16928" y="12669"/>
                  </a:lnTo>
                  <a:lnTo>
                    <a:pt x="15975" y="12257"/>
                  </a:lnTo>
                  <a:lnTo>
                    <a:pt x="15373" y="13024"/>
                  </a:lnTo>
                  <a:lnTo>
                    <a:pt x="15533" y="13928"/>
                  </a:lnTo>
                  <a:lnTo>
                    <a:pt x="15293" y="14767"/>
                  </a:lnTo>
                  <a:lnTo>
                    <a:pt x="15078" y="16684"/>
                  </a:lnTo>
                  <a:lnTo>
                    <a:pt x="15281" y="17387"/>
                  </a:lnTo>
                  <a:lnTo>
                    <a:pt x="15146" y="18511"/>
                  </a:lnTo>
                  <a:lnTo>
                    <a:pt x="14301" y="19029"/>
                  </a:lnTo>
                  <a:lnTo>
                    <a:pt x="13053" y="19344"/>
                  </a:lnTo>
                  <a:lnTo>
                    <a:pt x="12797" y="18747"/>
                  </a:lnTo>
                  <a:lnTo>
                    <a:pt x="13713" y="17820"/>
                  </a:lnTo>
                  <a:lnTo>
                    <a:pt x="13844" y="17161"/>
                  </a:lnTo>
                  <a:lnTo>
                    <a:pt x="13969" y="16258"/>
                  </a:lnTo>
                  <a:lnTo>
                    <a:pt x="14379" y="15408"/>
                  </a:lnTo>
                  <a:lnTo>
                    <a:pt x="14283" y="14625"/>
                  </a:lnTo>
                  <a:lnTo>
                    <a:pt x="13551" y="14594"/>
                  </a:lnTo>
                  <a:lnTo>
                    <a:pt x="12928" y="15189"/>
                  </a:lnTo>
                  <a:lnTo>
                    <a:pt x="12699" y="15721"/>
                  </a:lnTo>
                  <a:lnTo>
                    <a:pt x="12588" y="16342"/>
                  </a:lnTo>
                  <a:lnTo>
                    <a:pt x="12220" y="16901"/>
                  </a:lnTo>
                  <a:lnTo>
                    <a:pt x="11334" y="16628"/>
                  </a:lnTo>
                  <a:lnTo>
                    <a:pt x="11738" y="15988"/>
                  </a:lnTo>
                  <a:lnTo>
                    <a:pt x="11269" y="15521"/>
                  </a:lnTo>
                  <a:lnTo>
                    <a:pt x="10586" y="15757"/>
                  </a:lnTo>
                  <a:lnTo>
                    <a:pt x="10293" y="16504"/>
                  </a:lnTo>
                  <a:lnTo>
                    <a:pt x="9802" y="17021"/>
                  </a:lnTo>
                  <a:lnTo>
                    <a:pt x="9277" y="17740"/>
                  </a:lnTo>
                  <a:lnTo>
                    <a:pt x="8423" y="18324"/>
                  </a:lnTo>
                  <a:lnTo>
                    <a:pt x="7414" y="18222"/>
                  </a:lnTo>
                  <a:lnTo>
                    <a:pt x="6152" y="18906"/>
                  </a:lnTo>
                  <a:lnTo>
                    <a:pt x="5128" y="19496"/>
                  </a:lnTo>
                  <a:lnTo>
                    <a:pt x="3962" y="19751"/>
                  </a:lnTo>
                  <a:lnTo>
                    <a:pt x="2819" y="20353"/>
                  </a:lnTo>
                  <a:lnTo>
                    <a:pt x="2003" y="21412"/>
                  </a:lnTo>
                  <a:lnTo>
                    <a:pt x="1384" y="21600"/>
                  </a:lnTo>
                  <a:lnTo>
                    <a:pt x="481" y="20743"/>
                  </a:lnTo>
                  <a:lnTo>
                    <a:pt x="616" y="19731"/>
                  </a:lnTo>
                  <a:lnTo>
                    <a:pt x="1286" y="18564"/>
                  </a:lnTo>
                  <a:lnTo>
                    <a:pt x="1536" y="17608"/>
                  </a:lnTo>
                  <a:lnTo>
                    <a:pt x="1919" y="17038"/>
                  </a:lnTo>
                  <a:lnTo>
                    <a:pt x="856" y="16451"/>
                  </a:lnTo>
                  <a:lnTo>
                    <a:pt x="604" y="15651"/>
                  </a:lnTo>
                  <a:lnTo>
                    <a:pt x="479" y="14765"/>
                  </a:lnTo>
                  <a:lnTo>
                    <a:pt x="909" y="14305"/>
                  </a:lnTo>
                  <a:lnTo>
                    <a:pt x="1610" y="14195"/>
                  </a:lnTo>
                  <a:lnTo>
                    <a:pt x="1985" y="13650"/>
                  </a:lnTo>
                  <a:lnTo>
                    <a:pt x="1433" y="13147"/>
                  </a:lnTo>
                  <a:lnTo>
                    <a:pt x="708" y="12926"/>
                  </a:lnTo>
                  <a:lnTo>
                    <a:pt x="538" y="12204"/>
                  </a:lnTo>
                  <a:lnTo>
                    <a:pt x="1073" y="12112"/>
                  </a:lnTo>
                  <a:lnTo>
                    <a:pt x="1784" y="11907"/>
                  </a:lnTo>
                  <a:lnTo>
                    <a:pt x="1005" y="11537"/>
                  </a:lnTo>
                  <a:lnTo>
                    <a:pt x="429" y="10752"/>
                  </a:lnTo>
                  <a:lnTo>
                    <a:pt x="380" y="9904"/>
                  </a:lnTo>
                  <a:lnTo>
                    <a:pt x="378" y="8992"/>
                  </a:lnTo>
                  <a:lnTo>
                    <a:pt x="153" y="7884"/>
                  </a:lnTo>
                  <a:lnTo>
                    <a:pt x="124" y="7117"/>
                  </a:lnTo>
                  <a:lnTo>
                    <a:pt x="175" y="6178"/>
                  </a:lnTo>
                  <a:lnTo>
                    <a:pt x="337" y="5237"/>
                  </a:lnTo>
                  <a:lnTo>
                    <a:pt x="0" y="4276"/>
                  </a:lnTo>
                  <a:lnTo>
                    <a:pt x="57" y="3332"/>
                  </a:lnTo>
                  <a:lnTo>
                    <a:pt x="500" y="2100"/>
                  </a:lnTo>
                  <a:lnTo>
                    <a:pt x="1084" y="1218"/>
                  </a:lnTo>
                  <a:lnTo>
                    <a:pt x="1709" y="862"/>
                  </a:lnTo>
                  <a:lnTo>
                    <a:pt x="2179" y="65"/>
                  </a:lnTo>
                  <a:lnTo>
                    <a:pt x="2889" y="0"/>
                  </a:lnTo>
                  <a:lnTo>
                    <a:pt x="2776" y="701"/>
                  </a:lnTo>
                  <a:lnTo>
                    <a:pt x="2353" y="1435"/>
                  </a:lnTo>
                  <a:lnTo>
                    <a:pt x="1956" y="1774"/>
                  </a:lnTo>
                  <a:lnTo>
                    <a:pt x="2690" y="2123"/>
                  </a:lnTo>
                  <a:lnTo>
                    <a:pt x="3161" y="2661"/>
                  </a:lnTo>
                  <a:lnTo>
                    <a:pt x="3237" y="3330"/>
                  </a:lnTo>
                  <a:lnTo>
                    <a:pt x="2825" y="3838"/>
                  </a:lnTo>
                  <a:lnTo>
                    <a:pt x="2847" y="4350"/>
                  </a:lnTo>
                  <a:lnTo>
                    <a:pt x="3095" y="5053"/>
                  </a:lnTo>
                  <a:lnTo>
                    <a:pt x="3026" y="5785"/>
                  </a:lnTo>
                  <a:lnTo>
                    <a:pt x="3032" y="6575"/>
                  </a:lnTo>
                  <a:lnTo>
                    <a:pt x="2929" y="7427"/>
                  </a:lnTo>
                  <a:lnTo>
                    <a:pt x="2962" y="8077"/>
                  </a:lnTo>
                  <a:lnTo>
                    <a:pt x="3460" y="8941"/>
                  </a:lnTo>
                  <a:lnTo>
                    <a:pt x="3595" y="9729"/>
                  </a:lnTo>
                  <a:lnTo>
                    <a:pt x="4370" y="9950"/>
                  </a:lnTo>
                  <a:lnTo>
                    <a:pt x="4187" y="8990"/>
                  </a:lnTo>
                  <a:lnTo>
                    <a:pt x="3974" y="8248"/>
                  </a:lnTo>
                  <a:lnTo>
                    <a:pt x="4011" y="7452"/>
                  </a:lnTo>
                  <a:lnTo>
                    <a:pt x="4251" y="6729"/>
                  </a:lnTo>
                  <a:lnTo>
                    <a:pt x="4931" y="6888"/>
                  </a:lnTo>
                  <a:lnTo>
                    <a:pt x="5706" y="6784"/>
                  </a:lnTo>
                  <a:lnTo>
                    <a:pt x="6462" y="6139"/>
                  </a:lnTo>
                  <a:lnTo>
                    <a:pt x="7183" y="6457"/>
                  </a:lnTo>
                  <a:lnTo>
                    <a:pt x="6745" y="7129"/>
                  </a:lnTo>
                  <a:lnTo>
                    <a:pt x="6042" y="7495"/>
                  </a:lnTo>
                  <a:lnTo>
                    <a:pt x="5675" y="8241"/>
                  </a:lnTo>
                  <a:lnTo>
                    <a:pt x="6365" y="8710"/>
                  </a:lnTo>
                  <a:lnTo>
                    <a:pt x="7542" y="8966"/>
                  </a:lnTo>
                  <a:lnTo>
                    <a:pt x="8423" y="8696"/>
                  </a:lnTo>
                  <a:lnTo>
                    <a:pt x="9175" y="9175"/>
                  </a:lnTo>
                  <a:lnTo>
                    <a:pt x="9720" y="8424"/>
                  </a:lnTo>
                  <a:lnTo>
                    <a:pt x="10236" y="7976"/>
                  </a:lnTo>
                  <a:lnTo>
                    <a:pt x="10115" y="6948"/>
                  </a:lnTo>
                  <a:lnTo>
                    <a:pt x="10177" y="6359"/>
                  </a:lnTo>
                  <a:lnTo>
                    <a:pt x="10898" y="6758"/>
                  </a:lnTo>
                  <a:lnTo>
                    <a:pt x="11832" y="6252"/>
                  </a:lnTo>
                  <a:lnTo>
                    <a:pt x="12373" y="5957"/>
                  </a:lnTo>
                  <a:lnTo>
                    <a:pt x="13531" y="6238"/>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3" name="Shape 4657"/>
            <p:cNvSpPr/>
            <p:nvPr/>
          </p:nvSpPr>
          <p:spPr>
            <a:xfrm>
              <a:off x="8058706" y="3458795"/>
              <a:ext cx="164702" cy="38089"/>
            </a:xfrm>
            <a:custGeom>
              <a:avLst/>
              <a:gdLst/>
              <a:ahLst/>
              <a:cxnLst>
                <a:cxn ang="0">
                  <a:pos x="wd2" y="hd2"/>
                </a:cxn>
                <a:cxn ang="5400000">
                  <a:pos x="wd2" y="hd2"/>
                </a:cxn>
                <a:cxn ang="10800000">
                  <a:pos x="wd2" y="hd2"/>
                </a:cxn>
                <a:cxn ang="16200000">
                  <a:pos x="wd2" y="hd2"/>
                </a:cxn>
              </a:cxnLst>
              <a:rect l="0" t="0" r="r" b="b"/>
              <a:pathLst>
                <a:path w="21600" h="21600" extrusionOk="0">
                  <a:moveTo>
                    <a:pt x="7574" y="3134"/>
                  </a:moveTo>
                  <a:lnTo>
                    <a:pt x="11726" y="3646"/>
                  </a:lnTo>
                  <a:lnTo>
                    <a:pt x="16109" y="3152"/>
                  </a:lnTo>
                  <a:lnTo>
                    <a:pt x="19398" y="0"/>
                  </a:lnTo>
                  <a:lnTo>
                    <a:pt x="21600" y="8375"/>
                  </a:lnTo>
                  <a:cubicBezTo>
                    <a:pt x="21432" y="10991"/>
                    <a:pt x="21100" y="13355"/>
                    <a:pt x="20641" y="15207"/>
                  </a:cubicBezTo>
                  <a:cubicBezTo>
                    <a:pt x="19532" y="19684"/>
                    <a:pt x="17891" y="20657"/>
                    <a:pt x="16544" y="17637"/>
                  </a:cubicBezTo>
                  <a:lnTo>
                    <a:pt x="13640" y="21600"/>
                  </a:lnTo>
                  <a:lnTo>
                    <a:pt x="10456" y="21141"/>
                  </a:lnTo>
                  <a:lnTo>
                    <a:pt x="7223" y="18517"/>
                  </a:lnTo>
                  <a:lnTo>
                    <a:pt x="4476" y="13692"/>
                  </a:lnTo>
                  <a:lnTo>
                    <a:pt x="1823" y="14044"/>
                  </a:lnTo>
                  <a:lnTo>
                    <a:pt x="0" y="11035"/>
                  </a:lnTo>
                  <a:lnTo>
                    <a:pt x="1853" y="6297"/>
                  </a:lnTo>
                  <a:lnTo>
                    <a:pt x="5058" y="3815"/>
                  </a:lnTo>
                  <a:lnTo>
                    <a:pt x="7574" y="3134"/>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4" name="Shape 4658"/>
            <p:cNvSpPr/>
            <p:nvPr/>
          </p:nvSpPr>
          <p:spPr>
            <a:xfrm>
              <a:off x="7901955" y="3644858"/>
              <a:ext cx="313682" cy="283572"/>
            </a:xfrm>
            <a:custGeom>
              <a:avLst/>
              <a:gdLst/>
              <a:ahLst/>
              <a:cxnLst>
                <a:cxn ang="0">
                  <a:pos x="wd2" y="hd2"/>
                </a:cxn>
                <a:cxn ang="5400000">
                  <a:pos x="wd2" y="hd2"/>
                </a:cxn>
                <a:cxn ang="10800000">
                  <a:pos x="wd2" y="hd2"/>
                </a:cxn>
                <a:cxn ang="16200000">
                  <a:pos x="wd2" y="hd2"/>
                </a:cxn>
              </a:cxnLst>
              <a:rect l="0" t="0" r="r" b="b"/>
              <a:pathLst>
                <a:path w="21600" h="21600" extrusionOk="0">
                  <a:moveTo>
                    <a:pt x="21600" y="9506"/>
                  </a:moveTo>
                  <a:lnTo>
                    <a:pt x="21199" y="8544"/>
                  </a:lnTo>
                  <a:lnTo>
                    <a:pt x="19937" y="8717"/>
                  </a:lnTo>
                  <a:lnTo>
                    <a:pt x="18735" y="8822"/>
                  </a:lnTo>
                  <a:lnTo>
                    <a:pt x="17850" y="7950"/>
                  </a:lnTo>
                  <a:lnTo>
                    <a:pt x="17178" y="7209"/>
                  </a:lnTo>
                  <a:lnTo>
                    <a:pt x="16566" y="6581"/>
                  </a:lnTo>
                  <a:lnTo>
                    <a:pt x="15972" y="5477"/>
                  </a:lnTo>
                  <a:lnTo>
                    <a:pt x="15751" y="4517"/>
                  </a:lnTo>
                  <a:lnTo>
                    <a:pt x="14925" y="4779"/>
                  </a:lnTo>
                  <a:lnTo>
                    <a:pt x="14757" y="3618"/>
                  </a:lnTo>
                  <a:lnTo>
                    <a:pt x="14784" y="2780"/>
                  </a:lnTo>
                  <a:lnTo>
                    <a:pt x="14425" y="868"/>
                  </a:lnTo>
                  <a:lnTo>
                    <a:pt x="13651" y="0"/>
                  </a:lnTo>
                  <a:lnTo>
                    <a:pt x="12515" y="649"/>
                  </a:lnTo>
                  <a:lnTo>
                    <a:pt x="11886" y="2015"/>
                  </a:lnTo>
                  <a:lnTo>
                    <a:pt x="10784" y="1549"/>
                  </a:lnTo>
                  <a:lnTo>
                    <a:pt x="9974" y="1123"/>
                  </a:lnTo>
                  <a:lnTo>
                    <a:pt x="8836" y="508"/>
                  </a:lnTo>
                  <a:lnTo>
                    <a:pt x="7944" y="608"/>
                  </a:lnTo>
                  <a:lnTo>
                    <a:pt x="7512" y="1338"/>
                  </a:lnTo>
                  <a:lnTo>
                    <a:pt x="6041" y="2783"/>
                  </a:lnTo>
                  <a:lnTo>
                    <a:pt x="5086" y="3318"/>
                  </a:lnTo>
                  <a:lnTo>
                    <a:pt x="4323" y="2862"/>
                  </a:lnTo>
                  <a:lnTo>
                    <a:pt x="2772" y="3252"/>
                  </a:lnTo>
                  <a:lnTo>
                    <a:pt x="1680" y="4855"/>
                  </a:lnTo>
                  <a:lnTo>
                    <a:pt x="1661" y="6698"/>
                  </a:lnTo>
                  <a:lnTo>
                    <a:pt x="902" y="8119"/>
                  </a:lnTo>
                  <a:lnTo>
                    <a:pt x="0" y="9101"/>
                  </a:lnTo>
                  <a:lnTo>
                    <a:pt x="511" y="9940"/>
                  </a:lnTo>
                  <a:lnTo>
                    <a:pt x="1415" y="9884"/>
                  </a:lnTo>
                  <a:lnTo>
                    <a:pt x="2274" y="8859"/>
                  </a:lnTo>
                  <a:lnTo>
                    <a:pt x="3276" y="8162"/>
                  </a:lnTo>
                  <a:lnTo>
                    <a:pt x="4817" y="8996"/>
                  </a:lnTo>
                  <a:lnTo>
                    <a:pt x="5413" y="10664"/>
                  </a:lnTo>
                  <a:lnTo>
                    <a:pt x="6045" y="12327"/>
                  </a:lnTo>
                  <a:lnTo>
                    <a:pt x="7031" y="14434"/>
                  </a:lnTo>
                  <a:lnTo>
                    <a:pt x="7244" y="16028"/>
                  </a:lnTo>
                  <a:lnTo>
                    <a:pt x="7513" y="17296"/>
                  </a:lnTo>
                  <a:lnTo>
                    <a:pt x="8246" y="17702"/>
                  </a:lnTo>
                  <a:lnTo>
                    <a:pt x="9552" y="17721"/>
                  </a:lnTo>
                  <a:lnTo>
                    <a:pt x="10042" y="18805"/>
                  </a:lnTo>
                  <a:lnTo>
                    <a:pt x="10312" y="19587"/>
                  </a:lnTo>
                  <a:lnTo>
                    <a:pt x="11414" y="19559"/>
                  </a:lnTo>
                  <a:lnTo>
                    <a:pt x="11808" y="20410"/>
                  </a:lnTo>
                  <a:lnTo>
                    <a:pt x="12288" y="21099"/>
                  </a:lnTo>
                  <a:lnTo>
                    <a:pt x="12998" y="21600"/>
                  </a:lnTo>
                  <a:lnTo>
                    <a:pt x="13110" y="20737"/>
                  </a:lnTo>
                  <a:lnTo>
                    <a:pt x="12328" y="19949"/>
                  </a:lnTo>
                  <a:lnTo>
                    <a:pt x="12594" y="18854"/>
                  </a:lnTo>
                  <a:lnTo>
                    <a:pt x="13863" y="19084"/>
                  </a:lnTo>
                  <a:lnTo>
                    <a:pt x="14546" y="18523"/>
                  </a:lnTo>
                  <a:lnTo>
                    <a:pt x="14888" y="17303"/>
                  </a:lnTo>
                  <a:lnTo>
                    <a:pt x="15921" y="16972"/>
                  </a:lnTo>
                  <a:lnTo>
                    <a:pt x="16710" y="16163"/>
                  </a:lnTo>
                  <a:lnTo>
                    <a:pt x="17425" y="15434"/>
                  </a:lnTo>
                  <a:lnTo>
                    <a:pt x="17968" y="14545"/>
                  </a:lnTo>
                  <a:lnTo>
                    <a:pt x="18671" y="13497"/>
                  </a:lnTo>
                  <a:lnTo>
                    <a:pt x="19362" y="12778"/>
                  </a:lnTo>
                  <a:lnTo>
                    <a:pt x="19457" y="11747"/>
                  </a:lnTo>
                  <a:lnTo>
                    <a:pt x="18980" y="10766"/>
                  </a:lnTo>
                  <a:lnTo>
                    <a:pt x="20207" y="10990"/>
                  </a:lnTo>
                  <a:lnTo>
                    <a:pt x="20913" y="10931"/>
                  </a:lnTo>
                  <a:lnTo>
                    <a:pt x="21600" y="9506"/>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5" name="Shape 4659"/>
            <p:cNvSpPr/>
            <p:nvPr/>
          </p:nvSpPr>
          <p:spPr>
            <a:xfrm>
              <a:off x="8167137" y="3682219"/>
              <a:ext cx="131977" cy="58437"/>
            </a:xfrm>
            <a:custGeom>
              <a:avLst/>
              <a:gdLst/>
              <a:ahLst/>
              <a:cxnLst>
                <a:cxn ang="0">
                  <a:pos x="wd2" y="hd2"/>
                </a:cxn>
                <a:cxn ang="5400000">
                  <a:pos x="wd2" y="hd2"/>
                </a:cxn>
                <a:cxn ang="10800000">
                  <a:pos x="wd2" y="hd2"/>
                </a:cxn>
                <a:cxn ang="16200000">
                  <a:pos x="wd2" y="hd2"/>
                </a:cxn>
              </a:cxnLst>
              <a:rect l="0" t="0" r="r" b="b"/>
              <a:pathLst>
                <a:path w="21600" h="21600" extrusionOk="0">
                  <a:moveTo>
                    <a:pt x="18238" y="3398"/>
                  </a:moveTo>
                  <a:lnTo>
                    <a:pt x="16020" y="5488"/>
                  </a:lnTo>
                  <a:lnTo>
                    <a:pt x="14933" y="10777"/>
                  </a:lnTo>
                  <a:lnTo>
                    <a:pt x="12100" y="12109"/>
                  </a:lnTo>
                  <a:lnTo>
                    <a:pt x="9870" y="11351"/>
                  </a:lnTo>
                  <a:lnTo>
                    <a:pt x="7699" y="14208"/>
                  </a:lnTo>
                  <a:lnTo>
                    <a:pt x="5171" y="16251"/>
                  </a:lnTo>
                  <a:lnTo>
                    <a:pt x="4347" y="12797"/>
                  </a:lnTo>
                  <a:lnTo>
                    <a:pt x="2927" y="9825"/>
                  </a:lnTo>
                  <a:lnTo>
                    <a:pt x="1689" y="4820"/>
                  </a:lnTo>
                  <a:lnTo>
                    <a:pt x="93" y="6933"/>
                  </a:lnTo>
                  <a:lnTo>
                    <a:pt x="143" y="10101"/>
                  </a:lnTo>
                  <a:lnTo>
                    <a:pt x="0" y="15368"/>
                  </a:lnTo>
                  <a:lnTo>
                    <a:pt x="2946" y="15942"/>
                  </a:lnTo>
                  <a:lnTo>
                    <a:pt x="4521" y="21474"/>
                  </a:lnTo>
                  <a:lnTo>
                    <a:pt x="6914" y="20051"/>
                  </a:lnTo>
                  <a:lnTo>
                    <a:pt x="9042" y="19466"/>
                  </a:lnTo>
                  <a:lnTo>
                    <a:pt x="10582" y="21427"/>
                  </a:lnTo>
                  <a:lnTo>
                    <a:pt x="12784" y="18811"/>
                  </a:lnTo>
                  <a:lnTo>
                    <a:pt x="16018" y="20716"/>
                  </a:lnTo>
                  <a:lnTo>
                    <a:pt x="18123" y="21600"/>
                  </a:lnTo>
                  <a:lnTo>
                    <a:pt x="19923" y="18995"/>
                  </a:lnTo>
                  <a:lnTo>
                    <a:pt x="19686" y="13967"/>
                  </a:lnTo>
                  <a:lnTo>
                    <a:pt x="19274" y="9802"/>
                  </a:lnTo>
                  <a:lnTo>
                    <a:pt x="20878" y="6978"/>
                  </a:lnTo>
                  <a:lnTo>
                    <a:pt x="21600" y="3467"/>
                  </a:lnTo>
                  <a:lnTo>
                    <a:pt x="21041" y="0"/>
                  </a:lnTo>
                  <a:lnTo>
                    <a:pt x="18238" y="3398"/>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sp>
          <p:nvSpPr>
            <p:cNvPr id="106" name="Shape 4660"/>
            <p:cNvSpPr/>
            <p:nvPr/>
          </p:nvSpPr>
          <p:spPr>
            <a:xfrm>
              <a:off x="8137111" y="3602325"/>
              <a:ext cx="289593" cy="399751"/>
            </a:xfrm>
            <a:custGeom>
              <a:avLst/>
              <a:gdLst/>
              <a:ahLst/>
              <a:cxnLst>
                <a:cxn ang="0">
                  <a:pos x="wd2" y="hd2"/>
                </a:cxn>
                <a:cxn ang="5400000">
                  <a:pos x="wd2" y="hd2"/>
                </a:cxn>
                <a:cxn ang="10800000">
                  <a:pos x="wd2" y="hd2"/>
                </a:cxn>
                <a:cxn ang="16200000">
                  <a:pos x="wd2" y="hd2"/>
                </a:cxn>
              </a:cxnLst>
              <a:rect l="0" t="0" r="r" b="b"/>
              <a:pathLst>
                <a:path w="21600" h="21600" extrusionOk="0">
                  <a:moveTo>
                    <a:pt x="3408" y="14043"/>
                  </a:moveTo>
                  <a:lnTo>
                    <a:pt x="2747" y="15105"/>
                  </a:lnTo>
                  <a:lnTo>
                    <a:pt x="1864" y="16201"/>
                  </a:lnTo>
                  <a:lnTo>
                    <a:pt x="1263" y="16926"/>
                  </a:lnTo>
                  <a:lnTo>
                    <a:pt x="0" y="17342"/>
                  </a:lnTo>
                  <a:lnTo>
                    <a:pt x="177" y="18095"/>
                  </a:lnTo>
                  <a:lnTo>
                    <a:pt x="1197" y="17810"/>
                  </a:lnTo>
                  <a:lnTo>
                    <a:pt x="1642" y="18543"/>
                  </a:lnTo>
                  <a:lnTo>
                    <a:pt x="1257" y="19008"/>
                  </a:lnTo>
                  <a:lnTo>
                    <a:pt x="1200" y="19650"/>
                  </a:lnTo>
                  <a:lnTo>
                    <a:pt x="1786" y="20135"/>
                  </a:lnTo>
                  <a:lnTo>
                    <a:pt x="1915" y="21085"/>
                  </a:lnTo>
                  <a:lnTo>
                    <a:pt x="2874" y="21149"/>
                  </a:lnTo>
                  <a:lnTo>
                    <a:pt x="3515" y="20858"/>
                  </a:lnTo>
                  <a:lnTo>
                    <a:pt x="4405" y="21600"/>
                  </a:lnTo>
                  <a:lnTo>
                    <a:pt x="5442" y="21597"/>
                  </a:lnTo>
                  <a:lnTo>
                    <a:pt x="5907" y="20994"/>
                  </a:lnTo>
                  <a:lnTo>
                    <a:pt x="6146" y="20327"/>
                  </a:lnTo>
                  <a:lnTo>
                    <a:pt x="6874" y="19640"/>
                  </a:lnTo>
                  <a:lnTo>
                    <a:pt x="7335" y="18753"/>
                  </a:lnTo>
                  <a:lnTo>
                    <a:pt x="7623" y="18099"/>
                  </a:lnTo>
                  <a:lnTo>
                    <a:pt x="8004" y="16971"/>
                  </a:lnTo>
                  <a:lnTo>
                    <a:pt x="8196" y="16152"/>
                  </a:lnTo>
                  <a:lnTo>
                    <a:pt x="8037" y="15414"/>
                  </a:lnTo>
                  <a:lnTo>
                    <a:pt x="9050" y="15330"/>
                  </a:lnTo>
                  <a:lnTo>
                    <a:pt x="9691" y="14777"/>
                  </a:lnTo>
                  <a:lnTo>
                    <a:pt x="10745" y="14533"/>
                  </a:lnTo>
                  <a:lnTo>
                    <a:pt x="11551" y="13830"/>
                  </a:lnTo>
                  <a:lnTo>
                    <a:pt x="12047" y="13287"/>
                  </a:lnTo>
                  <a:lnTo>
                    <a:pt x="13012" y="12984"/>
                  </a:lnTo>
                  <a:lnTo>
                    <a:pt x="13673" y="12227"/>
                  </a:lnTo>
                  <a:lnTo>
                    <a:pt x="14413" y="11254"/>
                  </a:lnTo>
                  <a:lnTo>
                    <a:pt x="15329" y="10327"/>
                  </a:lnTo>
                  <a:lnTo>
                    <a:pt x="16415" y="9761"/>
                  </a:lnTo>
                  <a:lnTo>
                    <a:pt x="17500" y="9301"/>
                  </a:lnTo>
                  <a:lnTo>
                    <a:pt x="18403" y="8433"/>
                  </a:lnTo>
                  <a:lnTo>
                    <a:pt x="18575" y="7800"/>
                  </a:lnTo>
                  <a:lnTo>
                    <a:pt x="17654" y="7739"/>
                  </a:lnTo>
                  <a:lnTo>
                    <a:pt x="17196" y="7463"/>
                  </a:lnTo>
                  <a:lnTo>
                    <a:pt x="17521" y="6904"/>
                  </a:lnTo>
                  <a:lnTo>
                    <a:pt x="18624" y="6591"/>
                  </a:lnTo>
                  <a:lnTo>
                    <a:pt x="18346" y="6080"/>
                  </a:lnTo>
                  <a:lnTo>
                    <a:pt x="17590" y="6050"/>
                  </a:lnTo>
                  <a:lnTo>
                    <a:pt x="17819" y="5164"/>
                  </a:lnTo>
                  <a:lnTo>
                    <a:pt x="18045" y="4345"/>
                  </a:lnTo>
                  <a:cubicBezTo>
                    <a:pt x="18214" y="4287"/>
                    <a:pt x="18382" y="4230"/>
                    <a:pt x="18551" y="4172"/>
                  </a:cubicBezTo>
                  <a:cubicBezTo>
                    <a:pt x="18719" y="4114"/>
                    <a:pt x="18888" y="4057"/>
                    <a:pt x="19056" y="3999"/>
                  </a:cubicBezTo>
                  <a:lnTo>
                    <a:pt x="19316" y="4890"/>
                  </a:lnTo>
                  <a:lnTo>
                    <a:pt x="19761" y="5852"/>
                  </a:lnTo>
                  <a:lnTo>
                    <a:pt x="20111" y="6427"/>
                  </a:lnTo>
                  <a:lnTo>
                    <a:pt x="20772" y="5805"/>
                  </a:lnTo>
                  <a:lnTo>
                    <a:pt x="21199" y="4880"/>
                  </a:lnTo>
                  <a:lnTo>
                    <a:pt x="21600" y="3743"/>
                  </a:lnTo>
                  <a:lnTo>
                    <a:pt x="21515" y="3091"/>
                  </a:lnTo>
                  <a:lnTo>
                    <a:pt x="20407" y="2576"/>
                  </a:lnTo>
                  <a:lnTo>
                    <a:pt x="19442" y="3267"/>
                  </a:lnTo>
                  <a:lnTo>
                    <a:pt x="18349" y="2911"/>
                  </a:lnTo>
                  <a:lnTo>
                    <a:pt x="18140" y="1909"/>
                  </a:lnTo>
                  <a:lnTo>
                    <a:pt x="17590" y="765"/>
                  </a:lnTo>
                  <a:lnTo>
                    <a:pt x="16932" y="253"/>
                  </a:lnTo>
                  <a:lnTo>
                    <a:pt x="16034" y="0"/>
                  </a:lnTo>
                  <a:lnTo>
                    <a:pt x="15453" y="1123"/>
                  </a:lnTo>
                  <a:lnTo>
                    <a:pt x="15532" y="2061"/>
                  </a:lnTo>
                  <a:lnTo>
                    <a:pt x="15720" y="2925"/>
                  </a:lnTo>
                  <a:lnTo>
                    <a:pt x="15386" y="4089"/>
                  </a:lnTo>
                  <a:lnTo>
                    <a:pt x="15221" y="5232"/>
                  </a:lnTo>
                  <a:lnTo>
                    <a:pt x="15674" y="6426"/>
                  </a:lnTo>
                  <a:lnTo>
                    <a:pt x="16314" y="6914"/>
                  </a:lnTo>
                  <a:lnTo>
                    <a:pt x="16582" y="7624"/>
                  </a:lnTo>
                  <a:lnTo>
                    <a:pt x="15949" y="8022"/>
                  </a:lnTo>
                  <a:lnTo>
                    <a:pt x="14730" y="7881"/>
                  </a:lnTo>
                  <a:lnTo>
                    <a:pt x="14027" y="7315"/>
                  </a:lnTo>
                  <a:lnTo>
                    <a:pt x="13346" y="7941"/>
                  </a:lnTo>
                  <a:lnTo>
                    <a:pt x="12572" y="8751"/>
                  </a:lnTo>
                  <a:lnTo>
                    <a:pt x="11545" y="9010"/>
                  </a:lnTo>
                  <a:lnTo>
                    <a:pt x="11177" y="8265"/>
                  </a:lnTo>
                  <a:lnTo>
                    <a:pt x="10488" y="8441"/>
                  </a:lnTo>
                  <a:lnTo>
                    <a:pt x="9645" y="8854"/>
                  </a:lnTo>
                  <a:lnTo>
                    <a:pt x="8749" y="8980"/>
                  </a:lnTo>
                  <a:lnTo>
                    <a:pt x="8158" y="8792"/>
                  </a:lnTo>
                  <a:lnTo>
                    <a:pt x="7543" y="9156"/>
                  </a:lnTo>
                  <a:lnTo>
                    <a:pt x="6900" y="9065"/>
                  </a:lnTo>
                  <a:lnTo>
                    <a:pt x="5550" y="8986"/>
                  </a:lnTo>
                  <a:lnTo>
                    <a:pt x="4770" y="10062"/>
                  </a:lnTo>
                  <a:lnTo>
                    <a:pt x="4348" y="10672"/>
                  </a:lnTo>
                  <a:lnTo>
                    <a:pt x="4539" y="11234"/>
                  </a:lnTo>
                  <a:lnTo>
                    <a:pt x="3980" y="12214"/>
                  </a:lnTo>
                  <a:lnTo>
                    <a:pt x="4495" y="12726"/>
                  </a:lnTo>
                  <a:lnTo>
                    <a:pt x="5501" y="12191"/>
                  </a:lnTo>
                  <a:lnTo>
                    <a:pt x="6182" y="11755"/>
                  </a:lnTo>
                  <a:lnTo>
                    <a:pt x="7293" y="11394"/>
                  </a:lnTo>
                  <a:lnTo>
                    <a:pt x="8199" y="11219"/>
                  </a:lnTo>
                  <a:lnTo>
                    <a:pt x="9099" y="10879"/>
                  </a:lnTo>
                  <a:lnTo>
                    <a:pt x="9822" y="11290"/>
                  </a:lnTo>
                  <a:lnTo>
                    <a:pt x="9369" y="11604"/>
                  </a:lnTo>
                  <a:lnTo>
                    <a:pt x="8261" y="11877"/>
                  </a:lnTo>
                  <a:lnTo>
                    <a:pt x="7196" y="12080"/>
                  </a:lnTo>
                  <a:lnTo>
                    <a:pt x="6743" y="12439"/>
                  </a:lnTo>
                  <a:lnTo>
                    <a:pt x="6980" y="13258"/>
                  </a:lnTo>
                  <a:lnTo>
                    <a:pt x="6383" y="13300"/>
                  </a:lnTo>
                  <a:lnTo>
                    <a:pt x="5835" y="12905"/>
                  </a:lnTo>
                  <a:lnTo>
                    <a:pt x="4081" y="13313"/>
                  </a:lnTo>
                  <a:lnTo>
                    <a:pt x="3408" y="14043"/>
                  </a:lnTo>
                  <a:close/>
                </a:path>
              </a:pathLst>
            </a:custGeom>
            <a:solidFill>
              <a:schemeClr val="bg2"/>
            </a:solidFill>
            <a:ln w="12700" cap="flat">
              <a:solidFill>
                <a:schemeClr val="bg1"/>
              </a:solidFill>
              <a:prstDash val="solid"/>
              <a:miter lim="400000"/>
            </a:ln>
            <a:effectLst/>
          </p:spPr>
          <p:txBody>
            <a:bodyPr wrap="square" lIns="0" tIns="0" rIns="0" bIns="0" numCol="1" anchor="ctr">
              <a:noAutofit/>
            </a:bodyPr>
            <a:lstStyle/>
            <a:p>
              <a:pPr lvl="0">
                <a:defRPr sz="3200">
                  <a:solidFill>
                    <a:srgbClr val="000000"/>
                  </a:solidFill>
                  <a:latin typeface="+mn-lt"/>
                  <a:ea typeface="+mn-ea"/>
                  <a:cs typeface="+mn-cs"/>
                  <a:sym typeface="Helvetica Light"/>
                </a:defRPr>
              </a:pPr>
              <a:endParaRPr/>
            </a:p>
          </p:txBody>
        </p:sp>
      </p:grpSp>
      <p:sp>
        <p:nvSpPr>
          <p:cNvPr id="109" name="Text Placeholder 9">
            <a:extLst>
              <a:ext uri="{FF2B5EF4-FFF2-40B4-BE49-F238E27FC236}">
                <a16:creationId xmlns:a16="http://schemas.microsoft.com/office/drawing/2014/main" id="{EB04C08E-9B8D-0147-B1CC-189D7F16AD5F}"/>
              </a:ext>
            </a:extLst>
          </p:cNvPr>
          <p:cNvSpPr txBox="1">
            <a:spLocks/>
          </p:cNvSpPr>
          <p:nvPr/>
        </p:nvSpPr>
        <p:spPr>
          <a:xfrm>
            <a:off x="978156" y="2362754"/>
            <a:ext cx="3486124" cy="600075"/>
          </a:xfrm>
          <a:prstGeom prst="rect">
            <a:avLst/>
          </a:prstGeom>
        </p:spPr>
        <p:txBody>
          <a:bodyPr anchor="ctr">
            <a:noAutofit/>
          </a:bodyPr>
          <a:lstStyle>
            <a:lvl1pPr marL="0" indent="0" algn="l" defTabSz="457200" rtl="0" eaLnBrk="1" latinLnBrk="0" hangingPunct="1">
              <a:spcBef>
                <a:spcPct val="20000"/>
              </a:spcBef>
              <a:buFont typeface="Arial"/>
              <a:buNone/>
              <a:defRPr sz="24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rgbClr val="323232"/>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323232"/>
                </a:solidFill>
                <a:latin typeface="+mj-lt"/>
                <a:ea typeface="+mn-ea"/>
                <a:cs typeface="+mn-cs"/>
              </a:defRPr>
            </a:lvl3pPr>
            <a:lvl4pPr marL="1600200" indent="-228600" algn="l" defTabSz="457200" rtl="0" eaLnBrk="1" latinLnBrk="0" hangingPunct="1">
              <a:spcBef>
                <a:spcPct val="20000"/>
              </a:spcBef>
              <a:buFont typeface="Arial"/>
              <a:buChar char="–"/>
              <a:defRPr sz="2400" kern="1200">
                <a:solidFill>
                  <a:srgbClr val="323232"/>
                </a:solidFill>
                <a:latin typeface="+mj-lt"/>
                <a:ea typeface="+mn-ea"/>
                <a:cs typeface="+mn-cs"/>
              </a:defRPr>
            </a:lvl4pPr>
            <a:lvl5pPr marL="2057400" indent="-228600" algn="l" defTabSz="457200" rtl="0" eaLnBrk="1" latinLnBrk="0" hangingPunct="1">
              <a:spcBef>
                <a:spcPct val="20000"/>
              </a:spcBef>
              <a:buFont typeface="Arial"/>
              <a:buChar char="»"/>
              <a:defRPr sz="2400" kern="1200">
                <a:solidFill>
                  <a:srgbClr val="323232"/>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dirty="0"/>
              <a:t>What similarities and differences in an Indigenous sense of kinship are portrayed?</a:t>
            </a:r>
            <a:endParaRPr lang="en-US" dirty="0"/>
          </a:p>
        </p:txBody>
      </p:sp>
      <p:sp>
        <p:nvSpPr>
          <p:cNvPr id="121" name="Freeform 16">
            <a:extLst>
              <a:ext uri="{FF2B5EF4-FFF2-40B4-BE49-F238E27FC236}">
                <a16:creationId xmlns:a16="http://schemas.microsoft.com/office/drawing/2014/main" id="{3A71B472-7A45-E842-AE50-42792BAF0020}"/>
              </a:ext>
            </a:extLst>
          </p:cNvPr>
          <p:cNvSpPr>
            <a:spLocks noChangeArrowheads="1"/>
          </p:cNvSpPr>
          <p:nvPr/>
        </p:nvSpPr>
        <p:spPr bwMode="auto">
          <a:xfrm>
            <a:off x="5556029" y="2908727"/>
            <a:ext cx="187325" cy="266700"/>
          </a:xfrm>
          <a:custGeom>
            <a:avLst/>
            <a:gdLst>
              <a:gd name="T0" fmla="*/ 261 w 522"/>
              <a:gd name="T1" fmla="*/ 0 h 741"/>
              <a:gd name="T2" fmla="*/ 0 w 522"/>
              <a:gd name="T3" fmla="*/ 261 h 741"/>
              <a:gd name="T4" fmla="*/ 261 w 522"/>
              <a:gd name="T5" fmla="*/ 740 h 741"/>
              <a:gd name="T6" fmla="*/ 521 w 522"/>
              <a:gd name="T7" fmla="*/ 261 h 741"/>
              <a:gd name="T8" fmla="*/ 261 w 522"/>
              <a:gd name="T9" fmla="*/ 0 h 741"/>
              <a:gd name="T10" fmla="*/ 261 w 522"/>
              <a:gd name="T11" fmla="*/ 353 h 741"/>
              <a:gd name="T12" fmla="*/ 169 w 522"/>
              <a:gd name="T13" fmla="*/ 261 h 741"/>
              <a:gd name="T14" fmla="*/ 261 w 522"/>
              <a:gd name="T15" fmla="*/ 170 h 741"/>
              <a:gd name="T16" fmla="*/ 352 w 522"/>
              <a:gd name="T17" fmla="*/ 261 h 741"/>
              <a:gd name="T18" fmla="*/ 261 w 522"/>
              <a:gd name="T19" fmla="*/ 35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741">
                <a:moveTo>
                  <a:pt x="261" y="0"/>
                </a:moveTo>
                <a:cubicBezTo>
                  <a:pt x="120" y="0"/>
                  <a:pt x="0" y="113"/>
                  <a:pt x="0" y="261"/>
                </a:cubicBezTo>
                <a:cubicBezTo>
                  <a:pt x="0" y="451"/>
                  <a:pt x="261" y="740"/>
                  <a:pt x="261" y="740"/>
                </a:cubicBezTo>
                <a:cubicBezTo>
                  <a:pt x="261" y="740"/>
                  <a:pt x="521" y="451"/>
                  <a:pt x="521" y="261"/>
                </a:cubicBezTo>
                <a:cubicBezTo>
                  <a:pt x="521" y="113"/>
                  <a:pt x="402" y="0"/>
                  <a:pt x="261" y="0"/>
                </a:cubicBezTo>
                <a:close/>
                <a:moveTo>
                  <a:pt x="261" y="353"/>
                </a:moveTo>
                <a:cubicBezTo>
                  <a:pt x="211" y="353"/>
                  <a:pt x="169" y="314"/>
                  <a:pt x="169" y="261"/>
                </a:cubicBezTo>
                <a:cubicBezTo>
                  <a:pt x="169" y="208"/>
                  <a:pt x="211" y="170"/>
                  <a:pt x="261" y="170"/>
                </a:cubicBezTo>
                <a:cubicBezTo>
                  <a:pt x="310" y="170"/>
                  <a:pt x="352" y="208"/>
                  <a:pt x="352" y="261"/>
                </a:cubicBezTo>
                <a:cubicBezTo>
                  <a:pt x="352" y="314"/>
                  <a:pt x="310" y="353"/>
                  <a:pt x="261" y="353"/>
                </a:cubicBezTo>
                <a:close/>
              </a:path>
            </a:pathLst>
          </a:custGeom>
          <a:solidFill>
            <a:schemeClr val="accent2"/>
          </a:solidFill>
          <a:ln>
            <a:noFill/>
          </a:ln>
          <a:effectLst/>
        </p:spPr>
        <p:txBody>
          <a:bodyPr wrap="none" anchor="ctr"/>
          <a:lstStyle/>
          <a:p>
            <a:endParaRPr lang="en-US"/>
          </a:p>
        </p:txBody>
      </p:sp>
    </p:spTree>
    <p:extLst>
      <p:ext uri="{BB962C8B-B14F-4D97-AF65-F5344CB8AC3E}">
        <p14:creationId xmlns:p14="http://schemas.microsoft.com/office/powerpoint/2010/main" val="2124850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88885E5-4E1B-7C4A-8A33-8B7F92D90ED6}"/>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nvGrpSpPr>
          <p:cNvPr id="4" name="Group 3"/>
          <p:cNvGrpSpPr/>
          <p:nvPr/>
        </p:nvGrpSpPr>
        <p:grpSpPr>
          <a:xfrm>
            <a:off x="5103258" y="963300"/>
            <a:ext cx="284555" cy="3005272"/>
            <a:chOff x="5103258" y="963300"/>
            <a:chExt cx="284555" cy="3005272"/>
          </a:xfrm>
        </p:grpSpPr>
        <p:sp>
          <p:nvSpPr>
            <p:cNvPr id="37" name="Freeform 8"/>
            <p:cNvSpPr>
              <a:spLocks noChangeArrowheads="1"/>
            </p:cNvSpPr>
            <p:nvPr/>
          </p:nvSpPr>
          <p:spPr bwMode="auto">
            <a:xfrm>
              <a:off x="5103258" y="963300"/>
              <a:ext cx="276605" cy="272892"/>
            </a:xfrm>
            <a:custGeom>
              <a:avLst/>
              <a:gdLst>
                <a:gd name="T0" fmla="*/ 330 w 655"/>
                <a:gd name="T1" fmla="*/ 0 h 648"/>
                <a:gd name="T2" fmla="*/ 0 w 655"/>
                <a:gd name="T3" fmla="*/ 323 h 648"/>
                <a:gd name="T4" fmla="*/ 330 w 655"/>
                <a:gd name="T5" fmla="*/ 647 h 648"/>
                <a:gd name="T6" fmla="*/ 654 w 655"/>
                <a:gd name="T7" fmla="*/ 323 h 648"/>
                <a:gd name="T8" fmla="*/ 330 w 655"/>
                <a:gd name="T9" fmla="*/ 0 h 648"/>
                <a:gd name="T10" fmla="*/ 330 w 655"/>
                <a:gd name="T11" fmla="*/ 585 h 648"/>
                <a:gd name="T12" fmla="*/ 69 w 655"/>
                <a:gd name="T13" fmla="*/ 323 h 648"/>
                <a:gd name="T14" fmla="*/ 330 w 655"/>
                <a:gd name="T15" fmla="*/ 62 h 648"/>
                <a:gd name="T16" fmla="*/ 592 w 655"/>
                <a:gd name="T17" fmla="*/ 323 h 648"/>
                <a:gd name="T18" fmla="*/ 330 w 655"/>
                <a:gd name="T19" fmla="*/ 58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5" h="648">
                  <a:moveTo>
                    <a:pt x="330" y="0"/>
                  </a:moveTo>
                  <a:cubicBezTo>
                    <a:pt x="150" y="0"/>
                    <a:pt x="0" y="143"/>
                    <a:pt x="0" y="323"/>
                  </a:cubicBezTo>
                  <a:cubicBezTo>
                    <a:pt x="0" y="504"/>
                    <a:pt x="150" y="647"/>
                    <a:pt x="330" y="647"/>
                  </a:cubicBezTo>
                  <a:cubicBezTo>
                    <a:pt x="511" y="647"/>
                    <a:pt x="654" y="504"/>
                    <a:pt x="654" y="323"/>
                  </a:cubicBezTo>
                  <a:cubicBezTo>
                    <a:pt x="654" y="143"/>
                    <a:pt x="511" y="0"/>
                    <a:pt x="330" y="0"/>
                  </a:cubicBezTo>
                  <a:close/>
                  <a:moveTo>
                    <a:pt x="330" y="585"/>
                  </a:moveTo>
                  <a:cubicBezTo>
                    <a:pt x="187" y="585"/>
                    <a:pt x="69" y="467"/>
                    <a:pt x="69" y="323"/>
                  </a:cubicBezTo>
                  <a:cubicBezTo>
                    <a:pt x="69" y="180"/>
                    <a:pt x="187" y="62"/>
                    <a:pt x="330" y="62"/>
                  </a:cubicBezTo>
                  <a:cubicBezTo>
                    <a:pt x="473" y="62"/>
                    <a:pt x="592" y="180"/>
                    <a:pt x="592" y="323"/>
                  </a:cubicBezTo>
                  <a:cubicBezTo>
                    <a:pt x="592" y="467"/>
                    <a:pt x="473" y="585"/>
                    <a:pt x="330" y="585"/>
                  </a:cubicBezTo>
                  <a:close/>
                </a:path>
              </a:pathLst>
            </a:custGeom>
            <a:solidFill>
              <a:schemeClr val="accent4"/>
            </a:solidFill>
            <a:ln>
              <a:noFill/>
            </a:ln>
            <a:effectLst/>
          </p:spPr>
          <p:txBody>
            <a:bodyPr wrap="none" anchor="ctr"/>
            <a:lstStyle/>
            <a:p>
              <a:endParaRPr lang="en-US"/>
            </a:p>
          </p:txBody>
        </p:sp>
        <p:sp>
          <p:nvSpPr>
            <p:cNvPr id="41" name="Freeform 8"/>
            <p:cNvSpPr>
              <a:spLocks noChangeArrowheads="1"/>
            </p:cNvSpPr>
            <p:nvPr/>
          </p:nvSpPr>
          <p:spPr bwMode="auto">
            <a:xfrm>
              <a:off x="5111208" y="2324097"/>
              <a:ext cx="276605" cy="272892"/>
            </a:xfrm>
            <a:custGeom>
              <a:avLst/>
              <a:gdLst>
                <a:gd name="T0" fmla="*/ 330 w 655"/>
                <a:gd name="T1" fmla="*/ 0 h 648"/>
                <a:gd name="T2" fmla="*/ 0 w 655"/>
                <a:gd name="T3" fmla="*/ 323 h 648"/>
                <a:gd name="T4" fmla="*/ 330 w 655"/>
                <a:gd name="T5" fmla="*/ 647 h 648"/>
                <a:gd name="T6" fmla="*/ 654 w 655"/>
                <a:gd name="T7" fmla="*/ 323 h 648"/>
                <a:gd name="T8" fmla="*/ 330 w 655"/>
                <a:gd name="T9" fmla="*/ 0 h 648"/>
                <a:gd name="T10" fmla="*/ 330 w 655"/>
                <a:gd name="T11" fmla="*/ 585 h 648"/>
                <a:gd name="T12" fmla="*/ 69 w 655"/>
                <a:gd name="T13" fmla="*/ 323 h 648"/>
                <a:gd name="T14" fmla="*/ 330 w 655"/>
                <a:gd name="T15" fmla="*/ 62 h 648"/>
                <a:gd name="T16" fmla="*/ 592 w 655"/>
                <a:gd name="T17" fmla="*/ 323 h 648"/>
                <a:gd name="T18" fmla="*/ 330 w 655"/>
                <a:gd name="T19" fmla="*/ 58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5" h="648">
                  <a:moveTo>
                    <a:pt x="330" y="0"/>
                  </a:moveTo>
                  <a:cubicBezTo>
                    <a:pt x="150" y="0"/>
                    <a:pt x="0" y="143"/>
                    <a:pt x="0" y="323"/>
                  </a:cubicBezTo>
                  <a:cubicBezTo>
                    <a:pt x="0" y="504"/>
                    <a:pt x="150" y="647"/>
                    <a:pt x="330" y="647"/>
                  </a:cubicBezTo>
                  <a:cubicBezTo>
                    <a:pt x="511" y="647"/>
                    <a:pt x="654" y="504"/>
                    <a:pt x="654" y="323"/>
                  </a:cubicBezTo>
                  <a:cubicBezTo>
                    <a:pt x="654" y="143"/>
                    <a:pt x="511" y="0"/>
                    <a:pt x="330" y="0"/>
                  </a:cubicBezTo>
                  <a:close/>
                  <a:moveTo>
                    <a:pt x="330" y="585"/>
                  </a:moveTo>
                  <a:cubicBezTo>
                    <a:pt x="187" y="585"/>
                    <a:pt x="69" y="467"/>
                    <a:pt x="69" y="323"/>
                  </a:cubicBezTo>
                  <a:cubicBezTo>
                    <a:pt x="69" y="180"/>
                    <a:pt x="187" y="62"/>
                    <a:pt x="330" y="62"/>
                  </a:cubicBezTo>
                  <a:cubicBezTo>
                    <a:pt x="473" y="62"/>
                    <a:pt x="592" y="180"/>
                    <a:pt x="592" y="323"/>
                  </a:cubicBezTo>
                  <a:cubicBezTo>
                    <a:pt x="592" y="467"/>
                    <a:pt x="473" y="585"/>
                    <a:pt x="330" y="585"/>
                  </a:cubicBezTo>
                  <a:close/>
                </a:path>
              </a:pathLst>
            </a:custGeom>
            <a:solidFill>
              <a:schemeClr val="accent5"/>
            </a:solidFill>
            <a:ln>
              <a:noFill/>
            </a:ln>
            <a:effectLst/>
          </p:spPr>
          <p:txBody>
            <a:bodyPr wrap="none" anchor="ctr"/>
            <a:lstStyle/>
            <a:p>
              <a:endParaRPr lang="en-US"/>
            </a:p>
          </p:txBody>
        </p:sp>
        <p:sp>
          <p:nvSpPr>
            <p:cNvPr id="42" name="Freeform 8"/>
            <p:cNvSpPr>
              <a:spLocks noChangeArrowheads="1"/>
            </p:cNvSpPr>
            <p:nvPr/>
          </p:nvSpPr>
          <p:spPr bwMode="auto">
            <a:xfrm>
              <a:off x="5103258" y="3695680"/>
              <a:ext cx="276605" cy="272892"/>
            </a:xfrm>
            <a:custGeom>
              <a:avLst/>
              <a:gdLst>
                <a:gd name="T0" fmla="*/ 330 w 655"/>
                <a:gd name="T1" fmla="*/ 0 h 648"/>
                <a:gd name="T2" fmla="*/ 0 w 655"/>
                <a:gd name="T3" fmla="*/ 323 h 648"/>
                <a:gd name="T4" fmla="*/ 330 w 655"/>
                <a:gd name="T5" fmla="*/ 647 h 648"/>
                <a:gd name="T6" fmla="*/ 654 w 655"/>
                <a:gd name="T7" fmla="*/ 323 h 648"/>
                <a:gd name="T8" fmla="*/ 330 w 655"/>
                <a:gd name="T9" fmla="*/ 0 h 648"/>
                <a:gd name="T10" fmla="*/ 330 w 655"/>
                <a:gd name="T11" fmla="*/ 585 h 648"/>
                <a:gd name="T12" fmla="*/ 69 w 655"/>
                <a:gd name="T13" fmla="*/ 323 h 648"/>
                <a:gd name="T14" fmla="*/ 330 w 655"/>
                <a:gd name="T15" fmla="*/ 62 h 648"/>
                <a:gd name="T16" fmla="*/ 592 w 655"/>
                <a:gd name="T17" fmla="*/ 323 h 648"/>
                <a:gd name="T18" fmla="*/ 330 w 655"/>
                <a:gd name="T19" fmla="*/ 58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5" h="648">
                  <a:moveTo>
                    <a:pt x="330" y="0"/>
                  </a:moveTo>
                  <a:cubicBezTo>
                    <a:pt x="150" y="0"/>
                    <a:pt x="0" y="143"/>
                    <a:pt x="0" y="323"/>
                  </a:cubicBezTo>
                  <a:cubicBezTo>
                    <a:pt x="0" y="504"/>
                    <a:pt x="150" y="647"/>
                    <a:pt x="330" y="647"/>
                  </a:cubicBezTo>
                  <a:cubicBezTo>
                    <a:pt x="511" y="647"/>
                    <a:pt x="654" y="504"/>
                    <a:pt x="654" y="323"/>
                  </a:cubicBezTo>
                  <a:cubicBezTo>
                    <a:pt x="654" y="143"/>
                    <a:pt x="511" y="0"/>
                    <a:pt x="330" y="0"/>
                  </a:cubicBezTo>
                  <a:close/>
                  <a:moveTo>
                    <a:pt x="330" y="585"/>
                  </a:moveTo>
                  <a:cubicBezTo>
                    <a:pt x="187" y="585"/>
                    <a:pt x="69" y="467"/>
                    <a:pt x="69" y="323"/>
                  </a:cubicBezTo>
                  <a:cubicBezTo>
                    <a:pt x="69" y="180"/>
                    <a:pt x="187" y="62"/>
                    <a:pt x="330" y="62"/>
                  </a:cubicBezTo>
                  <a:cubicBezTo>
                    <a:pt x="473" y="62"/>
                    <a:pt x="592" y="180"/>
                    <a:pt x="592" y="323"/>
                  </a:cubicBezTo>
                  <a:cubicBezTo>
                    <a:pt x="592" y="467"/>
                    <a:pt x="473" y="585"/>
                    <a:pt x="330" y="585"/>
                  </a:cubicBezTo>
                  <a:close/>
                </a:path>
              </a:pathLst>
            </a:custGeom>
            <a:solidFill>
              <a:schemeClr val="accent1"/>
            </a:solidFill>
            <a:ln>
              <a:noFill/>
            </a:ln>
            <a:effectLst/>
          </p:spPr>
          <p:txBody>
            <a:bodyPr wrap="none" anchor="ctr"/>
            <a:lstStyle/>
            <a:p>
              <a:endParaRPr lang="en-US"/>
            </a:p>
          </p:txBody>
        </p:sp>
      </p:grpSp>
      <p:sp>
        <p:nvSpPr>
          <p:cNvPr id="2" name="Text Placeholder 1"/>
          <p:cNvSpPr>
            <a:spLocks noGrp="1"/>
          </p:cNvSpPr>
          <p:nvPr>
            <p:ph type="body" sz="quarter" idx="11"/>
          </p:nvPr>
        </p:nvSpPr>
        <p:spPr>
          <a:xfrm>
            <a:off x="2088647" y="276182"/>
            <a:ext cx="1730518" cy="600075"/>
          </a:xfrm>
        </p:spPr>
        <p:txBody>
          <a:bodyPr/>
          <a:lstStyle/>
          <a:p>
            <a:r>
              <a:rPr lang="en-CA" dirty="0"/>
              <a:t>Similarities</a:t>
            </a:r>
            <a:endParaRPr lang="en-US" dirty="0"/>
          </a:p>
        </p:txBody>
      </p:sp>
      <p:grpSp>
        <p:nvGrpSpPr>
          <p:cNvPr id="5" name="Group 4"/>
          <p:cNvGrpSpPr/>
          <p:nvPr/>
        </p:nvGrpSpPr>
        <p:grpSpPr>
          <a:xfrm>
            <a:off x="1200642" y="1275358"/>
            <a:ext cx="7331103" cy="3485053"/>
            <a:chOff x="1200642" y="1275358"/>
            <a:chExt cx="7331103" cy="3485053"/>
          </a:xfrm>
        </p:grpSpPr>
        <p:sp>
          <p:nvSpPr>
            <p:cNvPr id="28" name="Content Placeholder 2"/>
            <p:cNvSpPr txBox="1">
              <a:spLocks/>
            </p:cNvSpPr>
            <p:nvPr/>
          </p:nvSpPr>
          <p:spPr>
            <a:xfrm>
              <a:off x="5025216" y="1275358"/>
              <a:ext cx="3506529" cy="747420"/>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32" name="Content Placeholder 2"/>
            <p:cNvSpPr txBox="1">
              <a:spLocks/>
            </p:cNvSpPr>
            <p:nvPr/>
          </p:nvSpPr>
          <p:spPr>
            <a:xfrm>
              <a:off x="5025215" y="2641548"/>
              <a:ext cx="3506529" cy="747420"/>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35" name="Content Placeholder 2"/>
            <p:cNvSpPr txBox="1">
              <a:spLocks/>
            </p:cNvSpPr>
            <p:nvPr/>
          </p:nvSpPr>
          <p:spPr>
            <a:xfrm>
              <a:off x="5025214" y="4007738"/>
              <a:ext cx="3506529" cy="747420"/>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31" name="Content Placeholder 2"/>
            <p:cNvSpPr txBox="1">
              <a:spLocks/>
            </p:cNvSpPr>
            <p:nvPr/>
          </p:nvSpPr>
          <p:spPr>
            <a:xfrm>
              <a:off x="1200644" y="1280611"/>
              <a:ext cx="3506529" cy="747420"/>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22" name="Content Placeholder 2"/>
            <p:cNvSpPr txBox="1">
              <a:spLocks/>
            </p:cNvSpPr>
            <p:nvPr/>
          </p:nvSpPr>
          <p:spPr>
            <a:xfrm>
              <a:off x="1200643" y="2646801"/>
              <a:ext cx="3506529" cy="747420"/>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25" name="Content Placeholder 2"/>
            <p:cNvSpPr txBox="1">
              <a:spLocks/>
            </p:cNvSpPr>
            <p:nvPr/>
          </p:nvSpPr>
          <p:spPr>
            <a:xfrm>
              <a:off x="1200642" y="4012991"/>
              <a:ext cx="3506529" cy="747420"/>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grpSp>
      <p:grpSp>
        <p:nvGrpSpPr>
          <p:cNvPr id="3" name="Group 2"/>
          <p:cNvGrpSpPr/>
          <p:nvPr/>
        </p:nvGrpSpPr>
        <p:grpSpPr>
          <a:xfrm>
            <a:off x="1278686" y="968553"/>
            <a:ext cx="276606" cy="3005272"/>
            <a:chOff x="1278686" y="968553"/>
            <a:chExt cx="276606" cy="3005272"/>
          </a:xfrm>
        </p:grpSpPr>
        <p:sp>
          <p:nvSpPr>
            <p:cNvPr id="19" name="Freeform 7"/>
            <p:cNvSpPr>
              <a:spLocks noChangeArrowheads="1"/>
            </p:cNvSpPr>
            <p:nvPr/>
          </p:nvSpPr>
          <p:spPr bwMode="auto">
            <a:xfrm>
              <a:off x="1278688" y="968553"/>
              <a:ext cx="276604" cy="272892"/>
            </a:xfrm>
            <a:custGeom>
              <a:avLst/>
              <a:gdLst>
                <a:gd name="T0" fmla="*/ 193 w 655"/>
                <a:gd name="T1" fmla="*/ 261 h 648"/>
                <a:gd name="T2" fmla="*/ 150 w 655"/>
                <a:gd name="T3" fmla="*/ 305 h 648"/>
                <a:gd name="T4" fmla="*/ 299 w 655"/>
                <a:gd name="T5" fmla="*/ 454 h 648"/>
                <a:gd name="T6" fmla="*/ 623 w 655"/>
                <a:gd name="T7" fmla="*/ 130 h 648"/>
                <a:gd name="T8" fmla="*/ 579 w 655"/>
                <a:gd name="T9" fmla="*/ 81 h 648"/>
                <a:gd name="T10" fmla="*/ 299 w 655"/>
                <a:gd name="T11" fmla="*/ 361 h 648"/>
                <a:gd name="T12" fmla="*/ 193 w 655"/>
                <a:gd name="T13" fmla="*/ 261 h 648"/>
                <a:gd name="T14" fmla="*/ 592 w 655"/>
                <a:gd name="T15" fmla="*/ 323 h 648"/>
                <a:gd name="T16" fmla="*/ 330 w 655"/>
                <a:gd name="T17" fmla="*/ 585 h 648"/>
                <a:gd name="T18" fmla="*/ 69 w 655"/>
                <a:gd name="T19" fmla="*/ 323 h 648"/>
                <a:gd name="T20" fmla="*/ 330 w 655"/>
                <a:gd name="T21" fmla="*/ 62 h 648"/>
                <a:gd name="T22" fmla="*/ 399 w 655"/>
                <a:gd name="T23" fmla="*/ 74 h 648"/>
                <a:gd name="T24" fmla="*/ 455 w 655"/>
                <a:gd name="T25" fmla="*/ 18 h 648"/>
                <a:gd name="T26" fmla="*/ 330 w 655"/>
                <a:gd name="T27" fmla="*/ 0 h 648"/>
                <a:gd name="T28" fmla="*/ 0 w 655"/>
                <a:gd name="T29" fmla="*/ 323 h 648"/>
                <a:gd name="T30" fmla="*/ 330 w 655"/>
                <a:gd name="T31" fmla="*/ 647 h 648"/>
                <a:gd name="T32" fmla="*/ 654 w 655"/>
                <a:gd name="T33" fmla="*/ 323 h 648"/>
                <a:gd name="T34" fmla="*/ 592 w 655"/>
                <a:gd name="T35" fmla="*/ 32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5" h="648">
                  <a:moveTo>
                    <a:pt x="193" y="261"/>
                  </a:moveTo>
                  <a:lnTo>
                    <a:pt x="150" y="305"/>
                  </a:lnTo>
                  <a:lnTo>
                    <a:pt x="299" y="454"/>
                  </a:lnTo>
                  <a:lnTo>
                    <a:pt x="623" y="130"/>
                  </a:lnTo>
                  <a:lnTo>
                    <a:pt x="579" y="81"/>
                  </a:lnTo>
                  <a:lnTo>
                    <a:pt x="299" y="361"/>
                  </a:lnTo>
                  <a:lnTo>
                    <a:pt x="193" y="261"/>
                  </a:lnTo>
                  <a:close/>
                  <a:moveTo>
                    <a:pt x="592" y="323"/>
                  </a:moveTo>
                  <a:cubicBezTo>
                    <a:pt x="592" y="467"/>
                    <a:pt x="473" y="585"/>
                    <a:pt x="330" y="585"/>
                  </a:cubicBezTo>
                  <a:cubicBezTo>
                    <a:pt x="187" y="585"/>
                    <a:pt x="69" y="467"/>
                    <a:pt x="69" y="323"/>
                  </a:cubicBezTo>
                  <a:cubicBezTo>
                    <a:pt x="69" y="180"/>
                    <a:pt x="187" y="62"/>
                    <a:pt x="330" y="62"/>
                  </a:cubicBezTo>
                  <a:cubicBezTo>
                    <a:pt x="355" y="62"/>
                    <a:pt x="380" y="68"/>
                    <a:pt x="399" y="74"/>
                  </a:cubicBezTo>
                  <a:lnTo>
                    <a:pt x="455" y="18"/>
                  </a:lnTo>
                  <a:cubicBezTo>
                    <a:pt x="411" y="6"/>
                    <a:pt x="374" y="0"/>
                    <a:pt x="330" y="0"/>
                  </a:cubicBezTo>
                  <a:cubicBezTo>
                    <a:pt x="150" y="0"/>
                    <a:pt x="0" y="143"/>
                    <a:pt x="0" y="323"/>
                  </a:cubicBezTo>
                  <a:cubicBezTo>
                    <a:pt x="0" y="504"/>
                    <a:pt x="150" y="647"/>
                    <a:pt x="330" y="647"/>
                  </a:cubicBezTo>
                  <a:cubicBezTo>
                    <a:pt x="511" y="647"/>
                    <a:pt x="654" y="504"/>
                    <a:pt x="654" y="323"/>
                  </a:cubicBezTo>
                  <a:lnTo>
                    <a:pt x="592" y="323"/>
                  </a:lnTo>
                  <a:close/>
                </a:path>
              </a:pathLst>
            </a:custGeom>
            <a:solidFill>
              <a:schemeClr val="accent1"/>
            </a:solidFill>
            <a:ln>
              <a:noFill/>
            </a:ln>
            <a:effectLst/>
          </p:spPr>
          <p:txBody>
            <a:bodyPr wrap="none" anchor="ctr"/>
            <a:lstStyle/>
            <a:p>
              <a:endParaRPr lang="en-US"/>
            </a:p>
          </p:txBody>
        </p:sp>
        <p:sp>
          <p:nvSpPr>
            <p:cNvPr id="23" name="Freeform 7"/>
            <p:cNvSpPr>
              <a:spLocks noChangeArrowheads="1"/>
            </p:cNvSpPr>
            <p:nvPr/>
          </p:nvSpPr>
          <p:spPr bwMode="auto">
            <a:xfrm>
              <a:off x="1278687" y="2334743"/>
              <a:ext cx="276604" cy="272892"/>
            </a:xfrm>
            <a:custGeom>
              <a:avLst/>
              <a:gdLst>
                <a:gd name="T0" fmla="*/ 193 w 655"/>
                <a:gd name="T1" fmla="*/ 261 h 648"/>
                <a:gd name="T2" fmla="*/ 150 w 655"/>
                <a:gd name="T3" fmla="*/ 305 h 648"/>
                <a:gd name="T4" fmla="*/ 299 w 655"/>
                <a:gd name="T5" fmla="*/ 454 h 648"/>
                <a:gd name="T6" fmla="*/ 623 w 655"/>
                <a:gd name="T7" fmla="*/ 130 h 648"/>
                <a:gd name="T8" fmla="*/ 579 w 655"/>
                <a:gd name="T9" fmla="*/ 81 h 648"/>
                <a:gd name="T10" fmla="*/ 299 w 655"/>
                <a:gd name="T11" fmla="*/ 361 h 648"/>
                <a:gd name="T12" fmla="*/ 193 w 655"/>
                <a:gd name="T13" fmla="*/ 261 h 648"/>
                <a:gd name="T14" fmla="*/ 592 w 655"/>
                <a:gd name="T15" fmla="*/ 323 h 648"/>
                <a:gd name="T16" fmla="*/ 330 w 655"/>
                <a:gd name="T17" fmla="*/ 585 h 648"/>
                <a:gd name="T18" fmla="*/ 69 w 655"/>
                <a:gd name="T19" fmla="*/ 323 h 648"/>
                <a:gd name="T20" fmla="*/ 330 w 655"/>
                <a:gd name="T21" fmla="*/ 62 h 648"/>
                <a:gd name="T22" fmla="*/ 399 w 655"/>
                <a:gd name="T23" fmla="*/ 74 h 648"/>
                <a:gd name="T24" fmla="*/ 455 w 655"/>
                <a:gd name="T25" fmla="*/ 18 h 648"/>
                <a:gd name="T26" fmla="*/ 330 w 655"/>
                <a:gd name="T27" fmla="*/ 0 h 648"/>
                <a:gd name="T28" fmla="*/ 0 w 655"/>
                <a:gd name="T29" fmla="*/ 323 h 648"/>
                <a:gd name="T30" fmla="*/ 330 w 655"/>
                <a:gd name="T31" fmla="*/ 647 h 648"/>
                <a:gd name="T32" fmla="*/ 654 w 655"/>
                <a:gd name="T33" fmla="*/ 323 h 648"/>
                <a:gd name="T34" fmla="*/ 592 w 655"/>
                <a:gd name="T35" fmla="*/ 32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5" h="648">
                  <a:moveTo>
                    <a:pt x="193" y="261"/>
                  </a:moveTo>
                  <a:lnTo>
                    <a:pt x="150" y="305"/>
                  </a:lnTo>
                  <a:lnTo>
                    <a:pt x="299" y="454"/>
                  </a:lnTo>
                  <a:lnTo>
                    <a:pt x="623" y="130"/>
                  </a:lnTo>
                  <a:lnTo>
                    <a:pt x="579" y="81"/>
                  </a:lnTo>
                  <a:lnTo>
                    <a:pt x="299" y="361"/>
                  </a:lnTo>
                  <a:lnTo>
                    <a:pt x="193" y="261"/>
                  </a:lnTo>
                  <a:close/>
                  <a:moveTo>
                    <a:pt x="592" y="323"/>
                  </a:moveTo>
                  <a:cubicBezTo>
                    <a:pt x="592" y="467"/>
                    <a:pt x="473" y="585"/>
                    <a:pt x="330" y="585"/>
                  </a:cubicBezTo>
                  <a:cubicBezTo>
                    <a:pt x="187" y="585"/>
                    <a:pt x="69" y="467"/>
                    <a:pt x="69" y="323"/>
                  </a:cubicBezTo>
                  <a:cubicBezTo>
                    <a:pt x="69" y="180"/>
                    <a:pt x="187" y="62"/>
                    <a:pt x="330" y="62"/>
                  </a:cubicBezTo>
                  <a:cubicBezTo>
                    <a:pt x="355" y="62"/>
                    <a:pt x="380" y="68"/>
                    <a:pt x="399" y="74"/>
                  </a:cubicBezTo>
                  <a:lnTo>
                    <a:pt x="455" y="18"/>
                  </a:lnTo>
                  <a:cubicBezTo>
                    <a:pt x="411" y="6"/>
                    <a:pt x="374" y="0"/>
                    <a:pt x="330" y="0"/>
                  </a:cubicBezTo>
                  <a:cubicBezTo>
                    <a:pt x="150" y="0"/>
                    <a:pt x="0" y="143"/>
                    <a:pt x="0" y="323"/>
                  </a:cubicBezTo>
                  <a:cubicBezTo>
                    <a:pt x="0" y="504"/>
                    <a:pt x="150" y="647"/>
                    <a:pt x="330" y="647"/>
                  </a:cubicBezTo>
                  <a:cubicBezTo>
                    <a:pt x="511" y="647"/>
                    <a:pt x="654" y="504"/>
                    <a:pt x="654" y="323"/>
                  </a:cubicBezTo>
                  <a:lnTo>
                    <a:pt x="592" y="323"/>
                  </a:lnTo>
                  <a:close/>
                </a:path>
              </a:pathLst>
            </a:custGeom>
            <a:solidFill>
              <a:schemeClr val="accent2"/>
            </a:solidFill>
            <a:ln>
              <a:noFill/>
            </a:ln>
            <a:effectLst/>
          </p:spPr>
          <p:txBody>
            <a:bodyPr wrap="none" anchor="ctr"/>
            <a:lstStyle/>
            <a:p>
              <a:endParaRPr lang="en-US"/>
            </a:p>
          </p:txBody>
        </p:sp>
        <p:sp>
          <p:nvSpPr>
            <p:cNvPr id="26" name="Freeform 7"/>
            <p:cNvSpPr>
              <a:spLocks noChangeArrowheads="1"/>
            </p:cNvSpPr>
            <p:nvPr/>
          </p:nvSpPr>
          <p:spPr bwMode="auto">
            <a:xfrm>
              <a:off x="1278686" y="3700933"/>
              <a:ext cx="276604" cy="272892"/>
            </a:xfrm>
            <a:custGeom>
              <a:avLst/>
              <a:gdLst>
                <a:gd name="T0" fmla="*/ 193 w 655"/>
                <a:gd name="T1" fmla="*/ 261 h 648"/>
                <a:gd name="T2" fmla="*/ 150 w 655"/>
                <a:gd name="T3" fmla="*/ 305 h 648"/>
                <a:gd name="T4" fmla="*/ 299 w 655"/>
                <a:gd name="T5" fmla="*/ 454 h 648"/>
                <a:gd name="T6" fmla="*/ 623 w 655"/>
                <a:gd name="T7" fmla="*/ 130 h 648"/>
                <a:gd name="T8" fmla="*/ 579 w 655"/>
                <a:gd name="T9" fmla="*/ 81 h 648"/>
                <a:gd name="T10" fmla="*/ 299 w 655"/>
                <a:gd name="T11" fmla="*/ 361 h 648"/>
                <a:gd name="T12" fmla="*/ 193 w 655"/>
                <a:gd name="T13" fmla="*/ 261 h 648"/>
                <a:gd name="T14" fmla="*/ 592 w 655"/>
                <a:gd name="T15" fmla="*/ 323 h 648"/>
                <a:gd name="T16" fmla="*/ 330 w 655"/>
                <a:gd name="T17" fmla="*/ 585 h 648"/>
                <a:gd name="T18" fmla="*/ 69 w 655"/>
                <a:gd name="T19" fmla="*/ 323 h 648"/>
                <a:gd name="T20" fmla="*/ 330 w 655"/>
                <a:gd name="T21" fmla="*/ 62 h 648"/>
                <a:gd name="T22" fmla="*/ 399 w 655"/>
                <a:gd name="T23" fmla="*/ 74 h 648"/>
                <a:gd name="T24" fmla="*/ 455 w 655"/>
                <a:gd name="T25" fmla="*/ 18 h 648"/>
                <a:gd name="T26" fmla="*/ 330 w 655"/>
                <a:gd name="T27" fmla="*/ 0 h 648"/>
                <a:gd name="T28" fmla="*/ 0 w 655"/>
                <a:gd name="T29" fmla="*/ 323 h 648"/>
                <a:gd name="T30" fmla="*/ 330 w 655"/>
                <a:gd name="T31" fmla="*/ 647 h 648"/>
                <a:gd name="T32" fmla="*/ 654 w 655"/>
                <a:gd name="T33" fmla="*/ 323 h 648"/>
                <a:gd name="T34" fmla="*/ 592 w 655"/>
                <a:gd name="T35" fmla="*/ 32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5" h="648">
                  <a:moveTo>
                    <a:pt x="193" y="261"/>
                  </a:moveTo>
                  <a:lnTo>
                    <a:pt x="150" y="305"/>
                  </a:lnTo>
                  <a:lnTo>
                    <a:pt x="299" y="454"/>
                  </a:lnTo>
                  <a:lnTo>
                    <a:pt x="623" y="130"/>
                  </a:lnTo>
                  <a:lnTo>
                    <a:pt x="579" y="81"/>
                  </a:lnTo>
                  <a:lnTo>
                    <a:pt x="299" y="361"/>
                  </a:lnTo>
                  <a:lnTo>
                    <a:pt x="193" y="261"/>
                  </a:lnTo>
                  <a:close/>
                  <a:moveTo>
                    <a:pt x="592" y="323"/>
                  </a:moveTo>
                  <a:cubicBezTo>
                    <a:pt x="592" y="467"/>
                    <a:pt x="473" y="585"/>
                    <a:pt x="330" y="585"/>
                  </a:cubicBezTo>
                  <a:cubicBezTo>
                    <a:pt x="187" y="585"/>
                    <a:pt x="69" y="467"/>
                    <a:pt x="69" y="323"/>
                  </a:cubicBezTo>
                  <a:cubicBezTo>
                    <a:pt x="69" y="180"/>
                    <a:pt x="187" y="62"/>
                    <a:pt x="330" y="62"/>
                  </a:cubicBezTo>
                  <a:cubicBezTo>
                    <a:pt x="355" y="62"/>
                    <a:pt x="380" y="68"/>
                    <a:pt x="399" y="74"/>
                  </a:cubicBezTo>
                  <a:lnTo>
                    <a:pt x="455" y="18"/>
                  </a:lnTo>
                  <a:cubicBezTo>
                    <a:pt x="411" y="6"/>
                    <a:pt x="374" y="0"/>
                    <a:pt x="330" y="0"/>
                  </a:cubicBezTo>
                  <a:cubicBezTo>
                    <a:pt x="150" y="0"/>
                    <a:pt x="0" y="143"/>
                    <a:pt x="0" y="323"/>
                  </a:cubicBezTo>
                  <a:cubicBezTo>
                    <a:pt x="0" y="504"/>
                    <a:pt x="150" y="647"/>
                    <a:pt x="330" y="647"/>
                  </a:cubicBezTo>
                  <a:cubicBezTo>
                    <a:pt x="511" y="647"/>
                    <a:pt x="654" y="504"/>
                    <a:pt x="654" y="323"/>
                  </a:cubicBezTo>
                  <a:lnTo>
                    <a:pt x="592" y="323"/>
                  </a:lnTo>
                  <a:close/>
                </a:path>
              </a:pathLst>
            </a:custGeom>
            <a:solidFill>
              <a:schemeClr val="accent3"/>
            </a:solidFill>
            <a:ln>
              <a:noFill/>
            </a:ln>
            <a:effectLst/>
          </p:spPr>
          <p:txBody>
            <a:bodyPr wrap="none" anchor="ctr"/>
            <a:lstStyle/>
            <a:p>
              <a:endParaRPr lang="en-US"/>
            </a:p>
          </p:txBody>
        </p:sp>
      </p:grpSp>
      <p:sp>
        <p:nvSpPr>
          <p:cNvPr id="20" name="Text Placeholder 1">
            <a:extLst>
              <a:ext uri="{FF2B5EF4-FFF2-40B4-BE49-F238E27FC236}">
                <a16:creationId xmlns:a16="http://schemas.microsoft.com/office/drawing/2014/main" id="{4509BEF4-7C1F-0746-9995-9AA55D1B89F2}"/>
              </a:ext>
            </a:extLst>
          </p:cNvPr>
          <p:cNvSpPr txBox="1">
            <a:spLocks/>
          </p:cNvSpPr>
          <p:nvPr/>
        </p:nvSpPr>
        <p:spPr>
          <a:xfrm>
            <a:off x="5616323" y="276181"/>
            <a:ext cx="1730518" cy="600075"/>
          </a:xfrm>
          <a:prstGeom prst="rect">
            <a:avLst/>
          </a:prstGeom>
        </p:spPr>
        <p:txBody>
          <a:bodyPr anchor="ctr">
            <a:noAutofit/>
          </a:bodyPr>
          <a:lstStyle>
            <a:lvl1pPr marL="0" indent="0" algn="l" defTabSz="457200" rtl="0" eaLnBrk="1" latinLnBrk="0" hangingPunct="1">
              <a:spcBef>
                <a:spcPct val="20000"/>
              </a:spcBef>
              <a:buFont typeface="Arial"/>
              <a:buNone/>
              <a:defRPr sz="24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rgbClr val="323232"/>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323232"/>
                </a:solidFill>
                <a:latin typeface="+mj-lt"/>
                <a:ea typeface="+mn-ea"/>
                <a:cs typeface="+mn-cs"/>
              </a:defRPr>
            </a:lvl3pPr>
            <a:lvl4pPr marL="1600200" indent="-228600" algn="l" defTabSz="457200" rtl="0" eaLnBrk="1" latinLnBrk="0" hangingPunct="1">
              <a:spcBef>
                <a:spcPct val="20000"/>
              </a:spcBef>
              <a:buFont typeface="Arial"/>
              <a:buChar char="–"/>
              <a:defRPr sz="2400" kern="1200">
                <a:solidFill>
                  <a:srgbClr val="323232"/>
                </a:solidFill>
                <a:latin typeface="+mj-lt"/>
                <a:ea typeface="+mn-ea"/>
                <a:cs typeface="+mn-cs"/>
              </a:defRPr>
            </a:lvl4pPr>
            <a:lvl5pPr marL="2057400" indent="-228600" algn="l" defTabSz="457200" rtl="0" eaLnBrk="1" latinLnBrk="0" hangingPunct="1">
              <a:spcBef>
                <a:spcPct val="20000"/>
              </a:spcBef>
              <a:buFont typeface="Arial"/>
              <a:buChar char="»"/>
              <a:defRPr sz="2400" kern="1200">
                <a:solidFill>
                  <a:srgbClr val="323232"/>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dirty="0"/>
              <a:t>Differences</a:t>
            </a:r>
            <a:endParaRPr lang="en-US" dirty="0"/>
          </a:p>
        </p:txBody>
      </p:sp>
    </p:spTree>
    <p:extLst>
      <p:ext uri="{BB962C8B-B14F-4D97-AF65-F5344CB8AC3E}">
        <p14:creationId xmlns:p14="http://schemas.microsoft.com/office/powerpoint/2010/main" val="3452743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E098FB-A87E-254D-9512-7725BEF236DB}"/>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2" name="Text Placeholder 1"/>
          <p:cNvSpPr>
            <a:spLocks noGrp="1"/>
          </p:cNvSpPr>
          <p:nvPr>
            <p:ph type="body" sz="quarter" idx="11"/>
          </p:nvPr>
        </p:nvSpPr>
        <p:spPr>
          <a:xfrm>
            <a:off x="1009586" y="516078"/>
            <a:ext cx="7315200" cy="600075"/>
          </a:xfrm>
        </p:spPr>
        <p:txBody>
          <a:bodyPr/>
          <a:lstStyle/>
          <a:p>
            <a:r>
              <a:rPr lang="en-CA" dirty="0"/>
              <a:t>Why might older generations of Indigenous people pass on knowledge around healthy relationships to younger generations?</a:t>
            </a:r>
            <a:endParaRPr lang="en-US" dirty="0"/>
          </a:p>
        </p:txBody>
      </p:sp>
      <p:sp>
        <p:nvSpPr>
          <p:cNvPr id="35" name="Content Placeholder 2"/>
          <p:cNvSpPr>
            <a:spLocks noGrp="1"/>
          </p:cNvSpPr>
          <p:nvPr>
            <p:ph sz="quarter" idx="4294967295"/>
          </p:nvPr>
        </p:nvSpPr>
        <p:spPr>
          <a:xfrm>
            <a:off x="1229904" y="1831191"/>
            <a:ext cx="3327973" cy="2408025"/>
          </a:xfrm>
          <a:prstGeom prst="rect">
            <a:avLst/>
          </a:prstGeom>
        </p:spPr>
        <p:txBody>
          <a:bodyPr/>
          <a:lstStyle/>
          <a:p>
            <a:r>
              <a:rPr lang="en-US" dirty="0"/>
              <a:t>Double click here to add your answers!</a:t>
            </a:r>
          </a:p>
        </p:txBody>
      </p:sp>
      <p:sp>
        <p:nvSpPr>
          <p:cNvPr id="37" name="Rectangle 36"/>
          <p:cNvSpPr/>
          <p:nvPr/>
        </p:nvSpPr>
        <p:spPr>
          <a:xfrm>
            <a:off x="1126225" y="1928591"/>
            <a:ext cx="90377" cy="9037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p:cNvSpPr/>
          <p:nvPr/>
        </p:nvSpPr>
        <p:spPr>
          <a:xfrm>
            <a:off x="1126225" y="2738748"/>
            <a:ext cx="90377" cy="90377"/>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p:cNvSpPr/>
          <p:nvPr/>
        </p:nvSpPr>
        <p:spPr>
          <a:xfrm>
            <a:off x="1126225" y="3533784"/>
            <a:ext cx="90377" cy="90377"/>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 name="Group 2"/>
          <p:cNvGrpSpPr/>
          <p:nvPr/>
        </p:nvGrpSpPr>
        <p:grpSpPr>
          <a:xfrm>
            <a:off x="4826000" y="3211764"/>
            <a:ext cx="2259852" cy="1940202"/>
            <a:chOff x="4826000" y="3211764"/>
            <a:chExt cx="2259852" cy="1940202"/>
          </a:xfrm>
        </p:grpSpPr>
        <p:sp>
          <p:nvSpPr>
            <p:cNvPr id="12" name="Shape 2746"/>
            <p:cNvSpPr/>
            <p:nvPr/>
          </p:nvSpPr>
          <p:spPr>
            <a:xfrm>
              <a:off x="4826000" y="3211764"/>
              <a:ext cx="2183181" cy="1940202"/>
            </a:xfrm>
            <a:custGeom>
              <a:avLst/>
              <a:gdLst/>
              <a:ahLst/>
              <a:cxnLst>
                <a:cxn ang="0">
                  <a:pos x="wd2" y="hd2"/>
                </a:cxn>
                <a:cxn ang="5400000">
                  <a:pos x="wd2" y="hd2"/>
                </a:cxn>
                <a:cxn ang="10800000">
                  <a:pos x="wd2" y="hd2"/>
                </a:cxn>
                <a:cxn ang="16200000">
                  <a:pos x="wd2" y="hd2"/>
                </a:cxn>
              </a:cxnLst>
              <a:rect l="0" t="0" r="r" b="b"/>
              <a:pathLst>
                <a:path w="21491" h="21294" extrusionOk="0">
                  <a:moveTo>
                    <a:pt x="6799" y="21285"/>
                  </a:moveTo>
                  <a:lnTo>
                    <a:pt x="6819" y="18455"/>
                  </a:lnTo>
                  <a:cubicBezTo>
                    <a:pt x="6863" y="17887"/>
                    <a:pt x="6774" y="17316"/>
                    <a:pt x="6561" y="16798"/>
                  </a:cubicBezTo>
                  <a:cubicBezTo>
                    <a:pt x="6351" y="16286"/>
                    <a:pt x="6027" y="15843"/>
                    <a:pt x="5620" y="15510"/>
                  </a:cubicBezTo>
                  <a:lnTo>
                    <a:pt x="1759" y="11676"/>
                  </a:lnTo>
                  <a:cubicBezTo>
                    <a:pt x="907" y="10760"/>
                    <a:pt x="330" y="9573"/>
                    <a:pt x="105" y="8278"/>
                  </a:cubicBezTo>
                  <a:cubicBezTo>
                    <a:pt x="-109" y="7048"/>
                    <a:pt x="5" y="5775"/>
                    <a:pt x="433" y="4616"/>
                  </a:cubicBezTo>
                  <a:cubicBezTo>
                    <a:pt x="1260" y="2489"/>
                    <a:pt x="2907" y="893"/>
                    <a:pt x="4912" y="276"/>
                  </a:cubicBezTo>
                  <a:cubicBezTo>
                    <a:pt x="6800" y="-305"/>
                    <a:pt x="8820" y="42"/>
                    <a:pt x="10463" y="1230"/>
                  </a:cubicBezTo>
                  <a:cubicBezTo>
                    <a:pt x="12349" y="1490"/>
                    <a:pt x="14127" y="2356"/>
                    <a:pt x="15581" y="3721"/>
                  </a:cubicBezTo>
                  <a:cubicBezTo>
                    <a:pt x="17090" y="5139"/>
                    <a:pt x="18160" y="6987"/>
                    <a:pt x="19073" y="8883"/>
                  </a:cubicBezTo>
                  <a:cubicBezTo>
                    <a:pt x="20033" y="10875"/>
                    <a:pt x="20845" y="12975"/>
                    <a:pt x="21491" y="15165"/>
                  </a:cubicBezTo>
                  <a:cubicBezTo>
                    <a:pt x="20216" y="14732"/>
                    <a:pt x="18976" y="14219"/>
                    <a:pt x="17776" y="13631"/>
                  </a:cubicBezTo>
                  <a:cubicBezTo>
                    <a:pt x="14917" y="12232"/>
                    <a:pt x="12126" y="10307"/>
                    <a:pt x="10640" y="7135"/>
                  </a:cubicBezTo>
                  <a:cubicBezTo>
                    <a:pt x="9891" y="5537"/>
                    <a:pt x="9566" y="3734"/>
                    <a:pt x="9706" y="1938"/>
                  </a:cubicBezTo>
                  <a:cubicBezTo>
                    <a:pt x="8299" y="1023"/>
                    <a:pt x="6615" y="800"/>
                    <a:pt x="5055" y="1321"/>
                  </a:cubicBezTo>
                  <a:cubicBezTo>
                    <a:pt x="3429" y="1864"/>
                    <a:pt x="2093" y="3163"/>
                    <a:pt x="1387" y="4884"/>
                  </a:cubicBezTo>
                  <a:cubicBezTo>
                    <a:pt x="1036" y="5805"/>
                    <a:pt x="943" y="6823"/>
                    <a:pt x="1121" y="7804"/>
                  </a:cubicBezTo>
                  <a:cubicBezTo>
                    <a:pt x="1323" y="8924"/>
                    <a:pt x="1864" y="9933"/>
                    <a:pt x="2654" y="10661"/>
                  </a:cubicBezTo>
                  <a:lnTo>
                    <a:pt x="7427" y="15295"/>
                  </a:lnTo>
                  <a:cubicBezTo>
                    <a:pt x="7905" y="15696"/>
                    <a:pt x="8277" y="16233"/>
                    <a:pt x="8505" y="16850"/>
                  </a:cubicBezTo>
                  <a:cubicBezTo>
                    <a:pt x="8687" y="17343"/>
                    <a:pt x="8772" y="17874"/>
                    <a:pt x="8754" y="18406"/>
                  </a:cubicBezTo>
                  <a:lnTo>
                    <a:pt x="8754" y="21283"/>
                  </a:lnTo>
                  <a:cubicBezTo>
                    <a:pt x="8460" y="21289"/>
                    <a:pt x="8166" y="21293"/>
                    <a:pt x="7872" y="21294"/>
                  </a:cubicBezTo>
                  <a:cubicBezTo>
                    <a:pt x="7515" y="21295"/>
                    <a:pt x="7157" y="21292"/>
                    <a:pt x="6799" y="21285"/>
                  </a:cubicBezTo>
                  <a:close/>
                </a:path>
              </a:pathLst>
            </a:custGeom>
            <a:solidFill>
              <a:schemeClr val="accent2"/>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sp>
          <p:nvSpPr>
            <p:cNvPr id="13" name="Shape 2747"/>
            <p:cNvSpPr/>
            <p:nvPr/>
          </p:nvSpPr>
          <p:spPr>
            <a:xfrm rot="21304243">
              <a:off x="6175211" y="3313661"/>
              <a:ext cx="910641" cy="8380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05" y="1139"/>
                    <a:pt x="4410" y="2706"/>
                    <a:pt x="6217" y="4632"/>
                  </a:cubicBezTo>
                  <a:cubicBezTo>
                    <a:pt x="8148" y="6689"/>
                    <a:pt x="9693" y="9097"/>
                    <a:pt x="11065" y="11593"/>
                  </a:cubicBezTo>
                  <a:cubicBezTo>
                    <a:pt x="12553" y="14299"/>
                    <a:pt x="13852" y="17138"/>
                    <a:pt x="14946" y="20090"/>
                  </a:cubicBezTo>
                  <a:cubicBezTo>
                    <a:pt x="16026" y="20395"/>
                    <a:pt x="17112" y="20671"/>
                    <a:pt x="18204" y="20920"/>
                  </a:cubicBezTo>
                  <a:cubicBezTo>
                    <a:pt x="19331" y="21177"/>
                    <a:pt x="20463" y="21403"/>
                    <a:pt x="21600" y="21600"/>
                  </a:cubicBezTo>
                  <a:cubicBezTo>
                    <a:pt x="20240" y="18708"/>
                    <a:pt x="18769" y="15898"/>
                    <a:pt x="17192" y="13175"/>
                  </a:cubicBezTo>
                  <a:cubicBezTo>
                    <a:pt x="15764" y="10708"/>
                    <a:pt x="14232" y="8277"/>
                    <a:pt x="12286" y="6224"/>
                  </a:cubicBezTo>
                  <a:cubicBezTo>
                    <a:pt x="8951" y="2707"/>
                    <a:pt x="4624" y="511"/>
                    <a:pt x="0" y="0"/>
                  </a:cubicBezTo>
                  <a:close/>
                </a:path>
              </a:pathLst>
            </a:custGeom>
            <a:solidFill>
              <a:schemeClr val="accent2"/>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grpSp>
      <p:grpSp>
        <p:nvGrpSpPr>
          <p:cNvPr id="4" name="Group 3"/>
          <p:cNvGrpSpPr/>
          <p:nvPr/>
        </p:nvGrpSpPr>
        <p:grpSpPr>
          <a:xfrm>
            <a:off x="5496610" y="2831241"/>
            <a:ext cx="3373777" cy="2320724"/>
            <a:chOff x="5496610" y="2831241"/>
            <a:chExt cx="3373777" cy="2320724"/>
          </a:xfrm>
        </p:grpSpPr>
        <p:sp>
          <p:nvSpPr>
            <p:cNvPr id="14" name="Shape 2755"/>
            <p:cNvSpPr/>
            <p:nvPr/>
          </p:nvSpPr>
          <p:spPr>
            <a:xfrm>
              <a:off x="5496610" y="2895886"/>
              <a:ext cx="3373777" cy="2256079"/>
            </a:xfrm>
            <a:custGeom>
              <a:avLst/>
              <a:gdLst/>
              <a:ahLst/>
              <a:cxnLst>
                <a:cxn ang="0">
                  <a:pos x="wd2" y="hd2"/>
                </a:cxn>
                <a:cxn ang="5400000">
                  <a:pos x="wd2" y="hd2"/>
                </a:cxn>
                <a:cxn ang="10800000">
                  <a:pos x="wd2" y="hd2"/>
                </a:cxn>
                <a:cxn ang="16200000">
                  <a:pos x="wd2" y="hd2"/>
                </a:cxn>
              </a:cxnLst>
              <a:rect l="0" t="0" r="r" b="b"/>
              <a:pathLst>
                <a:path w="21480" h="21370" extrusionOk="0">
                  <a:moveTo>
                    <a:pt x="5308" y="21363"/>
                  </a:moveTo>
                  <a:lnTo>
                    <a:pt x="5321" y="18920"/>
                  </a:lnTo>
                  <a:cubicBezTo>
                    <a:pt x="5349" y="18430"/>
                    <a:pt x="5292" y="17937"/>
                    <a:pt x="5154" y="17490"/>
                  </a:cubicBezTo>
                  <a:cubicBezTo>
                    <a:pt x="5018" y="17048"/>
                    <a:pt x="4809" y="16665"/>
                    <a:pt x="4545" y="16378"/>
                  </a:cubicBezTo>
                  <a:lnTo>
                    <a:pt x="2048" y="13069"/>
                  </a:lnTo>
                  <a:cubicBezTo>
                    <a:pt x="1361" y="12303"/>
                    <a:pt x="815" y="11291"/>
                    <a:pt x="460" y="10128"/>
                  </a:cubicBezTo>
                  <a:cubicBezTo>
                    <a:pt x="-2" y="8614"/>
                    <a:pt x="-120" y="6917"/>
                    <a:pt x="124" y="5294"/>
                  </a:cubicBezTo>
                  <a:cubicBezTo>
                    <a:pt x="583" y="3182"/>
                    <a:pt x="1666" y="1498"/>
                    <a:pt x="3063" y="720"/>
                  </a:cubicBezTo>
                  <a:cubicBezTo>
                    <a:pt x="4601" y="-135"/>
                    <a:pt x="6325" y="207"/>
                    <a:pt x="7659" y="1633"/>
                  </a:cubicBezTo>
                  <a:cubicBezTo>
                    <a:pt x="8840" y="327"/>
                    <a:pt x="10321" y="-229"/>
                    <a:pt x="11777" y="86"/>
                  </a:cubicBezTo>
                  <a:cubicBezTo>
                    <a:pt x="13418" y="441"/>
                    <a:pt x="14830" y="1854"/>
                    <a:pt x="16314" y="2935"/>
                  </a:cubicBezTo>
                  <a:cubicBezTo>
                    <a:pt x="17942" y="4119"/>
                    <a:pt x="19686" y="4913"/>
                    <a:pt x="21480" y="5288"/>
                  </a:cubicBezTo>
                  <a:cubicBezTo>
                    <a:pt x="19585" y="7762"/>
                    <a:pt x="17051" y="8862"/>
                    <a:pt x="14559" y="8293"/>
                  </a:cubicBezTo>
                  <a:cubicBezTo>
                    <a:pt x="13326" y="8012"/>
                    <a:pt x="12157" y="7325"/>
                    <a:pt x="11063" y="6437"/>
                  </a:cubicBezTo>
                  <a:cubicBezTo>
                    <a:pt x="9783" y="5400"/>
                    <a:pt x="8610" y="4095"/>
                    <a:pt x="7580" y="2562"/>
                  </a:cubicBezTo>
                  <a:cubicBezTo>
                    <a:pt x="6353" y="1098"/>
                    <a:pt x="4680" y="774"/>
                    <a:pt x="3243" y="1720"/>
                  </a:cubicBezTo>
                  <a:cubicBezTo>
                    <a:pt x="2097" y="2475"/>
                    <a:pt x="1242" y="3962"/>
                    <a:pt x="919" y="5763"/>
                  </a:cubicBezTo>
                  <a:cubicBezTo>
                    <a:pt x="784" y="6993"/>
                    <a:pt x="881" y="8255"/>
                    <a:pt x="1199" y="9408"/>
                  </a:cubicBezTo>
                  <a:cubicBezTo>
                    <a:pt x="1502" y="10507"/>
                    <a:pt x="1994" y="11468"/>
                    <a:pt x="2627" y="12193"/>
                  </a:cubicBezTo>
                  <a:lnTo>
                    <a:pt x="5714" y="16192"/>
                  </a:lnTo>
                  <a:cubicBezTo>
                    <a:pt x="6023" y="16539"/>
                    <a:pt x="6264" y="17002"/>
                    <a:pt x="6412" y="17535"/>
                  </a:cubicBezTo>
                  <a:cubicBezTo>
                    <a:pt x="6529" y="17960"/>
                    <a:pt x="6584" y="18418"/>
                    <a:pt x="6572" y="18878"/>
                  </a:cubicBezTo>
                  <a:lnTo>
                    <a:pt x="6572" y="21361"/>
                  </a:lnTo>
                  <a:cubicBezTo>
                    <a:pt x="6382" y="21366"/>
                    <a:pt x="6192" y="21369"/>
                    <a:pt x="6002" y="21370"/>
                  </a:cubicBezTo>
                  <a:cubicBezTo>
                    <a:pt x="5771" y="21371"/>
                    <a:pt x="5540" y="21368"/>
                    <a:pt x="5308" y="21363"/>
                  </a:cubicBezTo>
                  <a:close/>
                </a:path>
              </a:pathLst>
            </a:custGeom>
            <a:solidFill>
              <a:schemeClr val="accent1"/>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sp>
          <p:nvSpPr>
            <p:cNvPr id="15" name="Shape 2756"/>
            <p:cNvSpPr/>
            <p:nvPr/>
          </p:nvSpPr>
          <p:spPr>
            <a:xfrm>
              <a:off x="7147699" y="2831241"/>
              <a:ext cx="1570931" cy="390703"/>
            </a:xfrm>
            <a:custGeom>
              <a:avLst/>
              <a:gdLst/>
              <a:ahLst/>
              <a:cxnLst>
                <a:cxn ang="0">
                  <a:pos x="wd2" y="hd2"/>
                </a:cxn>
                <a:cxn ang="5400000">
                  <a:pos x="wd2" y="hd2"/>
                </a:cxn>
                <a:cxn ang="10800000">
                  <a:pos x="wd2" y="hd2"/>
                </a:cxn>
                <a:cxn ang="16200000">
                  <a:pos x="wd2" y="hd2"/>
                </a:cxn>
              </a:cxnLst>
              <a:rect l="0" t="0" r="r" b="b"/>
              <a:pathLst>
                <a:path w="21600" h="20666" extrusionOk="0">
                  <a:moveTo>
                    <a:pt x="0" y="2232"/>
                  </a:moveTo>
                  <a:cubicBezTo>
                    <a:pt x="1443" y="1752"/>
                    <a:pt x="2897" y="2128"/>
                    <a:pt x="4310" y="3349"/>
                  </a:cubicBezTo>
                  <a:cubicBezTo>
                    <a:pt x="6961" y="5638"/>
                    <a:pt x="9359" y="10766"/>
                    <a:pt x="11765" y="15591"/>
                  </a:cubicBezTo>
                  <a:cubicBezTo>
                    <a:pt x="12626" y="17317"/>
                    <a:pt x="13491" y="19008"/>
                    <a:pt x="14360" y="20666"/>
                  </a:cubicBezTo>
                  <a:cubicBezTo>
                    <a:pt x="16184" y="20155"/>
                    <a:pt x="17931" y="17634"/>
                    <a:pt x="19392" y="13406"/>
                  </a:cubicBezTo>
                  <a:cubicBezTo>
                    <a:pt x="20257" y="10901"/>
                    <a:pt x="21004" y="7841"/>
                    <a:pt x="21600" y="4361"/>
                  </a:cubicBezTo>
                  <a:cubicBezTo>
                    <a:pt x="20036" y="6496"/>
                    <a:pt x="18369" y="7270"/>
                    <a:pt x="16718" y="6629"/>
                  </a:cubicBezTo>
                  <a:cubicBezTo>
                    <a:pt x="15165" y="6026"/>
                    <a:pt x="13669" y="4184"/>
                    <a:pt x="12150" y="2829"/>
                  </a:cubicBezTo>
                  <a:cubicBezTo>
                    <a:pt x="8158" y="-730"/>
                    <a:pt x="4014" y="-934"/>
                    <a:pt x="0" y="2232"/>
                  </a:cubicBezTo>
                  <a:close/>
                </a:path>
              </a:pathLst>
            </a:custGeom>
            <a:solidFill>
              <a:schemeClr val="accent1"/>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grpSp>
      <p:sp>
        <p:nvSpPr>
          <p:cNvPr id="16" name="Shape 2764"/>
          <p:cNvSpPr/>
          <p:nvPr/>
        </p:nvSpPr>
        <p:spPr>
          <a:xfrm>
            <a:off x="5917590" y="1452507"/>
            <a:ext cx="2981571" cy="3698039"/>
          </a:xfrm>
          <a:custGeom>
            <a:avLst/>
            <a:gdLst/>
            <a:ahLst/>
            <a:cxnLst>
              <a:cxn ang="0">
                <a:pos x="wd2" y="hd2"/>
              </a:cxn>
              <a:cxn ang="5400000">
                <a:pos x="wd2" y="hd2"/>
              </a:cxn>
              <a:cxn ang="10800000">
                <a:pos x="wd2" y="hd2"/>
              </a:cxn>
              <a:cxn ang="16200000">
                <a:pos x="wd2" y="hd2"/>
              </a:cxn>
            </a:cxnLst>
            <a:rect l="0" t="0" r="r" b="b"/>
            <a:pathLst>
              <a:path w="21600" h="21479" extrusionOk="0">
                <a:moveTo>
                  <a:pt x="10757" y="21467"/>
                </a:moveTo>
                <a:lnTo>
                  <a:pt x="11826" y="19116"/>
                </a:lnTo>
                <a:cubicBezTo>
                  <a:pt x="12087" y="18607"/>
                  <a:pt x="12190" y="18055"/>
                  <a:pt x="12127" y="17507"/>
                </a:cubicBezTo>
                <a:cubicBezTo>
                  <a:pt x="12066" y="16967"/>
                  <a:pt x="11844" y="16447"/>
                  <a:pt x="11481" y="15989"/>
                </a:cubicBezTo>
                <a:cubicBezTo>
                  <a:pt x="10958" y="15432"/>
                  <a:pt x="10650" y="14765"/>
                  <a:pt x="10593" y="14069"/>
                </a:cubicBezTo>
                <a:cubicBezTo>
                  <a:pt x="10543" y="13451"/>
                  <a:pt x="10694" y="12833"/>
                  <a:pt x="11032" y="12276"/>
                </a:cubicBezTo>
                <a:cubicBezTo>
                  <a:pt x="11247" y="11900"/>
                  <a:pt x="11398" y="11502"/>
                  <a:pt x="11480" y="11093"/>
                </a:cubicBezTo>
                <a:cubicBezTo>
                  <a:pt x="11739" y="9816"/>
                  <a:pt x="11333" y="8509"/>
                  <a:pt x="10359" y="7478"/>
                </a:cubicBezTo>
                <a:cubicBezTo>
                  <a:pt x="9315" y="7680"/>
                  <a:pt x="8234" y="7623"/>
                  <a:pt x="7252" y="7330"/>
                </a:cubicBezTo>
                <a:cubicBezTo>
                  <a:pt x="6258" y="7034"/>
                  <a:pt x="5388" y="6505"/>
                  <a:pt x="4707" y="5826"/>
                </a:cubicBezTo>
                <a:cubicBezTo>
                  <a:pt x="3547" y="4668"/>
                  <a:pt x="3056" y="3186"/>
                  <a:pt x="2010" y="1975"/>
                </a:cubicBezTo>
                <a:cubicBezTo>
                  <a:pt x="1468" y="1348"/>
                  <a:pt x="787" y="803"/>
                  <a:pt x="0" y="370"/>
                </a:cubicBezTo>
                <a:cubicBezTo>
                  <a:pt x="1660" y="-78"/>
                  <a:pt x="3449" y="-120"/>
                  <a:pt x="5139" y="248"/>
                </a:cubicBezTo>
                <a:cubicBezTo>
                  <a:pt x="6349" y="512"/>
                  <a:pt x="7473" y="980"/>
                  <a:pt x="8438" y="1621"/>
                </a:cubicBezTo>
                <a:cubicBezTo>
                  <a:pt x="9203" y="2075"/>
                  <a:pt x="9799" y="2687"/>
                  <a:pt x="10163" y="3392"/>
                </a:cubicBezTo>
                <a:cubicBezTo>
                  <a:pt x="10372" y="3796"/>
                  <a:pt x="10499" y="4221"/>
                  <a:pt x="10600" y="4648"/>
                </a:cubicBezTo>
                <a:cubicBezTo>
                  <a:pt x="10712" y="5119"/>
                  <a:pt x="10794" y="5597"/>
                  <a:pt x="10843" y="6078"/>
                </a:cubicBezTo>
                <a:cubicBezTo>
                  <a:pt x="10783" y="5109"/>
                  <a:pt x="11193" y="4158"/>
                  <a:pt x="11988" y="3427"/>
                </a:cubicBezTo>
                <a:cubicBezTo>
                  <a:pt x="12845" y="2638"/>
                  <a:pt x="14073" y="2171"/>
                  <a:pt x="15377" y="2138"/>
                </a:cubicBezTo>
                <a:cubicBezTo>
                  <a:pt x="15817" y="2132"/>
                  <a:pt x="16257" y="2143"/>
                  <a:pt x="16695" y="2170"/>
                </a:cubicBezTo>
                <a:cubicBezTo>
                  <a:pt x="17653" y="2229"/>
                  <a:pt x="18610" y="2366"/>
                  <a:pt x="19564" y="2270"/>
                </a:cubicBezTo>
                <a:cubicBezTo>
                  <a:pt x="20292" y="2196"/>
                  <a:pt x="20988" y="1990"/>
                  <a:pt x="21600" y="1665"/>
                </a:cubicBezTo>
                <a:cubicBezTo>
                  <a:pt x="21494" y="2265"/>
                  <a:pt x="21291" y="2848"/>
                  <a:pt x="20996" y="3400"/>
                </a:cubicBezTo>
                <a:cubicBezTo>
                  <a:pt x="20283" y="4737"/>
                  <a:pt x="19059" y="5869"/>
                  <a:pt x="17479" y="6621"/>
                </a:cubicBezTo>
                <a:cubicBezTo>
                  <a:pt x="15712" y="7462"/>
                  <a:pt x="13624" y="7760"/>
                  <a:pt x="11603" y="7460"/>
                </a:cubicBezTo>
                <a:cubicBezTo>
                  <a:pt x="12335" y="8506"/>
                  <a:pt x="12685" y="9696"/>
                  <a:pt x="12611" y="10894"/>
                </a:cubicBezTo>
                <a:cubicBezTo>
                  <a:pt x="12581" y="11375"/>
                  <a:pt x="12483" y="11852"/>
                  <a:pt x="12318" y="12315"/>
                </a:cubicBezTo>
                <a:cubicBezTo>
                  <a:pt x="12083" y="12932"/>
                  <a:pt x="12052" y="13588"/>
                  <a:pt x="12228" y="14218"/>
                </a:cubicBezTo>
                <a:cubicBezTo>
                  <a:pt x="12399" y="14829"/>
                  <a:pt x="12759" y="15396"/>
                  <a:pt x="13275" y="15866"/>
                </a:cubicBezTo>
                <a:cubicBezTo>
                  <a:pt x="13683" y="16262"/>
                  <a:pt x="13946" y="16741"/>
                  <a:pt x="14038" y="17249"/>
                </a:cubicBezTo>
                <a:cubicBezTo>
                  <a:pt x="14095" y="17569"/>
                  <a:pt x="14083" y="17892"/>
                  <a:pt x="14040" y="18210"/>
                </a:cubicBezTo>
                <a:cubicBezTo>
                  <a:pt x="13995" y="18536"/>
                  <a:pt x="13919" y="18860"/>
                  <a:pt x="13809" y="19179"/>
                </a:cubicBezTo>
                <a:lnTo>
                  <a:pt x="13048" y="21457"/>
                </a:lnTo>
                <a:cubicBezTo>
                  <a:pt x="12637" y="21471"/>
                  <a:pt x="12227" y="21478"/>
                  <a:pt x="11816" y="21479"/>
                </a:cubicBezTo>
                <a:cubicBezTo>
                  <a:pt x="11463" y="21480"/>
                  <a:pt x="11110" y="21476"/>
                  <a:pt x="10757" y="21467"/>
                </a:cubicBezTo>
                <a:close/>
              </a:path>
            </a:pathLst>
          </a:custGeom>
          <a:solidFill>
            <a:schemeClr val="accent5"/>
          </a:solidFill>
          <a:ln w="12700">
            <a:miter lim="400000"/>
          </a:ln>
        </p:spPr>
        <p:txBody>
          <a:bodyPr lIns="50800" tIns="50800" rIns="50800" bIns="50800" anchor="ctr"/>
          <a:lstStyle/>
          <a:p>
            <a:pPr lvl="0">
              <a:defRPr sz="2400">
                <a:solidFill>
                  <a:srgbClr val="000000"/>
                </a:solidFill>
                <a:latin typeface="+mn-lt"/>
                <a:ea typeface="+mn-ea"/>
                <a:cs typeface="+mn-cs"/>
                <a:sym typeface="Helvetica Light"/>
              </a:defRPr>
            </a:pPr>
            <a:endParaRPr/>
          </a:p>
        </p:txBody>
      </p:sp>
    </p:spTree>
    <p:extLst>
      <p:ext uri="{BB962C8B-B14F-4D97-AF65-F5344CB8AC3E}">
        <p14:creationId xmlns:p14="http://schemas.microsoft.com/office/powerpoint/2010/main" val="559204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CC506B0-B1CD-6046-BC5E-4E990F1A7EC2}"/>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2" name="Text Placeholder 1"/>
          <p:cNvSpPr>
            <a:spLocks noGrp="1"/>
          </p:cNvSpPr>
          <p:nvPr>
            <p:ph type="body" sz="quarter" idx="11"/>
          </p:nvPr>
        </p:nvSpPr>
        <p:spPr>
          <a:xfrm>
            <a:off x="1012682" y="463533"/>
            <a:ext cx="7315200" cy="600075"/>
          </a:xfrm>
        </p:spPr>
        <p:txBody>
          <a:bodyPr/>
          <a:lstStyle/>
          <a:p>
            <a:r>
              <a:rPr lang="en-CA" dirty="0"/>
              <a:t>Connecting the song to the story, how do the storytellers convey a sense of community and </a:t>
            </a:r>
          </a:p>
          <a:p>
            <a:r>
              <a:rPr lang="en-CA" dirty="0"/>
              <a:t>well-being?</a:t>
            </a:r>
            <a:endParaRPr lang="en-US" dirty="0"/>
          </a:p>
        </p:txBody>
      </p:sp>
      <p:sp>
        <p:nvSpPr>
          <p:cNvPr id="24" name="Content Placeholder 2"/>
          <p:cNvSpPr>
            <a:spLocks noGrp="1"/>
          </p:cNvSpPr>
          <p:nvPr>
            <p:ph sz="quarter" idx="4294967295"/>
          </p:nvPr>
        </p:nvSpPr>
        <p:spPr>
          <a:xfrm>
            <a:off x="5249705" y="1310436"/>
            <a:ext cx="3327973" cy="3130306"/>
          </a:xfrm>
          <a:prstGeom prst="rect">
            <a:avLst/>
          </a:prstGeom>
        </p:spPr>
        <p:txBody>
          <a:bodyPr/>
          <a:lstStyle/>
          <a:p>
            <a:r>
              <a:rPr lang="en-US" dirty="0"/>
              <a:t>Double click here to add your answers!</a:t>
            </a:r>
          </a:p>
        </p:txBody>
      </p:sp>
      <p:sp>
        <p:nvSpPr>
          <p:cNvPr id="26" name="Rectangle 25"/>
          <p:cNvSpPr/>
          <p:nvPr/>
        </p:nvSpPr>
        <p:spPr>
          <a:xfrm>
            <a:off x="5146026" y="1407836"/>
            <a:ext cx="90377" cy="9037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p:cNvSpPr/>
          <p:nvPr/>
        </p:nvSpPr>
        <p:spPr>
          <a:xfrm>
            <a:off x="5146026" y="2217993"/>
            <a:ext cx="90377" cy="90377"/>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p:cNvSpPr/>
          <p:nvPr/>
        </p:nvSpPr>
        <p:spPr>
          <a:xfrm>
            <a:off x="5146026" y="3013029"/>
            <a:ext cx="90377" cy="90377"/>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p:cNvSpPr/>
          <p:nvPr/>
        </p:nvSpPr>
        <p:spPr>
          <a:xfrm>
            <a:off x="5146025" y="3824772"/>
            <a:ext cx="90377" cy="90377"/>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 name="Group 3"/>
          <p:cNvGrpSpPr/>
          <p:nvPr/>
        </p:nvGrpSpPr>
        <p:grpSpPr>
          <a:xfrm>
            <a:off x="1272939" y="1751516"/>
            <a:ext cx="3123704" cy="3130306"/>
            <a:chOff x="1241041" y="1056805"/>
            <a:chExt cx="3371324" cy="3378449"/>
          </a:xfrm>
        </p:grpSpPr>
        <p:grpSp>
          <p:nvGrpSpPr>
            <p:cNvPr id="3" name="Group 2"/>
            <p:cNvGrpSpPr/>
            <p:nvPr/>
          </p:nvGrpSpPr>
          <p:grpSpPr>
            <a:xfrm>
              <a:off x="1241041" y="1056805"/>
              <a:ext cx="3371324" cy="3378449"/>
              <a:chOff x="4559056" y="633865"/>
              <a:chExt cx="4230375" cy="4239318"/>
            </a:xfrm>
          </p:grpSpPr>
          <p:sp>
            <p:nvSpPr>
              <p:cNvPr id="9" name="Freeform 6"/>
              <p:cNvSpPr>
                <a:spLocks/>
              </p:cNvSpPr>
              <p:nvPr/>
            </p:nvSpPr>
            <p:spPr bwMode="auto">
              <a:xfrm>
                <a:off x="7748877" y="1634841"/>
                <a:ext cx="912478" cy="1136888"/>
              </a:xfrm>
              <a:custGeom>
                <a:avLst/>
                <a:gdLst>
                  <a:gd name="T0" fmla="*/ 810 w 984"/>
                  <a:gd name="T1" fmla="*/ 0 h 1226"/>
                  <a:gd name="T2" fmla="*/ 812 w 984"/>
                  <a:gd name="T3" fmla="*/ 3 h 1226"/>
                  <a:gd name="T4" fmla="*/ 819 w 984"/>
                  <a:gd name="T5" fmla="*/ 9 h 1226"/>
                  <a:gd name="T6" fmla="*/ 828 w 984"/>
                  <a:gd name="T7" fmla="*/ 20 h 1226"/>
                  <a:gd name="T8" fmla="*/ 840 w 984"/>
                  <a:gd name="T9" fmla="*/ 36 h 1226"/>
                  <a:gd name="T10" fmla="*/ 856 w 984"/>
                  <a:gd name="T11" fmla="*/ 57 h 1226"/>
                  <a:gd name="T12" fmla="*/ 872 w 984"/>
                  <a:gd name="T13" fmla="*/ 82 h 1226"/>
                  <a:gd name="T14" fmla="*/ 889 w 984"/>
                  <a:gd name="T15" fmla="*/ 110 h 1226"/>
                  <a:gd name="T16" fmla="*/ 906 w 984"/>
                  <a:gd name="T17" fmla="*/ 144 h 1226"/>
                  <a:gd name="T18" fmla="*/ 923 w 984"/>
                  <a:gd name="T19" fmla="*/ 184 h 1226"/>
                  <a:gd name="T20" fmla="*/ 940 w 984"/>
                  <a:gd name="T21" fmla="*/ 226 h 1226"/>
                  <a:gd name="T22" fmla="*/ 954 w 984"/>
                  <a:gd name="T23" fmla="*/ 274 h 1226"/>
                  <a:gd name="T24" fmla="*/ 966 w 984"/>
                  <a:gd name="T25" fmla="*/ 327 h 1226"/>
                  <a:gd name="T26" fmla="*/ 977 w 984"/>
                  <a:gd name="T27" fmla="*/ 383 h 1226"/>
                  <a:gd name="T28" fmla="*/ 982 w 984"/>
                  <a:gd name="T29" fmla="*/ 445 h 1226"/>
                  <a:gd name="T30" fmla="*/ 984 w 984"/>
                  <a:gd name="T31" fmla="*/ 510 h 1226"/>
                  <a:gd name="T32" fmla="*/ 984 w 984"/>
                  <a:gd name="T33" fmla="*/ 510 h 1226"/>
                  <a:gd name="T34" fmla="*/ 982 w 984"/>
                  <a:gd name="T35" fmla="*/ 581 h 1226"/>
                  <a:gd name="T36" fmla="*/ 977 w 984"/>
                  <a:gd name="T37" fmla="*/ 600 h 1226"/>
                  <a:gd name="T38" fmla="*/ 967 w 984"/>
                  <a:gd name="T39" fmla="*/ 622 h 1226"/>
                  <a:gd name="T40" fmla="*/ 954 w 984"/>
                  <a:gd name="T41" fmla="*/ 647 h 1226"/>
                  <a:gd name="T42" fmla="*/ 937 w 984"/>
                  <a:gd name="T43" fmla="*/ 673 h 1226"/>
                  <a:gd name="T44" fmla="*/ 916 w 984"/>
                  <a:gd name="T45" fmla="*/ 703 h 1226"/>
                  <a:gd name="T46" fmla="*/ 894 w 984"/>
                  <a:gd name="T47" fmla="*/ 733 h 1226"/>
                  <a:gd name="T48" fmla="*/ 868 w 984"/>
                  <a:gd name="T49" fmla="*/ 766 h 1226"/>
                  <a:gd name="T50" fmla="*/ 840 w 984"/>
                  <a:gd name="T51" fmla="*/ 800 h 1226"/>
                  <a:gd name="T52" fmla="*/ 811 w 984"/>
                  <a:gd name="T53" fmla="*/ 834 h 1226"/>
                  <a:gd name="T54" fmla="*/ 781 w 984"/>
                  <a:gd name="T55" fmla="*/ 870 h 1226"/>
                  <a:gd name="T56" fmla="*/ 750 w 984"/>
                  <a:gd name="T57" fmla="*/ 905 h 1226"/>
                  <a:gd name="T58" fmla="*/ 718 w 984"/>
                  <a:gd name="T59" fmla="*/ 939 h 1226"/>
                  <a:gd name="T60" fmla="*/ 687 w 984"/>
                  <a:gd name="T61" fmla="*/ 975 h 1226"/>
                  <a:gd name="T62" fmla="*/ 655 w 984"/>
                  <a:gd name="T63" fmla="*/ 1007 h 1226"/>
                  <a:gd name="T64" fmla="*/ 624 w 984"/>
                  <a:gd name="T65" fmla="*/ 1040 h 1226"/>
                  <a:gd name="T66" fmla="*/ 595 w 984"/>
                  <a:gd name="T67" fmla="*/ 1072 h 1226"/>
                  <a:gd name="T68" fmla="*/ 566 w 984"/>
                  <a:gd name="T69" fmla="*/ 1101 h 1226"/>
                  <a:gd name="T70" fmla="*/ 540 w 984"/>
                  <a:gd name="T71" fmla="*/ 1127 h 1226"/>
                  <a:gd name="T72" fmla="*/ 516 w 984"/>
                  <a:gd name="T73" fmla="*/ 1152 h 1226"/>
                  <a:gd name="T74" fmla="*/ 495 w 984"/>
                  <a:gd name="T75" fmla="*/ 1173 h 1226"/>
                  <a:gd name="T76" fmla="*/ 475 w 984"/>
                  <a:gd name="T77" fmla="*/ 1191 h 1226"/>
                  <a:gd name="T78" fmla="*/ 461 w 984"/>
                  <a:gd name="T79" fmla="*/ 1207 h 1226"/>
                  <a:gd name="T80" fmla="*/ 450 w 984"/>
                  <a:gd name="T81" fmla="*/ 1217 h 1226"/>
                  <a:gd name="T82" fmla="*/ 442 w 984"/>
                  <a:gd name="T83" fmla="*/ 1224 h 1226"/>
                  <a:gd name="T84" fmla="*/ 440 w 984"/>
                  <a:gd name="T85" fmla="*/ 1226 h 1226"/>
                  <a:gd name="T86" fmla="*/ 0 w 984"/>
                  <a:gd name="T87" fmla="*/ 794 h 1226"/>
                  <a:gd name="T88" fmla="*/ 810 w 984"/>
                  <a:gd name="T89" fmla="*/ 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4" h="1226">
                    <a:moveTo>
                      <a:pt x="810" y="0"/>
                    </a:moveTo>
                    <a:lnTo>
                      <a:pt x="812" y="3"/>
                    </a:lnTo>
                    <a:lnTo>
                      <a:pt x="819" y="9"/>
                    </a:lnTo>
                    <a:lnTo>
                      <a:pt x="828" y="20"/>
                    </a:lnTo>
                    <a:lnTo>
                      <a:pt x="840" y="36"/>
                    </a:lnTo>
                    <a:lnTo>
                      <a:pt x="856" y="57"/>
                    </a:lnTo>
                    <a:lnTo>
                      <a:pt x="872" y="82"/>
                    </a:lnTo>
                    <a:lnTo>
                      <a:pt x="889" y="110"/>
                    </a:lnTo>
                    <a:lnTo>
                      <a:pt x="906" y="144"/>
                    </a:lnTo>
                    <a:lnTo>
                      <a:pt x="923" y="184"/>
                    </a:lnTo>
                    <a:lnTo>
                      <a:pt x="940" y="226"/>
                    </a:lnTo>
                    <a:lnTo>
                      <a:pt x="954" y="274"/>
                    </a:lnTo>
                    <a:lnTo>
                      <a:pt x="966" y="327"/>
                    </a:lnTo>
                    <a:lnTo>
                      <a:pt x="977" y="383"/>
                    </a:lnTo>
                    <a:lnTo>
                      <a:pt x="982" y="445"/>
                    </a:lnTo>
                    <a:lnTo>
                      <a:pt x="984" y="510"/>
                    </a:lnTo>
                    <a:lnTo>
                      <a:pt x="984" y="510"/>
                    </a:lnTo>
                    <a:lnTo>
                      <a:pt x="982" y="581"/>
                    </a:lnTo>
                    <a:lnTo>
                      <a:pt x="977" y="600"/>
                    </a:lnTo>
                    <a:lnTo>
                      <a:pt x="967" y="622"/>
                    </a:lnTo>
                    <a:lnTo>
                      <a:pt x="954" y="647"/>
                    </a:lnTo>
                    <a:lnTo>
                      <a:pt x="937" y="673"/>
                    </a:lnTo>
                    <a:lnTo>
                      <a:pt x="916" y="703"/>
                    </a:lnTo>
                    <a:lnTo>
                      <a:pt x="894" y="733"/>
                    </a:lnTo>
                    <a:lnTo>
                      <a:pt x="868" y="766"/>
                    </a:lnTo>
                    <a:lnTo>
                      <a:pt x="840" y="800"/>
                    </a:lnTo>
                    <a:lnTo>
                      <a:pt x="811" y="834"/>
                    </a:lnTo>
                    <a:lnTo>
                      <a:pt x="781" y="870"/>
                    </a:lnTo>
                    <a:lnTo>
                      <a:pt x="750" y="905"/>
                    </a:lnTo>
                    <a:lnTo>
                      <a:pt x="718" y="939"/>
                    </a:lnTo>
                    <a:lnTo>
                      <a:pt x="687" y="975"/>
                    </a:lnTo>
                    <a:lnTo>
                      <a:pt x="655" y="1007"/>
                    </a:lnTo>
                    <a:lnTo>
                      <a:pt x="624" y="1040"/>
                    </a:lnTo>
                    <a:lnTo>
                      <a:pt x="595" y="1072"/>
                    </a:lnTo>
                    <a:lnTo>
                      <a:pt x="566" y="1101"/>
                    </a:lnTo>
                    <a:lnTo>
                      <a:pt x="540" y="1127"/>
                    </a:lnTo>
                    <a:lnTo>
                      <a:pt x="516" y="1152"/>
                    </a:lnTo>
                    <a:lnTo>
                      <a:pt x="495" y="1173"/>
                    </a:lnTo>
                    <a:lnTo>
                      <a:pt x="475" y="1191"/>
                    </a:lnTo>
                    <a:lnTo>
                      <a:pt x="461" y="1207"/>
                    </a:lnTo>
                    <a:lnTo>
                      <a:pt x="450" y="1217"/>
                    </a:lnTo>
                    <a:lnTo>
                      <a:pt x="442" y="1224"/>
                    </a:lnTo>
                    <a:lnTo>
                      <a:pt x="440" y="1226"/>
                    </a:lnTo>
                    <a:lnTo>
                      <a:pt x="0" y="794"/>
                    </a:lnTo>
                    <a:lnTo>
                      <a:pt x="810" y="0"/>
                    </a:lnTo>
                    <a:close/>
                  </a:path>
                </a:pathLst>
              </a:custGeom>
              <a:solidFill>
                <a:schemeClr val="bg2">
                  <a:lumMod val="50000"/>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 name="Freeform 7"/>
              <p:cNvSpPr>
                <a:spLocks/>
              </p:cNvSpPr>
              <p:nvPr/>
            </p:nvSpPr>
            <p:spPr bwMode="auto">
              <a:xfrm>
                <a:off x="6627754" y="3849268"/>
                <a:ext cx="1136888" cy="912478"/>
              </a:xfrm>
              <a:custGeom>
                <a:avLst/>
                <a:gdLst>
                  <a:gd name="T0" fmla="*/ 434 w 1226"/>
                  <a:gd name="T1" fmla="*/ 0 h 984"/>
                  <a:gd name="T2" fmla="*/ 1226 w 1226"/>
                  <a:gd name="T3" fmla="*/ 810 h 984"/>
                  <a:gd name="T4" fmla="*/ 1225 w 1226"/>
                  <a:gd name="T5" fmla="*/ 812 h 984"/>
                  <a:gd name="T6" fmla="*/ 1217 w 1226"/>
                  <a:gd name="T7" fmla="*/ 819 h 984"/>
                  <a:gd name="T8" fmla="*/ 1207 w 1226"/>
                  <a:gd name="T9" fmla="*/ 828 h 984"/>
                  <a:gd name="T10" fmla="*/ 1191 w 1226"/>
                  <a:gd name="T11" fmla="*/ 841 h 984"/>
                  <a:gd name="T12" fmla="*/ 1170 w 1226"/>
                  <a:gd name="T13" fmla="*/ 855 h 984"/>
                  <a:gd name="T14" fmla="*/ 1145 w 1226"/>
                  <a:gd name="T15" fmla="*/ 871 h 984"/>
                  <a:gd name="T16" fmla="*/ 1116 w 1226"/>
                  <a:gd name="T17" fmla="*/ 888 h 984"/>
                  <a:gd name="T18" fmla="*/ 1082 w 1226"/>
                  <a:gd name="T19" fmla="*/ 907 h 984"/>
                  <a:gd name="T20" fmla="*/ 1044 w 1226"/>
                  <a:gd name="T21" fmla="*/ 924 h 984"/>
                  <a:gd name="T22" fmla="*/ 1001 w 1226"/>
                  <a:gd name="T23" fmla="*/ 939 h 984"/>
                  <a:gd name="T24" fmla="*/ 952 w 1226"/>
                  <a:gd name="T25" fmla="*/ 954 h 984"/>
                  <a:gd name="T26" fmla="*/ 901 w 1226"/>
                  <a:gd name="T27" fmla="*/ 967 h 984"/>
                  <a:gd name="T28" fmla="*/ 843 w 1226"/>
                  <a:gd name="T29" fmla="*/ 976 h 984"/>
                  <a:gd name="T30" fmla="*/ 782 w 1226"/>
                  <a:gd name="T31" fmla="*/ 983 h 984"/>
                  <a:gd name="T32" fmla="*/ 716 w 1226"/>
                  <a:gd name="T33" fmla="*/ 984 h 984"/>
                  <a:gd name="T34" fmla="*/ 716 w 1226"/>
                  <a:gd name="T35" fmla="*/ 984 h 984"/>
                  <a:gd name="T36" fmla="*/ 645 w 1226"/>
                  <a:gd name="T37" fmla="*/ 983 h 984"/>
                  <a:gd name="T38" fmla="*/ 627 w 1226"/>
                  <a:gd name="T39" fmla="*/ 977 h 984"/>
                  <a:gd name="T40" fmla="*/ 604 w 1226"/>
                  <a:gd name="T41" fmla="*/ 967 h 984"/>
                  <a:gd name="T42" fmla="*/ 579 w 1226"/>
                  <a:gd name="T43" fmla="*/ 954 h 984"/>
                  <a:gd name="T44" fmla="*/ 553 w 1226"/>
                  <a:gd name="T45" fmla="*/ 937 h 984"/>
                  <a:gd name="T46" fmla="*/ 523 w 1226"/>
                  <a:gd name="T47" fmla="*/ 917 h 984"/>
                  <a:gd name="T48" fmla="*/ 493 w 1226"/>
                  <a:gd name="T49" fmla="*/ 894 h 984"/>
                  <a:gd name="T50" fmla="*/ 460 w 1226"/>
                  <a:gd name="T51" fmla="*/ 869 h 984"/>
                  <a:gd name="T52" fmla="*/ 426 w 1226"/>
                  <a:gd name="T53" fmla="*/ 841 h 984"/>
                  <a:gd name="T54" fmla="*/ 392 w 1226"/>
                  <a:gd name="T55" fmla="*/ 811 h 984"/>
                  <a:gd name="T56" fmla="*/ 356 w 1226"/>
                  <a:gd name="T57" fmla="*/ 781 h 984"/>
                  <a:gd name="T58" fmla="*/ 322 w 1226"/>
                  <a:gd name="T59" fmla="*/ 749 h 984"/>
                  <a:gd name="T60" fmla="*/ 287 w 1226"/>
                  <a:gd name="T61" fmla="*/ 718 h 984"/>
                  <a:gd name="T62" fmla="*/ 253 w 1226"/>
                  <a:gd name="T63" fmla="*/ 686 h 984"/>
                  <a:gd name="T64" fmla="*/ 219 w 1226"/>
                  <a:gd name="T65" fmla="*/ 655 h 984"/>
                  <a:gd name="T66" fmla="*/ 186 w 1226"/>
                  <a:gd name="T67" fmla="*/ 625 h 984"/>
                  <a:gd name="T68" fmla="*/ 156 w 1226"/>
                  <a:gd name="T69" fmla="*/ 594 h 984"/>
                  <a:gd name="T70" fmla="*/ 125 w 1226"/>
                  <a:gd name="T71" fmla="*/ 567 h 984"/>
                  <a:gd name="T72" fmla="*/ 99 w 1226"/>
                  <a:gd name="T73" fmla="*/ 539 h 984"/>
                  <a:gd name="T74" fmla="*/ 74 w 1226"/>
                  <a:gd name="T75" fmla="*/ 516 h 984"/>
                  <a:gd name="T76" fmla="*/ 53 w 1226"/>
                  <a:gd name="T77" fmla="*/ 495 h 984"/>
                  <a:gd name="T78" fmla="*/ 35 w 1226"/>
                  <a:gd name="T79" fmla="*/ 476 h 984"/>
                  <a:gd name="T80" fmla="*/ 21 w 1226"/>
                  <a:gd name="T81" fmla="*/ 461 h 984"/>
                  <a:gd name="T82" fmla="*/ 9 w 1226"/>
                  <a:gd name="T83" fmla="*/ 450 h 984"/>
                  <a:gd name="T84" fmla="*/ 2 w 1226"/>
                  <a:gd name="T85" fmla="*/ 442 h 984"/>
                  <a:gd name="T86" fmla="*/ 0 w 1226"/>
                  <a:gd name="T87" fmla="*/ 441 h 984"/>
                  <a:gd name="T88" fmla="*/ 434 w 1226"/>
                  <a:gd name="T8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6" h="984">
                    <a:moveTo>
                      <a:pt x="434" y="0"/>
                    </a:moveTo>
                    <a:lnTo>
                      <a:pt x="1226" y="810"/>
                    </a:lnTo>
                    <a:lnTo>
                      <a:pt x="1225" y="812"/>
                    </a:lnTo>
                    <a:lnTo>
                      <a:pt x="1217" y="819"/>
                    </a:lnTo>
                    <a:lnTo>
                      <a:pt x="1207" y="828"/>
                    </a:lnTo>
                    <a:lnTo>
                      <a:pt x="1191" y="841"/>
                    </a:lnTo>
                    <a:lnTo>
                      <a:pt x="1170" y="855"/>
                    </a:lnTo>
                    <a:lnTo>
                      <a:pt x="1145" y="871"/>
                    </a:lnTo>
                    <a:lnTo>
                      <a:pt x="1116" y="888"/>
                    </a:lnTo>
                    <a:lnTo>
                      <a:pt x="1082" y="907"/>
                    </a:lnTo>
                    <a:lnTo>
                      <a:pt x="1044" y="924"/>
                    </a:lnTo>
                    <a:lnTo>
                      <a:pt x="1001" y="939"/>
                    </a:lnTo>
                    <a:lnTo>
                      <a:pt x="952" y="954"/>
                    </a:lnTo>
                    <a:lnTo>
                      <a:pt x="901" y="967"/>
                    </a:lnTo>
                    <a:lnTo>
                      <a:pt x="843" y="976"/>
                    </a:lnTo>
                    <a:lnTo>
                      <a:pt x="782" y="983"/>
                    </a:lnTo>
                    <a:lnTo>
                      <a:pt x="716" y="984"/>
                    </a:lnTo>
                    <a:lnTo>
                      <a:pt x="716" y="984"/>
                    </a:lnTo>
                    <a:lnTo>
                      <a:pt x="645" y="983"/>
                    </a:lnTo>
                    <a:lnTo>
                      <a:pt x="627" y="977"/>
                    </a:lnTo>
                    <a:lnTo>
                      <a:pt x="604" y="967"/>
                    </a:lnTo>
                    <a:lnTo>
                      <a:pt x="579" y="954"/>
                    </a:lnTo>
                    <a:lnTo>
                      <a:pt x="553" y="937"/>
                    </a:lnTo>
                    <a:lnTo>
                      <a:pt x="523" y="917"/>
                    </a:lnTo>
                    <a:lnTo>
                      <a:pt x="493" y="894"/>
                    </a:lnTo>
                    <a:lnTo>
                      <a:pt x="460" y="869"/>
                    </a:lnTo>
                    <a:lnTo>
                      <a:pt x="426" y="841"/>
                    </a:lnTo>
                    <a:lnTo>
                      <a:pt x="392" y="811"/>
                    </a:lnTo>
                    <a:lnTo>
                      <a:pt x="356" y="781"/>
                    </a:lnTo>
                    <a:lnTo>
                      <a:pt x="322" y="749"/>
                    </a:lnTo>
                    <a:lnTo>
                      <a:pt x="287" y="718"/>
                    </a:lnTo>
                    <a:lnTo>
                      <a:pt x="253" y="686"/>
                    </a:lnTo>
                    <a:lnTo>
                      <a:pt x="219" y="655"/>
                    </a:lnTo>
                    <a:lnTo>
                      <a:pt x="186" y="625"/>
                    </a:lnTo>
                    <a:lnTo>
                      <a:pt x="156" y="594"/>
                    </a:lnTo>
                    <a:lnTo>
                      <a:pt x="125" y="567"/>
                    </a:lnTo>
                    <a:lnTo>
                      <a:pt x="99" y="539"/>
                    </a:lnTo>
                    <a:lnTo>
                      <a:pt x="74" y="516"/>
                    </a:lnTo>
                    <a:lnTo>
                      <a:pt x="53" y="495"/>
                    </a:lnTo>
                    <a:lnTo>
                      <a:pt x="35" y="476"/>
                    </a:lnTo>
                    <a:lnTo>
                      <a:pt x="21" y="461"/>
                    </a:lnTo>
                    <a:lnTo>
                      <a:pt x="9" y="450"/>
                    </a:lnTo>
                    <a:lnTo>
                      <a:pt x="2" y="442"/>
                    </a:lnTo>
                    <a:lnTo>
                      <a:pt x="0" y="441"/>
                    </a:lnTo>
                    <a:lnTo>
                      <a:pt x="434" y="0"/>
                    </a:lnTo>
                    <a:close/>
                  </a:path>
                </a:pathLst>
              </a:custGeom>
              <a:solidFill>
                <a:schemeClr val="bg2">
                  <a:lumMod val="50000"/>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 name="Freeform 8"/>
              <p:cNvSpPr>
                <a:spLocks/>
              </p:cNvSpPr>
              <p:nvPr/>
            </p:nvSpPr>
            <p:spPr bwMode="auto">
              <a:xfrm>
                <a:off x="4648864" y="2742055"/>
                <a:ext cx="912478" cy="1136888"/>
              </a:xfrm>
              <a:custGeom>
                <a:avLst/>
                <a:gdLst>
                  <a:gd name="T0" fmla="*/ 545 w 984"/>
                  <a:gd name="T1" fmla="*/ 0 h 1226"/>
                  <a:gd name="T2" fmla="*/ 984 w 984"/>
                  <a:gd name="T3" fmla="*/ 432 h 1226"/>
                  <a:gd name="T4" fmla="*/ 175 w 984"/>
                  <a:gd name="T5" fmla="*/ 1226 h 1226"/>
                  <a:gd name="T6" fmla="*/ 172 w 984"/>
                  <a:gd name="T7" fmla="*/ 1223 h 1226"/>
                  <a:gd name="T8" fmla="*/ 167 w 984"/>
                  <a:gd name="T9" fmla="*/ 1217 h 1226"/>
                  <a:gd name="T10" fmla="*/ 156 w 984"/>
                  <a:gd name="T11" fmla="*/ 1205 h 1226"/>
                  <a:gd name="T12" fmla="*/ 144 w 984"/>
                  <a:gd name="T13" fmla="*/ 1189 h 1226"/>
                  <a:gd name="T14" fmla="*/ 130 w 984"/>
                  <a:gd name="T15" fmla="*/ 1169 h 1226"/>
                  <a:gd name="T16" fmla="*/ 113 w 984"/>
                  <a:gd name="T17" fmla="*/ 1145 h 1226"/>
                  <a:gd name="T18" fmla="*/ 96 w 984"/>
                  <a:gd name="T19" fmla="*/ 1114 h 1226"/>
                  <a:gd name="T20" fmla="*/ 79 w 984"/>
                  <a:gd name="T21" fmla="*/ 1082 h 1226"/>
                  <a:gd name="T22" fmla="*/ 62 w 984"/>
                  <a:gd name="T23" fmla="*/ 1042 h 1226"/>
                  <a:gd name="T24" fmla="*/ 46 w 984"/>
                  <a:gd name="T25" fmla="*/ 999 h 1226"/>
                  <a:gd name="T26" fmla="*/ 30 w 984"/>
                  <a:gd name="T27" fmla="*/ 952 h 1226"/>
                  <a:gd name="T28" fmla="*/ 18 w 984"/>
                  <a:gd name="T29" fmla="*/ 899 h 1226"/>
                  <a:gd name="T30" fmla="*/ 9 w 984"/>
                  <a:gd name="T31" fmla="*/ 843 h 1226"/>
                  <a:gd name="T32" fmla="*/ 3 w 984"/>
                  <a:gd name="T33" fmla="*/ 781 h 1226"/>
                  <a:gd name="T34" fmla="*/ 0 w 984"/>
                  <a:gd name="T35" fmla="*/ 714 h 1226"/>
                  <a:gd name="T36" fmla="*/ 3 w 984"/>
                  <a:gd name="T37" fmla="*/ 644 h 1226"/>
                  <a:gd name="T38" fmla="*/ 8 w 984"/>
                  <a:gd name="T39" fmla="*/ 625 h 1226"/>
                  <a:gd name="T40" fmla="*/ 17 w 984"/>
                  <a:gd name="T41" fmla="*/ 604 h 1226"/>
                  <a:gd name="T42" fmla="*/ 30 w 984"/>
                  <a:gd name="T43" fmla="*/ 579 h 1226"/>
                  <a:gd name="T44" fmla="*/ 47 w 984"/>
                  <a:gd name="T45" fmla="*/ 552 h 1226"/>
                  <a:gd name="T46" fmla="*/ 68 w 984"/>
                  <a:gd name="T47" fmla="*/ 523 h 1226"/>
                  <a:gd name="T48" fmla="*/ 91 w 984"/>
                  <a:gd name="T49" fmla="*/ 491 h 1226"/>
                  <a:gd name="T50" fmla="*/ 117 w 984"/>
                  <a:gd name="T51" fmla="*/ 459 h 1226"/>
                  <a:gd name="T52" fmla="*/ 144 w 984"/>
                  <a:gd name="T53" fmla="*/ 426 h 1226"/>
                  <a:gd name="T54" fmla="*/ 173 w 984"/>
                  <a:gd name="T55" fmla="*/ 390 h 1226"/>
                  <a:gd name="T56" fmla="*/ 203 w 984"/>
                  <a:gd name="T57" fmla="*/ 356 h 1226"/>
                  <a:gd name="T58" fmla="*/ 235 w 984"/>
                  <a:gd name="T59" fmla="*/ 321 h 1226"/>
                  <a:gd name="T60" fmla="*/ 266 w 984"/>
                  <a:gd name="T61" fmla="*/ 286 h 1226"/>
                  <a:gd name="T62" fmla="*/ 298 w 984"/>
                  <a:gd name="T63" fmla="*/ 251 h 1226"/>
                  <a:gd name="T64" fmla="*/ 329 w 984"/>
                  <a:gd name="T65" fmla="*/ 217 h 1226"/>
                  <a:gd name="T66" fmla="*/ 361 w 984"/>
                  <a:gd name="T67" fmla="*/ 186 h 1226"/>
                  <a:gd name="T68" fmla="*/ 390 w 984"/>
                  <a:gd name="T69" fmla="*/ 154 h 1226"/>
                  <a:gd name="T70" fmla="*/ 419 w 984"/>
                  <a:gd name="T71" fmla="*/ 126 h 1226"/>
                  <a:gd name="T72" fmla="*/ 445 w 984"/>
                  <a:gd name="T73" fmla="*/ 98 h 1226"/>
                  <a:gd name="T74" fmla="*/ 468 w 984"/>
                  <a:gd name="T75" fmla="*/ 74 h 1226"/>
                  <a:gd name="T76" fmla="*/ 491 w 984"/>
                  <a:gd name="T77" fmla="*/ 52 h 1226"/>
                  <a:gd name="T78" fmla="*/ 509 w 984"/>
                  <a:gd name="T79" fmla="*/ 34 h 1226"/>
                  <a:gd name="T80" fmla="*/ 524 w 984"/>
                  <a:gd name="T81" fmla="*/ 19 h 1226"/>
                  <a:gd name="T82" fmla="*/ 535 w 984"/>
                  <a:gd name="T83" fmla="*/ 9 h 1226"/>
                  <a:gd name="T84" fmla="*/ 542 w 984"/>
                  <a:gd name="T85" fmla="*/ 1 h 1226"/>
                  <a:gd name="T86" fmla="*/ 545 w 984"/>
                  <a:gd name="T87" fmla="*/ 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4" h="1226">
                    <a:moveTo>
                      <a:pt x="545" y="0"/>
                    </a:moveTo>
                    <a:lnTo>
                      <a:pt x="984" y="432"/>
                    </a:lnTo>
                    <a:lnTo>
                      <a:pt x="175" y="1226"/>
                    </a:lnTo>
                    <a:lnTo>
                      <a:pt x="172" y="1223"/>
                    </a:lnTo>
                    <a:lnTo>
                      <a:pt x="167" y="1217"/>
                    </a:lnTo>
                    <a:lnTo>
                      <a:pt x="156" y="1205"/>
                    </a:lnTo>
                    <a:lnTo>
                      <a:pt x="144" y="1189"/>
                    </a:lnTo>
                    <a:lnTo>
                      <a:pt x="130" y="1169"/>
                    </a:lnTo>
                    <a:lnTo>
                      <a:pt x="113" y="1145"/>
                    </a:lnTo>
                    <a:lnTo>
                      <a:pt x="96" y="1114"/>
                    </a:lnTo>
                    <a:lnTo>
                      <a:pt x="79" y="1082"/>
                    </a:lnTo>
                    <a:lnTo>
                      <a:pt x="62" y="1042"/>
                    </a:lnTo>
                    <a:lnTo>
                      <a:pt x="46" y="999"/>
                    </a:lnTo>
                    <a:lnTo>
                      <a:pt x="30" y="952"/>
                    </a:lnTo>
                    <a:lnTo>
                      <a:pt x="18" y="899"/>
                    </a:lnTo>
                    <a:lnTo>
                      <a:pt x="9" y="843"/>
                    </a:lnTo>
                    <a:lnTo>
                      <a:pt x="3" y="781"/>
                    </a:lnTo>
                    <a:lnTo>
                      <a:pt x="0" y="714"/>
                    </a:lnTo>
                    <a:lnTo>
                      <a:pt x="3" y="644"/>
                    </a:lnTo>
                    <a:lnTo>
                      <a:pt x="8" y="625"/>
                    </a:lnTo>
                    <a:lnTo>
                      <a:pt x="17" y="604"/>
                    </a:lnTo>
                    <a:lnTo>
                      <a:pt x="30" y="579"/>
                    </a:lnTo>
                    <a:lnTo>
                      <a:pt x="47" y="552"/>
                    </a:lnTo>
                    <a:lnTo>
                      <a:pt x="68" y="523"/>
                    </a:lnTo>
                    <a:lnTo>
                      <a:pt x="91" y="491"/>
                    </a:lnTo>
                    <a:lnTo>
                      <a:pt x="117" y="459"/>
                    </a:lnTo>
                    <a:lnTo>
                      <a:pt x="144" y="426"/>
                    </a:lnTo>
                    <a:lnTo>
                      <a:pt x="173" y="390"/>
                    </a:lnTo>
                    <a:lnTo>
                      <a:pt x="203" y="356"/>
                    </a:lnTo>
                    <a:lnTo>
                      <a:pt x="235" y="321"/>
                    </a:lnTo>
                    <a:lnTo>
                      <a:pt x="266" y="286"/>
                    </a:lnTo>
                    <a:lnTo>
                      <a:pt x="298" y="251"/>
                    </a:lnTo>
                    <a:lnTo>
                      <a:pt x="329" y="217"/>
                    </a:lnTo>
                    <a:lnTo>
                      <a:pt x="361" y="186"/>
                    </a:lnTo>
                    <a:lnTo>
                      <a:pt x="390" y="154"/>
                    </a:lnTo>
                    <a:lnTo>
                      <a:pt x="419" y="126"/>
                    </a:lnTo>
                    <a:lnTo>
                      <a:pt x="445" y="98"/>
                    </a:lnTo>
                    <a:lnTo>
                      <a:pt x="468" y="74"/>
                    </a:lnTo>
                    <a:lnTo>
                      <a:pt x="491" y="52"/>
                    </a:lnTo>
                    <a:lnTo>
                      <a:pt x="509" y="34"/>
                    </a:lnTo>
                    <a:lnTo>
                      <a:pt x="524" y="19"/>
                    </a:lnTo>
                    <a:lnTo>
                      <a:pt x="535" y="9"/>
                    </a:lnTo>
                    <a:lnTo>
                      <a:pt x="542" y="1"/>
                    </a:lnTo>
                    <a:lnTo>
                      <a:pt x="545" y="0"/>
                    </a:lnTo>
                    <a:close/>
                  </a:path>
                </a:pathLst>
              </a:custGeom>
              <a:solidFill>
                <a:schemeClr val="bg2">
                  <a:lumMod val="50000"/>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 name="Freeform 9"/>
              <p:cNvSpPr>
                <a:spLocks/>
              </p:cNvSpPr>
              <p:nvPr/>
            </p:nvSpPr>
            <p:spPr bwMode="auto">
              <a:xfrm>
                <a:off x="5539086" y="756674"/>
                <a:ext cx="1137815" cy="913405"/>
              </a:xfrm>
              <a:custGeom>
                <a:avLst/>
                <a:gdLst>
                  <a:gd name="T0" fmla="*/ 511 w 1227"/>
                  <a:gd name="T1" fmla="*/ 0 h 985"/>
                  <a:gd name="T2" fmla="*/ 582 w 1227"/>
                  <a:gd name="T3" fmla="*/ 3 h 985"/>
                  <a:gd name="T4" fmla="*/ 600 w 1227"/>
                  <a:gd name="T5" fmla="*/ 8 h 985"/>
                  <a:gd name="T6" fmla="*/ 622 w 1227"/>
                  <a:gd name="T7" fmla="*/ 17 h 985"/>
                  <a:gd name="T8" fmla="*/ 647 w 1227"/>
                  <a:gd name="T9" fmla="*/ 32 h 985"/>
                  <a:gd name="T10" fmla="*/ 674 w 1227"/>
                  <a:gd name="T11" fmla="*/ 49 h 985"/>
                  <a:gd name="T12" fmla="*/ 704 w 1227"/>
                  <a:gd name="T13" fmla="*/ 69 h 985"/>
                  <a:gd name="T14" fmla="*/ 734 w 1227"/>
                  <a:gd name="T15" fmla="*/ 92 h 985"/>
                  <a:gd name="T16" fmla="*/ 767 w 1227"/>
                  <a:gd name="T17" fmla="*/ 117 h 985"/>
                  <a:gd name="T18" fmla="*/ 801 w 1227"/>
                  <a:gd name="T19" fmla="*/ 145 h 985"/>
                  <a:gd name="T20" fmla="*/ 835 w 1227"/>
                  <a:gd name="T21" fmla="*/ 173 h 985"/>
                  <a:gd name="T22" fmla="*/ 870 w 1227"/>
                  <a:gd name="T23" fmla="*/ 205 h 985"/>
                  <a:gd name="T24" fmla="*/ 906 w 1227"/>
                  <a:gd name="T25" fmla="*/ 235 h 985"/>
                  <a:gd name="T26" fmla="*/ 940 w 1227"/>
                  <a:gd name="T27" fmla="*/ 268 h 985"/>
                  <a:gd name="T28" fmla="*/ 975 w 1227"/>
                  <a:gd name="T29" fmla="*/ 299 h 985"/>
                  <a:gd name="T30" fmla="*/ 1008 w 1227"/>
                  <a:gd name="T31" fmla="*/ 331 h 985"/>
                  <a:gd name="T32" fmla="*/ 1041 w 1227"/>
                  <a:gd name="T33" fmla="*/ 361 h 985"/>
                  <a:gd name="T34" fmla="*/ 1071 w 1227"/>
                  <a:gd name="T35" fmla="*/ 391 h 985"/>
                  <a:gd name="T36" fmla="*/ 1101 w 1227"/>
                  <a:gd name="T37" fmla="*/ 419 h 985"/>
                  <a:gd name="T38" fmla="*/ 1128 w 1227"/>
                  <a:gd name="T39" fmla="*/ 445 h 985"/>
                  <a:gd name="T40" fmla="*/ 1153 w 1227"/>
                  <a:gd name="T41" fmla="*/ 470 h 985"/>
                  <a:gd name="T42" fmla="*/ 1174 w 1227"/>
                  <a:gd name="T43" fmla="*/ 491 h 985"/>
                  <a:gd name="T44" fmla="*/ 1192 w 1227"/>
                  <a:gd name="T45" fmla="*/ 509 h 985"/>
                  <a:gd name="T46" fmla="*/ 1208 w 1227"/>
                  <a:gd name="T47" fmla="*/ 525 h 985"/>
                  <a:gd name="T48" fmla="*/ 1218 w 1227"/>
                  <a:gd name="T49" fmla="*/ 535 h 985"/>
                  <a:gd name="T50" fmla="*/ 1225 w 1227"/>
                  <a:gd name="T51" fmla="*/ 542 h 985"/>
                  <a:gd name="T52" fmla="*/ 1227 w 1227"/>
                  <a:gd name="T53" fmla="*/ 545 h 985"/>
                  <a:gd name="T54" fmla="*/ 794 w 1227"/>
                  <a:gd name="T55" fmla="*/ 985 h 985"/>
                  <a:gd name="T56" fmla="*/ 0 w 1227"/>
                  <a:gd name="T57" fmla="*/ 175 h 985"/>
                  <a:gd name="T58" fmla="*/ 3 w 1227"/>
                  <a:gd name="T59" fmla="*/ 173 h 985"/>
                  <a:gd name="T60" fmla="*/ 10 w 1227"/>
                  <a:gd name="T61" fmla="*/ 167 h 985"/>
                  <a:gd name="T62" fmla="*/ 20 w 1227"/>
                  <a:gd name="T63" fmla="*/ 158 h 985"/>
                  <a:gd name="T64" fmla="*/ 36 w 1227"/>
                  <a:gd name="T65" fmla="*/ 145 h 985"/>
                  <a:gd name="T66" fmla="*/ 57 w 1227"/>
                  <a:gd name="T67" fmla="*/ 130 h 985"/>
                  <a:gd name="T68" fmla="*/ 82 w 1227"/>
                  <a:gd name="T69" fmla="*/ 114 h 985"/>
                  <a:gd name="T70" fmla="*/ 111 w 1227"/>
                  <a:gd name="T71" fmla="*/ 97 h 985"/>
                  <a:gd name="T72" fmla="*/ 145 w 1227"/>
                  <a:gd name="T73" fmla="*/ 79 h 985"/>
                  <a:gd name="T74" fmla="*/ 183 w 1227"/>
                  <a:gd name="T75" fmla="*/ 62 h 985"/>
                  <a:gd name="T76" fmla="*/ 226 w 1227"/>
                  <a:gd name="T77" fmla="*/ 46 h 985"/>
                  <a:gd name="T78" fmla="*/ 275 w 1227"/>
                  <a:gd name="T79" fmla="*/ 32 h 985"/>
                  <a:gd name="T80" fmla="*/ 326 w 1227"/>
                  <a:gd name="T81" fmla="*/ 19 h 985"/>
                  <a:gd name="T82" fmla="*/ 384 w 1227"/>
                  <a:gd name="T83" fmla="*/ 9 h 985"/>
                  <a:gd name="T84" fmla="*/ 445 w 1227"/>
                  <a:gd name="T85" fmla="*/ 3 h 985"/>
                  <a:gd name="T86" fmla="*/ 511 w 1227"/>
                  <a:gd name="T87"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27" h="985">
                    <a:moveTo>
                      <a:pt x="511" y="0"/>
                    </a:moveTo>
                    <a:lnTo>
                      <a:pt x="582" y="3"/>
                    </a:lnTo>
                    <a:lnTo>
                      <a:pt x="600" y="8"/>
                    </a:lnTo>
                    <a:lnTo>
                      <a:pt x="622" y="17"/>
                    </a:lnTo>
                    <a:lnTo>
                      <a:pt x="647" y="32"/>
                    </a:lnTo>
                    <a:lnTo>
                      <a:pt x="674" y="49"/>
                    </a:lnTo>
                    <a:lnTo>
                      <a:pt x="704" y="69"/>
                    </a:lnTo>
                    <a:lnTo>
                      <a:pt x="734" y="92"/>
                    </a:lnTo>
                    <a:lnTo>
                      <a:pt x="767" y="117"/>
                    </a:lnTo>
                    <a:lnTo>
                      <a:pt x="801" y="145"/>
                    </a:lnTo>
                    <a:lnTo>
                      <a:pt x="835" y="173"/>
                    </a:lnTo>
                    <a:lnTo>
                      <a:pt x="870" y="205"/>
                    </a:lnTo>
                    <a:lnTo>
                      <a:pt x="906" y="235"/>
                    </a:lnTo>
                    <a:lnTo>
                      <a:pt x="940" y="268"/>
                    </a:lnTo>
                    <a:lnTo>
                      <a:pt x="975" y="299"/>
                    </a:lnTo>
                    <a:lnTo>
                      <a:pt x="1008" y="331"/>
                    </a:lnTo>
                    <a:lnTo>
                      <a:pt x="1041" y="361"/>
                    </a:lnTo>
                    <a:lnTo>
                      <a:pt x="1071" y="391"/>
                    </a:lnTo>
                    <a:lnTo>
                      <a:pt x="1101" y="419"/>
                    </a:lnTo>
                    <a:lnTo>
                      <a:pt x="1128" y="445"/>
                    </a:lnTo>
                    <a:lnTo>
                      <a:pt x="1153" y="470"/>
                    </a:lnTo>
                    <a:lnTo>
                      <a:pt x="1174" y="491"/>
                    </a:lnTo>
                    <a:lnTo>
                      <a:pt x="1192" y="509"/>
                    </a:lnTo>
                    <a:lnTo>
                      <a:pt x="1208" y="525"/>
                    </a:lnTo>
                    <a:lnTo>
                      <a:pt x="1218" y="535"/>
                    </a:lnTo>
                    <a:lnTo>
                      <a:pt x="1225" y="542"/>
                    </a:lnTo>
                    <a:lnTo>
                      <a:pt x="1227" y="545"/>
                    </a:lnTo>
                    <a:lnTo>
                      <a:pt x="794" y="985"/>
                    </a:lnTo>
                    <a:lnTo>
                      <a:pt x="0" y="175"/>
                    </a:lnTo>
                    <a:lnTo>
                      <a:pt x="3" y="173"/>
                    </a:lnTo>
                    <a:lnTo>
                      <a:pt x="10" y="167"/>
                    </a:lnTo>
                    <a:lnTo>
                      <a:pt x="20" y="158"/>
                    </a:lnTo>
                    <a:lnTo>
                      <a:pt x="36" y="145"/>
                    </a:lnTo>
                    <a:lnTo>
                      <a:pt x="57" y="130"/>
                    </a:lnTo>
                    <a:lnTo>
                      <a:pt x="82" y="114"/>
                    </a:lnTo>
                    <a:lnTo>
                      <a:pt x="111" y="97"/>
                    </a:lnTo>
                    <a:lnTo>
                      <a:pt x="145" y="79"/>
                    </a:lnTo>
                    <a:lnTo>
                      <a:pt x="183" y="62"/>
                    </a:lnTo>
                    <a:lnTo>
                      <a:pt x="226" y="46"/>
                    </a:lnTo>
                    <a:lnTo>
                      <a:pt x="275" y="32"/>
                    </a:lnTo>
                    <a:lnTo>
                      <a:pt x="326" y="19"/>
                    </a:lnTo>
                    <a:lnTo>
                      <a:pt x="384" y="9"/>
                    </a:lnTo>
                    <a:lnTo>
                      <a:pt x="445" y="3"/>
                    </a:lnTo>
                    <a:lnTo>
                      <a:pt x="511" y="0"/>
                    </a:lnTo>
                    <a:close/>
                  </a:path>
                </a:pathLst>
              </a:custGeom>
              <a:solidFill>
                <a:schemeClr val="bg2">
                  <a:lumMod val="50000"/>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 name="Freeform 10"/>
              <p:cNvSpPr>
                <a:spLocks noEditPoints="1"/>
              </p:cNvSpPr>
              <p:nvPr/>
            </p:nvSpPr>
            <p:spPr bwMode="auto">
              <a:xfrm>
                <a:off x="5948032" y="763165"/>
                <a:ext cx="2621519" cy="1699768"/>
              </a:xfrm>
              <a:custGeom>
                <a:avLst/>
                <a:gdLst>
                  <a:gd name="T0" fmla="*/ 112 w 2827"/>
                  <a:gd name="T1" fmla="*/ 0 h 1833"/>
                  <a:gd name="T2" fmla="*/ 264 w 2827"/>
                  <a:gd name="T3" fmla="*/ 0 h 1833"/>
                  <a:gd name="T4" fmla="*/ 608 w 2827"/>
                  <a:gd name="T5" fmla="*/ 0 h 1833"/>
                  <a:gd name="T6" fmla="*/ 839 w 2827"/>
                  <a:gd name="T7" fmla="*/ 0 h 1833"/>
                  <a:gd name="T8" fmla="*/ 1488 w 2827"/>
                  <a:gd name="T9" fmla="*/ 0 h 1833"/>
                  <a:gd name="T10" fmla="*/ 1580 w 2827"/>
                  <a:gd name="T11" fmla="*/ 0 h 1833"/>
                  <a:gd name="T12" fmla="*/ 1702 w 2827"/>
                  <a:gd name="T13" fmla="*/ 17 h 1833"/>
                  <a:gd name="T14" fmla="*/ 1797 w 2827"/>
                  <a:gd name="T15" fmla="*/ 51 h 1833"/>
                  <a:gd name="T16" fmla="*/ 1857 w 2827"/>
                  <a:gd name="T17" fmla="*/ 86 h 1833"/>
                  <a:gd name="T18" fmla="*/ 1879 w 2827"/>
                  <a:gd name="T19" fmla="*/ 102 h 1833"/>
                  <a:gd name="T20" fmla="*/ 2657 w 2827"/>
                  <a:gd name="T21" fmla="*/ 855 h 1833"/>
                  <a:gd name="T22" fmla="*/ 2695 w 2827"/>
                  <a:gd name="T23" fmla="*/ 816 h 1833"/>
                  <a:gd name="T24" fmla="*/ 2748 w 2827"/>
                  <a:gd name="T25" fmla="*/ 763 h 1833"/>
                  <a:gd name="T26" fmla="*/ 2794 w 2827"/>
                  <a:gd name="T27" fmla="*/ 732 h 1833"/>
                  <a:gd name="T28" fmla="*/ 2817 w 2827"/>
                  <a:gd name="T29" fmla="*/ 741 h 1833"/>
                  <a:gd name="T30" fmla="*/ 2825 w 2827"/>
                  <a:gd name="T31" fmla="*/ 766 h 1833"/>
                  <a:gd name="T32" fmla="*/ 2827 w 2827"/>
                  <a:gd name="T33" fmla="*/ 780 h 1833"/>
                  <a:gd name="T34" fmla="*/ 2820 w 2827"/>
                  <a:gd name="T35" fmla="*/ 816 h 1833"/>
                  <a:gd name="T36" fmla="*/ 2804 w 2827"/>
                  <a:gd name="T37" fmla="*/ 911 h 1833"/>
                  <a:gd name="T38" fmla="*/ 2781 w 2827"/>
                  <a:gd name="T39" fmla="*/ 1044 h 1833"/>
                  <a:gd name="T40" fmla="*/ 2754 w 2827"/>
                  <a:gd name="T41" fmla="*/ 1195 h 1833"/>
                  <a:gd name="T42" fmla="*/ 2728 w 2827"/>
                  <a:gd name="T43" fmla="*/ 1343 h 1833"/>
                  <a:gd name="T44" fmla="*/ 2705 w 2827"/>
                  <a:gd name="T45" fmla="*/ 1469 h 1833"/>
                  <a:gd name="T46" fmla="*/ 2682 w 2827"/>
                  <a:gd name="T47" fmla="*/ 1564 h 1833"/>
                  <a:gd name="T48" fmla="*/ 2638 w 2827"/>
                  <a:gd name="T49" fmla="*/ 1641 h 1833"/>
                  <a:gd name="T50" fmla="*/ 2581 w 2827"/>
                  <a:gd name="T51" fmla="*/ 1680 h 1833"/>
                  <a:gd name="T52" fmla="*/ 2534 w 2827"/>
                  <a:gd name="T53" fmla="*/ 1694 h 1833"/>
                  <a:gd name="T54" fmla="*/ 2514 w 2827"/>
                  <a:gd name="T55" fmla="*/ 1697 h 1833"/>
                  <a:gd name="T56" fmla="*/ 1780 w 2827"/>
                  <a:gd name="T57" fmla="*/ 1832 h 1833"/>
                  <a:gd name="T58" fmla="*/ 1751 w 2827"/>
                  <a:gd name="T59" fmla="*/ 1832 h 1833"/>
                  <a:gd name="T60" fmla="*/ 1724 w 2827"/>
                  <a:gd name="T61" fmla="*/ 1823 h 1833"/>
                  <a:gd name="T62" fmla="*/ 1726 w 2827"/>
                  <a:gd name="T63" fmla="*/ 1795 h 1833"/>
                  <a:gd name="T64" fmla="*/ 1777 w 2827"/>
                  <a:gd name="T65" fmla="*/ 1740 h 1833"/>
                  <a:gd name="T66" fmla="*/ 1827 w 2827"/>
                  <a:gd name="T67" fmla="*/ 1688 h 1833"/>
                  <a:gd name="T68" fmla="*/ 1853 w 2827"/>
                  <a:gd name="T69" fmla="*/ 1659 h 1833"/>
                  <a:gd name="T70" fmla="*/ 1845 w 2827"/>
                  <a:gd name="T71" fmla="*/ 1647 h 1833"/>
                  <a:gd name="T72" fmla="*/ 1798 w 2827"/>
                  <a:gd name="T73" fmla="*/ 1600 h 1833"/>
                  <a:gd name="T74" fmla="*/ 1715 w 2827"/>
                  <a:gd name="T75" fmla="*/ 1517 h 1833"/>
                  <a:gd name="T76" fmla="*/ 1605 w 2827"/>
                  <a:gd name="T77" fmla="*/ 1407 h 1833"/>
                  <a:gd name="T78" fmla="*/ 1471 w 2827"/>
                  <a:gd name="T79" fmla="*/ 1275 h 1833"/>
                  <a:gd name="T80" fmla="*/ 1324 w 2827"/>
                  <a:gd name="T81" fmla="*/ 1128 h 1833"/>
                  <a:gd name="T82" fmla="*/ 1167 w 2827"/>
                  <a:gd name="T83" fmla="*/ 970 h 1833"/>
                  <a:gd name="T84" fmla="*/ 1005 w 2827"/>
                  <a:gd name="T85" fmla="*/ 810 h 1833"/>
                  <a:gd name="T86" fmla="*/ 849 w 2827"/>
                  <a:gd name="T87" fmla="*/ 654 h 1833"/>
                  <a:gd name="T88" fmla="*/ 701 w 2827"/>
                  <a:gd name="T89" fmla="*/ 507 h 1833"/>
                  <a:gd name="T90" fmla="*/ 570 w 2827"/>
                  <a:gd name="T91" fmla="*/ 376 h 1833"/>
                  <a:gd name="T92" fmla="*/ 461 w 2827"/>
                  <a:gd name="T93" fmla="*/ 267 h 1833"/>
                  <a:gd name="T94" fmla="*/ 381 w 2827"/>
                  <a:gd name="T95" fmla="*/ 187 h 1833"/>
                  <a:gd name="T96" fmla="*/ 298 w 2827"/>
                  <a:gd name="T97" fmla="*/ 110 h 1833"/>
                  <a:gd name="T98" fmla="*/ 164 w 2827"/>
                  <a:gd name="T99" fmla="*/ 30 h 1833"/>
                  <a:gd name="T100" fmla="*/ 59 w 2827"/>
                  <a:gd name="T101" fmla="*/ 2 h 1833"/>
                  <a:gd name="T102" fmla="*/ 16 w 2827"/>
                  <a:gd name="T103" fmla="*/ 0 h 1833"/>
                  <a:gd name="T104" fmla="*/ 19 w 2827"/>
                  <a:gd name="T105" fmla="*/ 0 h 1833"/>
                  <a:gd name="T106" fmla="*/ 4 w 2827"/>
                  <a:gd name="T107" fmla="*/ 0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27" h="1833">
                    <a:moveTo>
                      <a:pt x="42" y="0"/>
                    </a:moveTo>
                    <a:lnTo>
                      <a:pt x="73" y="0"/>
                    </a:lnTo>
                    <a:lnTo>
                      <a:pt x="112" y="0"/>
                    </a:lnTo>
                    <a:lnTo>
                      <a:pt x="156" y="0"/>
                    </a:lnTo>
                    <a:lnTo>
                      <a:pt x="208" y="0"/>
                    </a:lnTo>
                    <a:lnTo>
                      <a:pt x="264" y="0"/>
                    </a:lnTo>
                    <a:lnTo>
                      <a:pt x="461" y="0"/>
                    </a:lnTo>
                    <a:lnTo>
                      <a:pt x="534" y="0"/>
                    </a:lnTo>
                    <a:lnTo>
                      <a:pt x="608" y="0"/>
                    </a:lnTo>
                    <a:lnTo>
                      <a:pt x="684" y="0"/>
                    </a:lnTo>
                    <a:lnTo>
                      <a:pt x="761" y="0"/>
                    </a:lnTo>
                    <a:lnTo>
                      <a:pt x="839" y="0"/>
                    </a:lnTo>
                    <a:lnTo>
                      <a:pt x="1393" y="0"/>
                    </a:lnTo>
                    <a:lnTo>
                      <a:pt x="1444" y="0"/>
                    </a:lnTo>
                    <a:lnTo>
                      <a:pt x="1488" y="0"/>
                    </a:lnTo>
                    <a:lnTo>
                      <a:pt x="1526" y="0"/>
                    </a:lnTo>
                    <a:lnTo>
                      <a:pt x="1557" y="0"/>
                    </a:lnTo>
                    <a:lnTo>
                      <a:pt x="1580" y="0"/>
                    </a:lnTo>
                    <a:lnTo>
                      <a:pt x="1623" y="2"/>
                    </a:lnTo>
                    <a:lnTo>
                      <a:pt x="1664" y="8"/>
                    </a:lnTo>
                    <a:lnTo>
                      <a:pt x="1702" y="17"/>
                    </a:lnTo>
                    <a:lnTo>
                      <a:pt x="1736" y="27"/>
                    </a:lnTo>
                    <a:lnTo>
                      <a:pt x="1768" y="39"/>
                    </a:lnTo>
                    <a:lnTo>
                      <a:pt x="1797" y="51"/>
                    </a:lnTo>
                    <a:lnTo>
                      <a:pt x="1820" y="64"/>
                    </a:lnTo>
                    <a:lnTo>
                      <a:pt x="1841" y="76"/>
                    </a:lnTo>
                    <a:lnTo>
                      <a:pt x="1857" y="86"/>
                    </a:lnTo>
                    <a:lnTo>
                      <a:pt x="1869" y="96"/>
                    </a:lnTo>
                    <a:lnTo>
                      <a:pt x="1877" y="101"/>
                    </a:lnTo>
                    <a:lnTo>
                      <a:pt x="1879" y="102"/>
                    </a:lnTo>
                    <a:lnTo>
                      <a:pt x="2648" y="864"/>
                    </a:lnTo>
                    <a:lnTo>
                      <a:pt x="2651" y="863"/>
                    </a:lnTo>
                    <a:lnTo>
                      <a:pt x="2657" y="855"/>
                    </a:lnTo>
                    <a:lnTo>
                      <a:pt x="2668" y="844"/>
                    </a:lnTo>
                    <a:lnTo>
                      <a:pt x="2681" y="831"/>
                    </a:lnTo>
                    <a:lnTo>
                      <a:pt x="2695" y="816"/>
                    </a:lnTo>
                    <a:lnTo>
                      <a:pt x="2713" y="799"/>
                    </a:lnTo>
                    <a:lnTo>
                      <a:pt x="2731" y="782"/>
                    </a:lnTo>
                    <a:lnTo>
                      <a:pt x="2748" y="763"/>
                    </a:lnTo>
                    <a:lnTo>
                      <a:pt x="2766" y="746"/>
                    </a:lnTo>
                    <a:lnTo>
                      <a:pt x="2782" y="736"/>
                    </a:lnTo>
                    <a:lnTo>
                      <a:pt x="2794" y="732"/>
                    </a:lnTo>
                    <a:lnTo>
                      <a:pt x="2804" y="730"/>
                    </a:lnTo>
                    <a:lnTo>
                      <a:pt x="2811" y="734"/>
                    </a:lnTo>
                    <a:lnTo>
                      <a:pt x="2817" y="741"/>
                    </a:lnTo>
                    <a:lnTo>
                      <a:pt x="2821" y="749"/>
                    </a:lnTo>
                    <a:lnTo>
                      <a:pt x="2824" y="758"/>
                    </a:lnTo>
                    <a:lnTo>
                      <a:pt x="2825" y="766"/>
                    </a:lnTo>
                    <a:lnTo>
                      <a:pt x="2827" y="774"/>
                    </a:lnTo>
                    <a:lnTo>
                      <a:pt x="2827" y="778"/>
                    </a:lnTo>
                    <a:lnTo>
                      <a:pt x="2827" y="780"/>
                    </a:lnTo>
                    <a:lnTo>
                      <a:pt x="2827" y="784"/>
                    </a:lnTo>
                    <a:lnTo>
                      <a:pt x="2824" y="796"/>
                    </a:lnTo>
                    <a:lnTo>
                      <a:pt x="2820" y="816"/>
                    </a:lnTo>
                    <a:lnTo>
                      <a:pt x="2816" y="842"/>
                    </a:lnTo>
                    <a:lnTo>
                      <a:pt x="2811" y="873"/>
                    </a:lnTo>
                    <a:lnTo>
                      <a:pt x="2804" y="911"/>
                    </a:lnTo>
                    <a:lnTo>
                      <a:pt x="2796" y="952"/>
                    </a:lnTo>
                    <a:lnTo>
                      <a:pt x="2790" y="997"/>
                    </a:lnTo>
                    <a:lnTo>
                      <a:pt x="2781" y="1044"/>
                    </a:lnTo>
                    <a:lnTo>
                      <a:pt x="2773" y="1092"/>
                    </a:lnTo>
                    <a:lnTo>
                      <a:pt x="2764" y="1143"/>
                    </a:lnTo>
                    <a:lnTo>
                      <a:pt x="2754" y="1195"/>
                    </a:lnTo>
                    <a:lnTo>
                      <a:pt x="2745" y="1244"/>
                    </a:lnTo>
                    <a:lnTo>
                      <a:pt x="2736" y="1294"/>
                    </a:lnTo>
                    <a:lnTo>
                      <a:pt x="2728" y="1343"/>
                    </a:lnTo>
                    <a:lnTo>
                      <a:pt x="2719" y="1389"/>
                    </a:lnTo>
                    <a:lnTo>
                      <a:pt x="2711" y="1431"/>
                    </a:lnTo>
                    <a:lnTo>
                      <a:pt x="2705" y="1469"/>
                    </a:lnTo>
                    <a:lnTo>
                      <a:pt x="2698" y="1502"/>
                    </a:lnTo>
                    <a:lnTo>
                      <a:pt x="2693" y="1529"/>
                    </a:lnTo>
                    <a:lnTo>
                      <a:pt x="2682" y="1564"/>
                    </a:lnTo>
                    <a:lnTo>
                      <a:pt x="2671" y="1595"/>
                    </a:lnTo>
                    <a:lnTo>
                      <a:pt x="2655" y="1620"/>
                    </a:lnTo>
                    <a:lnTo>
                      <a:pt x="2638" y="1641"/>
                    </a:lnTo>
                    <a:lnTo>
                      <a:pt x="2619" y="1656"/>
                    </a:lnTo>
                    <a:lnTo>
                      <a:pt x="2600" y="1669"/>
                    </a:lnTo>
                    <a:lnTo>
                      <a:pt x="2581" y="1680"/>
                    </a:lnTo>
                    <a:lnTo>
                      <a:pt x="2564" y="1686"/>
                    </a:lnTo>
                    <a:lnTo>
                      <a:pt x="2548" y="1692"/>
                    </a:lnTo>
                    <a:lnTo>
                      <a:pt x="2534" y="1694"/>
                    </a:lnTo>
                    <a:lnTo>
                      <a:pt x="2524" y="1697"/>
                    </a:lnTo>
                    <a:lnTo>
                      <a:pt x="2517" y="1697"/>
                    </a:lnTo>
                    <a:lnTo>
                      <a:pt x="2514" y="1697"/>
                    </a:lnTo>
                    <a:lnTo>
                      <a:pt x="1789" y="1832"/>
                    </a:lnTo>
                    <a:lnTo>
                      <a:pt x="1786" y="1832"/>
                    </a:lnTo>
                    <a:lnTo>
                      <a:pt x="1780" y="1832"/>
                    </a:lnTo>
                    <a:lnTo>
                      <a:pt x="1772" y="1833"/>
                    </a:lnTo>
                    <a:lnTo>
                      <a:pt x="1761" y="1833"/>
                    </a:lnTo>
                    <a:lnTo>
                      <a:pt x="1751" y="1832"/>
                    </a:lnTo>
                    <a:lnTo>
                      <a:pt x="1740" y="1831"/>
                    </a:lnTo>
                    <a:lnTo>
                      <a:pt x="1731" y="1827"/>
                    </a:lnTo>
                    <a:lnTo>
                      <a:pt x="1724" y="1823"/>
                    </a:lnTo>
                    <a:lnTo>
                      <a:pt x="1721" y="1816"/>
                    </a:lnTo>
                    <a:lnTo>
                      <a:pt x="1721" y="1807"/>
                    </a:lnTo>
                    <a:lnTo>
                      <a:pt x="1726" y="1795"/>
                    </a:lnTo>
                    <a:lnTo>
                      <a:pt x="1738" y="1781"/>
                    </a:lnTo>
                    <a:lnTo>
                      <a:pt x="1757" y="1760"/>
                    </a:lnTo>
                    <a:lnTo>
                      <a:pt x="1777" y="1740"/>
                    </a:lnTo>
                    <a:lnTo>
                      <a:pt x="1795" y="1721"/>
                    </a:lnTo>
                    <a:lnTo>
                      <a:pt x="1812" y="1703"/>
                    </a:lnTo>
                    <a:lnTo>
                      <a:pt x="1827" y="1688"/>
                    </a:lnTo>
                    <a:lnTo>
                      <a:pt x="1839" y="1675"/>
                    </a:lnTo>
                    <a:lnTo>
                      <a:pt x="1848" y="1665"/>
                    </a:lnTo>
                    <a:lnTo>
                      <a:pt x="1853" y="1659"/>
                    </a:lnTo>
                    <a:lnTo>
                      <a:pt x="1856" y="1656"/>
                    </a:lnTo>
                    <a:lnTo>
                      <a:pt x="1853" y="1655"/>
                    </a:lnTo>
                    <a:lnTo>
                      <a:pt x="1845" y="1647"/>
                    </a:lnTo>
                    <a:lnTo>
                      <a:pt x="1833" y="1635"/>
                    </a:lnTo>
                    <a:lnTo>
                      <a:pt x="1818" y="1620"/>
                    </a:lnTo>
                    <a:lnTo>
                      <a:pt x="1798" y="1600"/>
                    </a:lnTo>
                    <a:lnTo>
                      <a:pt x="1774" y="1575"/>
                    </a:lnTo>
                    <a:lnTo>
                      <a:pt x="1747" y="1547"/>
                    </a:lnTo>
                    <a:lnTo>
                      <a:pt x="1715" y="1517"/>
                    </a:lnTo>
                    <a:lnTo>
                      <a:pt x="1681" y="1483"/>
                    </a:lnTo>
                    <a:lnTo>
                      <a:pt x="1644" y="1446"/>
                    </a:lnTo>
                    <a:lnTo>
                      <a:pt x="1605" y="1407"/>
                    </a:lnTo>
                    <a:lnTo>
                      <a:pt x="1562" y="1365"/>
                    </a:lnTo>
                    <a:lnTo>
                      <a:pt x="1518" y="1321"/>
                    </a:lnTo>
                    <a:lnTo>
                      <a:pt x="1471" y="1275"/>
                    </a:lnTo>
                    <a:lnTo>
                      <a:pt x="1424" y="1227"/>
                    </a:lnTo>
                    <a:lnTo>
                      <a:pt x="1374" y="1178"/>
                    </a:lnTo>
                    <a:lnTo>
                      <a:pt x="1324" y="1128"/>
                    </a:lnTo>
                    <a:lnTo>
                      <a:pt x="1272" y="1075"/>
                    </a:lnTo>
                    <a:lnTo>
                      <a:pt x="1219" y="1023"/>
                    </a:lnTo>
                    <a:lnTo>
                      <a:pt x="1167" y="970"/>
                    </a:lnTo>
                    <a:lnTo>
                      <a:pt x="1113" y="918"/>
                    </a:lnTo>
                    <a:lnTo>
                      <a:pt x="1059" y="864"/>
                    </a:lnTo>
                    <a:lnTo>
                      <a:pt x="1005" y="810"/>
                    </a:lnTo>
                    <a:lnTo>
                      <a:pt x="953" y="758"/>
                    </a:lnTo>
                    <a:lnTo>
                      <a:pt x="900" y="705"/>
                    </a:lnTo>
                    <a:lnTo>
                      <a:pt x="849" y="654"/>
                    </a:lnTo>
                    <a:lnTo>
                      <a:pt x="798" y="604"/>
                    </a:lnTo>
                    <a:lnTo>
                      <a:pt x="750" y="555"/>
                    </a:lnTo>
                    <a:lnTo>
                      <a:pt x="701" y="507"/>
                    </a:lnTo>
                    <a:lnTo>
                      <a:pt x="655" y="462"/>
                    </a:lnTo>
                    <a:lnTo>
                      <a:pt x="612" y="418"/>
                    </a:lnTo>
                    <a:lnTo>
                      <a:pt x="570" y="376"/>
                    </a:lnTo>
                    <a:lnTo>
                      <a:pt x="530" y="338"/>
                    </a:lnTo>
                    <a:lnTo>
                      <a:pt x="495" y="302"/>
                    </a:lnTo>
                    <a:lnTo>
                      <a:pt x="461" y="267"/>
                    </a:lnTo>
                    <a:lnTo>
                      <a:pt x="431" y="237"/>
                    </a:lnTo>
                    <a:lnTo>
                      <a:pt x="403" y="211"/>
                    </a:lnTo>
                    <a:lnTo>
                      <a:pt x="381" y="187"/>
                    </a:lnTo>
                    <a:lnTo>
                      <a:pt x="361" y="168"/>
                    </a:lnTo>
                    <a:lnTo>
                      <a:pt x="345" y="153"/>
                    </a:lnTo>
                    <a:lnTo>
                      <a:pt x="298" y="110"/>
                    </a:lnTo>
                    <a:lnTo>
                      <a:pt x="252" y="76"/>
                    </a:lnTo>
                    <a:lnTo>
                      <a:pt x="208" y="50"/>
                    </a:lnTo>
                    <a:lnTo>
                      <a:pt x="164" y="30"/>
                    </a:lnTo>
                    <a:lnTo>
                      <a:pt x="125" y="16"/>
                    </a:lnTo>
                    <a:lnTo>
                      <a:pt x="90" y="8"/>
                    </a:lnTo>
                    <a:lnTo>
                      <a:pt x="59" y="2"/>
                    </a:lnTo>
                    <a:lnTo>
                      <a:pt x="40" y="0"/>
                    </a:lnTo>
                    <a:lnTo>
                      <a:pt x="42" y="0"/>
                    </a:lnTo>
                    <a:close/>
                    <a:moveTo>
                      <a:pt x="16" y="0"/>
                    </a:moveTo>
                    <a:lnTo>
                      <a:pt x="34" y="0"/>
                    </a:lnTo>
                    <a:lnTo>
                      <a:pt x="40" y="0"/>
                    </a:lnTo>
                    <a:lnTo>
                      <a:pt x="19" y="0"/>
                    </a:lnTo>
                    <a:lnTo>
                      <a:pt x="4" y="0"/>
                    </a:lnTo>
                    <a:lnTo>
                      <a:pt x="0" y="0"/>
                    </a:lnTo>
                    <a:lnTo>
                      <a:pt x="4" y="0"/>
                    </a:lnTo>
                    <a:lnTo>
                      <a:pt x="1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 name="Freeform 11"/>
              <p:cNvSpPr>
                <a:spLocks noEditPoints="1"/>
              </p:cNvSpPr>
              <p:nvPr/>
            </p:nvSpPr>
            <p:spPr bwMode="auto">
              <a:xfrm>
                <a:off x="6956023" y="2043787"/>
                <a:ext cx="1698841" cy="2619664"/>
              </a:xfrm>
              <a:custGeom>
                <a:avLst/>
                <a:gdLst>
                  <a:gd name="T0" fmla="*/ 1830 w 1832"/>
                  <a:gd name="T1" fmla="*/ 111 h 2825"/>
                  <a:gd name="T2" fmla="*/ 1830 w 1832"/>
                  <a:gd name="T3" fmla="*/ 265 h 2825"/>
                  <a:gd name="T4" fmla="*/ 1830 w 1832"/>
                  <a:gd name="T5" fmla="*/ 461 h 2825"/>
                  <a:gd name="T6" fmla="*/ 1830 w 1832"/>
                  <a:gd name="T7" fmla="*/ 683 h 2825"/>
                  <a:gd name="T8" fmla="*/ 1830 w 1832"/>
                  <a:gd name="T9" fmla="*/ 915 h 2825"/>
                  <a:gd name="T10" fmla="*/ 1830 w 1832"/>
                  <a:gd name="T11" fmla="*/ 1391 h 2825"/>
                  <a:gd name="T12" fmla="*/ 1830 w 1832"/>
                  <a:gd name="T13" fmla="*/ 1525 h 2825"/>
                  <a:gd name="T14" fmla="*/ 1829 w 1832"/>
                  <a:gd name="T15" fmla="*/ 1622 h 2825"/>
                  <a:gd name="T16" fmla="*/ 1804 w 1832"/>
                  <a:gd name="T17" fmla="*/ 1735 h 2825"/>
                  <a:gd name="T18" fmla="*/ 1767 w 1832"/>
                  <a:gd name="T19" fmla="*/ 1819 h 2825"/>
                  <a:gd name="T20" fmla="*/ 1737 w 1832"/>
                  <a:gd name="T21" fmla="*/ 1867 h 2825"/>
                  <a:gd name="T22" fmla="*/ 968 w 1832"/>
                  <a:gd name="T23" fmla="*/ 2648 h 2825"/>
                  <a:gd name="T24" fmla="*/ 988 w 1832"/>
                  <a:gd name="T25" fmla="*/ 2666 h 2825"/>
                  <a:gd name="T26" fmla="*/ 1034 w 1832"/>
                  <a:gd name="T27" fmla="*/ 2711 h 2825"/>
                  <a:gd name="T28" fmla="*/ 1086 w 1832"/>
                  <a:gd name="T29" fmla="*/ 2764 h 2825"/>
                  <a:gd name="T30" fmla="*/ 1102 w 1832"/>
                  <a:gd name="T31" fmla="*/ 2802 h 2825"/>
                  <a:gd name="T32" fmla="*/ 1085 w 1832"/>
                  <a:gd name="T33" fmla="*/ 2820 h 2825"/>
                  <a:gd name="T34" fmla="*/ 1060 w 1832"/>
                  <a:gd name="T35" fmla="*/ 2825 h 2825"/>
                  <a:gd name="T36" fmla="*/ 1048 w 1832"/>
                  <a:gd name="T37" fmla="*/ 2825 h 2825"/>
                  <a:gd name="T38" fmla="*/ 990 w 1832"/>
                  <a:gd name="T39" fmla="*/ 2814 h 2825"/>
                  <a:gd name="T40" fmla="*/ 882 w 1832"/>
                  <a:gd name="T41" fmla="*/ 2796 h 2825"/>
                  <a:gd name="T42" fmla="*/ 740 w 1832"/>
                  <a:gd name="T43" fmla="*/ 2771 h 2825"/>
                  <a:gd name="T44" fmla="*/ 588 w 1832"/>
                  <a:gd name="T45" fmla="*/ 2743 h 2825"/>
                  <a:gd name="T46" fmla="*/ 445 w 1832"/>
                  <a:gd name="T47" fmla="*/ 2717 h 2825"/>
                  <a:gd name="T48" fmla="*/ 332 w 1832"/>
                  <a:gd name="T49" fmla="*/ 2696 h 2825"/>
                  <a:gd name="T50" fmla="*/ 239 w 1832"/>
                  <a:gd name="T51" fmla="*/ 2669 h 2825"/>
                  <a:gd name="T52" fmla="*/ 176 w 1832"/>
                  <a:gd name="T53" fmla="*/ 2618 h 2825"/>
                  <a:gd name="T54" fmla="*/ 145 w 1832"/>
                  <a:gd name="T55" fmla="*/ 2562 h 2825"/>
                  <a:gd name="T56" fmla="*/ 136 w 1832"/>
                  <a:gd name="T57" fmla="*/ 2522 h 2825"/>
                  <a:gd name="T58" fmla="*/ 1 w 1832"/>
                  <a:gd name="T59" fmla="*/ 1787 h 2825"/>
                  <a:gd name="T60" fmla="*/ 0 w 1832"/>
                  <a:gd name="T61" fmla="*/ 1770 h 2825"/>
                  <a:gd name="T62" fmla="*/ 2 w 1832"/>
                  <a:gd name="T63" fmla="*/ 1739 h 2825"/>
                  <a:gd name="T64" fmla="*/ 17 w 1832"/>
                  <a:gd name="T65" fmla="*/ 1719 h 2825"/>
                  <a:gd name="T66" fmla="*/ 51 w 1832"/>
                  <a:gd name="T67" fmla="*/ 1736 h 2825"/>
                  <a:gd name="T68" fmla="*/ 113 w 1832"/>
                  <a:gd name="T69" fmla="*/ 1794 h 2825"/>
                  <a:gd name="T70" fmla="*/ 157 w 1832"/>
                  <a:gd name="T71" fmla="*/ 1837 h 2825"/>
                  <a:gd name="T72" fmla="*/ 176 w 1832"/>
                  <a:gd name="T73" fmla="*/ 1854 h 2825"/>
                  <a:gd name="T74" fmla="*/ 197 w 1832"/>
                  <a:gd name="T75" fmla="*/ 1833 h 2825"/>
                  <a:gd name="T76" fmla="*/ 257 w 1832"/>
                  <a:gd name="T77" fmla="*/ 1773 h 2825"/>
                  <a:gd name="T78" fmla="*/ 349 w 1832"/>
                  <a:gd name="T79" fmla="*/ 1680 h 2825"/>
                  <a:gd name="T80" fmla="*/ 467 w 1832"/>
                  <a:gd name="T81" fmla="*/ 1562 h 2825"/>
                  <a:gd name="T82" fmla="*/ 606 w 1832"/>
                  <a:gd name="T83" fmla="*/ 1423 h 2825"/>
                  <a:gd name="T84" fmla="*/ 757 w 1832"/>
                  <a:gd name="T85" fmla="*/ 1271 h 2825"/>
                  <a:gd name="T86" fmla="*/ 916 w 1832"/>
                  <a:gd name="T87" fmla="*/ 1112 h 2825"/>
                  <a:gd name="T88" fmla="*/ 1074 w 1832"/>
                  <a:gd name="T89" fmla="*/ 952 h 2825"/>
                  <a:gd name="T90" fmla="*/ 1228 w 1832"/>
                  <a:gd name="T91" fmla="*/ 797 h 2825"/>
                  <a:gd name="T92" fmla="*/ 1371 w 1832"/>
                  <a:gd name="T93" fmla="*/ 654 h 2825"/>
                  <a:gd name="T94" fmla="*/ 1494 w 1832"/>
                  <a:gd name="T95" fmla="*/ 530 h 2825"/>
                  <a:gd name="T96" fmla="*/ 1594 w 1832"/>
                  <a:gd name="T97" fmla="*/ 430 h 2825"/>
                  <a:gd name="T98" fmla="*/ 1664 w 1832"/>
                  <a:gd name="T99" fmla="*/ 361 h 2825"/>
                  <a:gd name="T100" fmla="*/ 1757 w 1832"/>
                  <a:gd name="T101" fmla="*/ 252 h 2825"/>
                  <a:gd name="T102" fmla="*/ 1816 w 1832"/>
                  <a:gd name="T103" fmla="*/ 124 h 2825"/>
                  <a:gd name="T104" fmla="*/ 1830 w 1832"/>
                  <a:gd name="T105" fmla="*/ 42 h 2825"/>
                  <a:gd name="T106" fmla="*/ 1832 w 1832"/>
                  <a:gd name="T107" fmla="*/ 16 h 2825"/>
                  <a:gd name="T108" fmla="*/ 1830 w 1832"/>
                  <a:gd name="T109" fmla="*/ 18 h 2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2" h="2825">
                    <a:moveTo>
                      <a:pt x="1830" y="42"/>
                    </a:moveTo>
                    <a:lnTo>
                      <a:pt x="1830" y="72"/>
                    </a:lnTo>
                    <a:lnTo>
                      <a:pt x="1830" y="111"/>
                    </a:lnTo>
                    <a:lnTo>
                      <a:pt x="1830" y="156"/>
                    </a:lnTo>
                    <a:lnTo>
                      <a:pt x="1830" y="207"/>
                    </a:lnTo>
                    <a:lnTo>
                      <a:pt x="1830" y="265"/>
                    </a:lnTo>
                    <a:lnTo>
                      <a:pt x="1830" y="326"/>
                    </a:lnTo>
                    <a:lnTo>
                      <a:pt x="1830" y="392"/>
                    </a:lnTo>
                    <a:lnTo>
                      <a:pt x="1830" y="461"/>
                    </a:lnTo>
                    <a:lnTo>
                      <a:pt x="1830" y="534"/>
                    </a:lnTo>
                    <a:lnTo>
                      <a:pt x="1830" y="607"/>
                    </a:lnTo>
                    <a:lnTo>
                      <a:pt x="1830" y="683"/>
                    </a:lnTo>
                    <a:lnTo>
                      <a:pt x="1830" y="761"/>
                    </a:lnTo>
                    <a:lnTo>
                      <a:pt x="1830" y="838"/>
                    </a:lnTo>
                    <a:lnTo>
                      <a:pt x="1830" y="915"/>
                    </a:lnTo>
                    <a:lnTo>
                      <a:pt x="1830" y="991"/>
                    </a:lnTo>
                    <a:lnTo>
                      <a:pt x="1830" y="1066"/>
                    </a:lnTo>
                    <a:lnTo>
                      <a:pt x="1830" y="1391"/>
                    </a:lnTo>
                    <a:lnTo>
                      <a:pt x="1830" y="1442"/>
                    </a:lnTo>
                    <a:lnTo>
                      <a:pt x="1830" y="1487"/>
                    </a:lnTo>
                    <a:lnTo>
                      <a:pt x="1830" y="1525"/>
                    </a:lnTo>
                    <a:lnTo>
                      <a:pt x="1830" y="1557"/>
                    </a:lnTo>
                    <a:lnTo>
                      <a:pt x="1830" y="1579"/>
                    </a:lnTo>
                    <a:lnTo>
                      <a:pt x="1829" y="1622"/>
                    </a:lnTo>
                    <a:lnTo>
                      <a:pt x="1824" y="1663"/>
                    </a:lnTo>
                    <a:lnTo>
                      <a:pt x="1814" y="1701"/>
                    </a:lnTo>
                    <a:lnTo>
                      <a:pt x="1804" y="1735"/>
                    </a:lnTo>
                    <a:lnTo>
                      <a:pt x="1792" y="1766"/>
                    </a:lnTo>
                    <a:lnTo>
                      <a:pt x="1780" y="1795"/>
                    </a:lnTo>
                    <a:lnTo>
                      <a:pt x="1767" y="1819"/>
                    </a:lnTo>
                    <a:lnTo>
                      <a:pt x="1755" y="1840"/>
                    </a:lnTo>
                    <a:lnTo>
                      <a:pt x="1745" y="1856"/>
                    </a:lnTo>
                    <a:lnTo>
                      <a:pt x="1737" y="1867"/>
                    </a:lnTo>
                    <a:lnTo>
                      <a:pt x="1732" y="1875"/>
                    </a:lnTo>
                    <a:lnTo>
                      <a:pt x="1729" y="1878"/>
                    </a:lnTo>
                    <a:lnTo>
                      <a:pt x="968" y="2648"/>
                    </a:lnTo>
                    <a:lnTo>
                      <a:pt x="971" y="2649"/>
                    </a:lnTo>
                    <a:lnTo>
                      <a:pt x="977" y="2656"/>
                    </a:lnTo>
                    <a:lnTo>
                      <a:pt x="988" y="2666"/>
                    </a:lnTo>
                    <a:lnTo>
                      <a:pt x="1001" y="2679"/>
                    </a:lnTo>
                    <a:lnTo>
                      <a:pt x="1017" y="2694"/>
                    </a:lnTo>
                    <a:lnTo>
                      <a:pt x="1034" y="2711"/>
                    </a:lnTo>
                    <a:lnTo>
                      <a:pt x="1052" y="2729"/>
                    </a:lnTo>
                    <a:lnTo>
                      <a:pt x="1069" y="2747"/>
                    </a:lnTo>
                    <a:lnTo>
                      <a:pt x="1086" y="2764"/>
                    </a:lnTo>
                    <a:lnTo>
                      <a:pt x="1097" y="2780"/>
                    </a:lnTo>
                    <a:lnTo>
                      <a:pt x="1102" y="2792"/>
                    </a:lnTo>
                    <a:lnTo>
                      <a:pt x="1102" y="2802"/>
                    </a:lnTo>
                    <a:lnTo>
                      <a:pt x="1098" y="2809"/>
                    </a:lnTo>
                    <a:lnTo>
                      <a:pt x="1093" y="2816"/>
                    </a:lnTo>
                    <a:lnTo>
                      <a:pt x="1085" y="2820"/>
                    </a:lnTo>
                    <a:lnTo>
                      <a:pt x="1076" y="2822"/>
                    </a:lnTo>
                    <a:lnTo>
                      <a:pt x="1067" y="2823"/>
                    </a:lnTo>
                    <a:lnTo>
                      <a:pt x="1060" y="2825"/>
                    </a:lnTo>
                    <a:lnTo>
                      <a:pt x="1055" y="2825"/>
                    </a:lnTo>
                    <a:lnTo>
                      <a:pt x="1053" y="2825"/>
                    </a:lnTo>
                    <a:lnTo>
                      <a:pt x="1048" y="2825"/>
                    </a:lnTo>
                    <a:lnTo>
                      <a:pt x="1036" y="2822"/>
                    </a:lnTo>
                    <a:lnTo>
                      <a:pt x="1017" y="2820"/>
                    </a:lnTo>
                    <a:lnTo>
                      <a:pt x="990" y="2814"/>
                    </a:lnTo>
                    <a:lnTo>
                      <a:pt x="959" y="2809"/>
                    </a:lnTo>
                    <a:lnTo>
                      <a:pt x="922" y="2802"/>
                    </a:lnTo>
                    <a:lnTo>
                      <a:pt x="882" y="2796"/>
                    </a:lnTo>
                    <a:lnTo>
                      <a:pt x="837" y="2788"/>
                    </a:lnTo>
                    <a:lnTo>
                      <a:pt x="790" y="2779"/>
                    </a:lnTo>
                    <a:lnTo>
                      <a:pt x="740" y="2771"/>
                    </a:lnTo>
                    <a:lnTo>
                      <a:pt x="690" y="2762"/>
                    </a:lnTo>
                    <a:lnTo>
                      <a:pt x="639" y="2753"/>
                    </a:lnTo>
                    <a:lnTo>
                      <a:pt x="588" y="2743"/>
                    </a:lnTo>
                    <a:lnTo>
                      <a:pt x="538" y="2734"/>
                    </a:lnTo>
                    <a:lnTo>
                      <a:pt x="491" y="2726"/>
                    </a:lnTo>
                    <a:lnTo>
                      <a:pt x="445" y="2717"/>
                    </a:lnTo>
                    <a:lnTo>
                      <a:pt x="403" y="2709"/>
                    </a:lnTo>
                    <a:lnTo>
                      <a:pt x="365" y="2703"/>
                    </a:lnTo>
                    <a:lnTo>
                      <a:pt x="332" y="2696"/>
                    </a:lnTo>
                    <a:lnTo>
                      <a:pt x="303" y="2691"/>
                    </a:lnTo>
                    <a:lnTo>
                      <a:pt x="269" y="2682"/>
                    </a:lnTo>
                    <a:lnTo>
                      <a:pt x="239" y="2669"/>
                    </a:lnTo>
                    <a:lnTo>
                      <a:pt x="214" y="2653"/>
                    </a:lnTo>
                    <a:lnTo>
                      <a:pt x="193" y="2636"/>
                    </a:lnTo>
                    <a:lnTo>
                      <a:pt x="176" y="2618"/>
                    </a:lnTo>
                    <a:lnTo>
                      <a:pt x="162" y="2599"/>
                    </a:lnTo>
                    <a:lnTo>
                      <a:pt x="153" y="2580"/>
                    </a:lnTo>
                    <a:lnTo>
                      <a:pt x="145" y="2562"/>
                    </a:lnTo>
                    <a:lnTo>
                      <a:pt x="141" y="2547"/>
                    </a:lnTo>
                    <a:lnTo>
                      <a:pt x="138" y="2532"/>
                    </a:lnTo>
                    <a:lnTo>
                      <a:pt x="136" y="2522"/>
                    </a:lnTo>
                    <a:lnTo>
                      <a:pt x="135" y="2515"/>
                    </a:lnTo>
                    <a:lnTo>
                      <a:pt x="135" y="2513"/>
                    </a:lnTo>
                    <a:lnTo>
                      <a:pt x="1" y="1787"/>
                    </a:lnTo>
                    <a:lnTo>
                      <a:pt x="1" y="1785"/>
                    </a:lnTo>
                    <a:lnTo>
                      <a:pt x="0" y="1780"/>
                    </a:lnTo>
                    <a:lnTo>
                      <a:pt x="0" y="1770"/>
                    </a:lnTo>
                    <a:lnTo>
                      <a:pt x="0" y="1760"/>
                    </a:lnTo>
                    <a:lnTo>
                      <a:pt x="0" y="1749"/>
                    </a:lnTo>
                    <a:lnTo>
                      <a:pt x="2" y="1739"/>
                    </a:lnTo>
                    <a:lnTo>
                      <a:pt x="5" y="1730"/>
                    </a:lnTo>
                    <a:lnTo>
                      <a:pt x="10" y="1723"/>
                    </a:lnTo>
                    <a:lnTo>
                      <a:pt x="17" y="1719"/>
                    </a:lnTo>
                    <a:lnTo>
                      <a:pt x="26" y="1719"/>
                    </a:lnTo>
                    <a:lnTo>
                      <a:pt x="37" y="1724"/>
                    </a:lnTo>
                    <a:lnTo>
                      <a:pt x="51" y="1736"/>
                    </a:lnTo>
                    <a:lnTo>
                      <a:pt x="72" y="1756"/>
                    </a:lnTo>
                    <a:lnTo>
                      <a:pt x="93" y="1776"/>
                    </a:lnTo>
                    <a:lnTo>
                      <a:pt x="113" y="1794"/>
                    </a:lnTo>
                    <a:lnTo>
                      <a:pt x="130" y="1811"/>
                    </a:lnTo>
                    <a:lnTo>
                      <a:pt x="145" y="1825"/>
                    </a:lnTo>
                    <a:lnTo>
                      <a:pt x="157" y="1837"/>
                    </a:lnTo>
                    <a:lnTo>
                      <a:pt x="168" y="1846"/>
                    </a:lnTo>
                    <a:lnTo>
                      <a:pt x="174" y="1852"/>
                    </a:lnTo>
                    <a:lnTo>
                      <a:pt x="176" y="1854"/>
                    </a:lnTo>
                    <a:lnTo>
                      <a:pt x="178" y="1852"/>
                    </a:lnTo>
                    <a:lnTo>
                      <a:pt x="186" y="1845"/>
                    </a:lnTo>
                    <a:lnTo>
                      <a:pt x="197" y="1833"/>
                    </a:lnTo>
                    <a:lnTo>
                      <a:pt x="214" y="1816"/>
                    </a:lnTo>
                    <a:lnTo>
                      <a:pt x="233" y="1797"/>
                    </a:lnTo>
                    <a:lnTo>
                      <a:pt x="257" y="1773"/>
                    </a:lnTo>
                    <a:lnTo>
                      <a:pt x="285" y="1745"/>
                    </a:lnTo>
                    <a:lnTo>
                      <a:pt x="316" y="1714"/>
                    </a:lnTo>
                    <a:lnTo>
                      <a:pt x="349" y="1680"/>
                    </a:lnTo>
                    <a:lnTo>
                      <a:pt x="386" y="1643"/>
                    </a:lnTo>
                    <a:lnTo>
                      <a:pt x="425" y="1604"/>
                    </a:lnTo>
                    <a:lnTo>
                      <a:pt x="467" y="1562"/>
                    </a:lnTo>
                    <a:lnTo>
                      <a:pt x="512" y="1517"/>
                    </a:lnTo>
                    <a:lnTo>
                      <a:pt x="557" y="1471"/>
                    </a:lnTo>
                    <a:lnTo>
                      <a:pt x="606" y="1423"/>
                    </a:lnTo>
                    <a:lnTo>
                      <a:pt x="655" y="1373"/>
                    </a:lnTo>
                    <a:lnTo>
                      <a:pt x="706" y="1323"/>
                    </a:lnTo>
                    <a:lnTo>
                      <a:pt x="757" y="1271"/>
                    </a:lnTo>
                    <a:lnTo>
                      <a:pt x="809" y="1218"/>
                    </a:lnTo>
                    <a:lnTo>
                      <a:pt x="862" y="1166"/>
                    </a:lnTo>
                    <a:lnTo>
                      <a:pt x="916" y="1112"/>
                    </a:lnTo>
                    <a:lnTo>
                      <a:pt x="968" y="1058"/>
                    </a:lnTo>
                    <a:lnTo>
                      <a:pt x="1022" y="1004"/>
                    </a:lnTo>
                    <a:lnTo>
                      <a:pt x="1074" y="952"/>
                    </a:lnTo>
                    <a:lnTo>
                      <a:pt x="1127" y="900"/>
                    </a:lnTo>
                    <a:lnTo>
                      <a:pt x="1178" y="848"/>
                    </a:lnTo>
                    <a:lnTo>
                      <a:pt x="1228" y="797"/>
                    </a:lnTo>
                    <a:lnTo>
                      <a:pt x="1278" y="749"/>
                    </a:lnTo>
                    <a:lnTo>
                      <a:pt x="1325" y="700"/>
                    </a:lnTo>
                    <a:lnTo>
                      <a:pt x="1371" y="654"/>
                    </a:lnTo>
                    <a:lnTo>
                      <a:pt x="1414" y="611"/>
                    </a:lnTo>
                    <a:lnTo>
                      <a:pt x="1455" y="569"/>
                    </a:lnTo>
                    <a:lnTo>
                      <a:pt x="1494" y="530"/>
                    </a:lnTo>
                    <a:lnTo>
                      <a:pt x="1531" y="494"/>
                    </a:lnTo>
                    <a:lnTo>
                      <a:pt x="1564" y="460"/>
                    </a:lnTo>
                    <a:lnTo>
                      <a:pt x="1594" y="430"/>
                    </a:lnTo>
                    <a:lnTo>
                      <a:pt x="1622" y="404"/>
                    </a:lnTo>
                    <a:lnTo>
                      <a:pt x="1644" y="380"/>
                    </a:lnTo>
                    <a:lnTo>
                      <a:pt x="1664" y="361"/>
                    </a:lnTo>
                    <a:lnTo>
                      <a:pt x="1679" y="346"/>
                    </a:lnTo>
                    <a:lnTo>
                      <a:pt x="1721" y="298"/>
                    </a:lnTo>
                    <a:lnTo>
                      <a:pt x="1757" y="252"/>
                    </a:lnTo>
                    <a:lnTo>
                      <a:pt x="1783" y="207"/>
                    </a:lnTo>
                    <a:lnTo>
                      <a:pt x="1801" y="164"/>
                    </a:lnTo>
                    <a:lnTo>
                      <a:pt x="1816" y="124"/>
                    </a:lnTo>
                    <a:lnTo>
                      <a:pt x="1825" y="90"/>
                    </a:lnTo>
                    <a:lnTo>
                      <a:pt x="1829" y="59"/>
                    </a:lnTo>
                    <a:lnTo>
                      <a:pt x="1830" y="42"/>
                    </a:lnTo>
                    <a:close/>
                    <a:moveTo>
                      <a:pt x="1830" y="0"/>
                    </a:moveTo>
                    <a:lnTo>
                      <a:pt x="1832" y="4"/>
                    </a:lnTo>
                    <a:lnTo>
                      <a:pt x="1832" y="16"/>
                    </a:lnTo>
                    <a:lnTo>
                      <a:pt x="1832" y="34"/>
                    </a:lnTo>
                    <a:lnTo>
                      <a:pt x="1830" y="42"/>
                    </a:lnTo>
                    <a:lnTo>
                      <a:pt x="1830" y="18"/>
                    </a:lnTo>
                    <a:lnTo>
                      <a:pt x="1830" y="4"/>
                    </a:lnTo>
                    <a:lnTo>
                      <a:pt x="183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 name="Freeform 12"/>
              <p:cNvSpPr>
                <a:spLocks noEditPoints="1"/>
              </p:cNvSpPr>
              <p:nvPr/>
            </p:nvSpPr>
            <p:spPr bwMode="auto">
              <a:xfrm>
                <a:off x="4735105" y="3056415"/>
                <a:ext cx="2622446" cy="1702550"/>
              </a:xfrm>
              <a:custGeom>
                <a:avLst/>
                <a:gdLst>
                  <a:gd name="T0" fmla="*/ 2828 w 2828"/>
                  <a:gd name="T1" fmla="*/ 1835 h 1836"/>
                  <a:gd name="T2" fmla="*/ 2792 w 2828"/>
                  <a:gd name="T3" fmla="*/ 1835 h 1836"/>
                  <a:gd name="T4" fmla="*/ 1066 w 2828"/>
                  <a:gd name="T5" fmla="*/ 0 h 1836"/>
                  <a:gd name="T6" fmla="*/ 1096 w 2828"/>
                  <a:gd name="T7" fmla="*/ 6 h 1836"/>
                  <a:gd name="T8" fmla="*/ 1106 w 2828"/>
                  <a:gd name="T9" fmla="*/ 27 h 1836"/>
                  <a:gd name="T10" fmla="*/ 1070 w 2828"/>
                  <a:gd name="T11" fmla="*/ 74 h 1836"/>
                  <a:gd name="T12" fmla="*/ 1016 w 2828"/>
                  <a:gd name="T13" fmla="*/ 130 h 1836"/>
                  <a:gd name="T14" fmla="*/ 979 w 2828"/>
                  <a:gd name="T15" fmla="*/ 168 h 1836"/>
                  <a:gd name="T16" fmla="*/ 974 w 2828"/>
                  <a:gd name="T17" fmla="*/ 179 h 1836"/>
                  <a:gd name="T18" fmla="*/ 1009 w 2828"/>
                  <a:gd name="T19" fmla="*/ 214 h 1836"/>
                  <a:gd name="T20" fmla="*/ 1081 w 2828"/>
                  <a:gd name="T21" fmla="*/ 285 h 1836"/>
                  <a:gd name="T22" fmla="*/ 1182 w 2828"/>
                  <a:gd name="T23" fmla="*/ 387 h 1836"/>
                  <a:gd name="T24" fmla="*/ 1308 w 2828"/>
                  <a:gd name="T25" fmla="*/ 513 h 1836"/>
                  <a:gd name="T26" fmla="*/ 1453 w 2828"/>
                  <a:gd name="T27" fmla="*/ 656 h 1836"/>
                  <a:gd name="T28" fmla="*/ 1608 w 2828"/>
                  <a:gd name="T29" fmla="*/ 811 h 1836"/>
                  <a:gd name="T30" fmla="*/ 1768 w 2828"/>
                  <a:gd name="T31" fmla="*/ 969 h 1836"/>
                  <a:gd name="T32" fmla="*/ 1926 w 2828"/>
                  <a:gd name="T33" fmla="*/ 1128 h 1836"/>
                  <a:gd name="T34" fmla="*/ 2077 w 2828"/>
                  <a:gd name="T35" fmla="*/ 1279 h 1836"/>
                  <a:gd name="T36" fmla="*/ 2215 w 2828"/>
                  <a:gd name="T37" fmla="*/ 1417 h 1836"/>
                  <a:gd name="T38" fmla="*/ 2332 w 2828"/>
                  <a:gd name="T39" fmla="*/ 1533 h 1836"/>
                  <a:gd name="T40" fmla="*/ 2424 w 2828"/>
                  <a:gd name="T41" fmla="*/ 1624 h 1836"/>
                  <a:gd name="T42" fmla="*/ 2481 w 2828"/>
                  <a:gd name="T43" fmla="*/ 1682 h 1836"/>
                  <a:gd name="T44" fmla="*/ 2620 w 2828"/>
                  <a:gd name="T45" fmla="*/ 1785 h 1836"/>
                  <a:gd name="T46" fmla="*/ 2737 w 2828"/>
                  <a:gd name="T47" fmla="*/ 1827 h 1836"/>
                  <a:gd name="T48" fmla="*/ 2784 w 2828"/>
                  <a:gd name="T49" fmla="*/ 1835 h 1836"/>
                  <a:gd name="T50" fmla="*/ 2670 w 2828"/>
                  <a:gd name="T51" fmla="*/ 1835 h 1836"/>
                  <a:gd name="T52" fmla="*/ 2501 w 2828"/>
                  <a:gd name="T53" fmla="*/ 1835 h 1836"/>
                  <a:gd name="T54" fmla="*/ 2294 w 2828"/>
                  <a:gd name="T55" fmla="*/ 1835 h 1836"/>
                  <a:gd name="T56" fmla="*/ 2065 w 2828"/>
                  <a:gd name="T57" fmla="*/ 1835 h 1836"/>
                  <a:gd name="T58" fmla="*/ 1835 w 2828"/>
                  <a:gd name="T59" fmla="*/ 1835 h 1836"/>
                  <a:gd name="T60" fmla="*/ 1619 w 2828"/>
                  <a:gd name="T61" fmla="*/ 1835 h 1836"/>
                  <a:gd name="T62" fmla="*/ 1436 w 2828"/>
                  <a:gd name="T63" fmla="*/ 1835 h 1836"/>
                  <a:gd name="T64" fmla="*/ 1300 w 2828"/>
                  <a:gd name="T65" fmla="*/ 1835 h 1836"/>
                  <a:gd name="T66" fmla="*/ 1203 w 2828"/>
                  <a:gd name="T67" fmla="*/ 1832 h 1836"/>
                  <a:gd name="T68" fmla="*/ 1091 w 2828"/>
                  <a:gd name="T69" fmla="*/ 1808 h 1836"/>
                  <a:gd name="T70" fmla="*/ 1007 w 2828"/>
                  <a:gd name="T71" fmla="*/ 1771 h 1836"/>
                  <a:gd name="T72" fmla="*/ 958 w 2828"/>
                  <a:gd name="T73" fmla="*/ 1739 h 1836"/>
                  <a:gd name="T74" fmla="*/ 179 w 2828"/>
                  <a:gd name="T75" fmla="*/ 969 h 1836"/>
                  <a:gd name="T76" fmla="*/ 159 w 2828"/>
                  <a:gd name="T77" fmla="*/ 989 h 1836"/>
                  <a:gd name="T78" fmla="*/ 114 w 2828"/>
                  <a:gd name="T79" fmla="*/ 1035 h 1836"/>
                  <a:gd name="T80" fmla="*/ 61 w 2828"/>
                  <a:gd name="T81" fmla="*/ 1088 h 1836"/>
                  <a:gd name="T82" fmla="*/ 24 w 2828"/>
                  <a:gd name="T83" fmla="*/ 1103 h 1836"/>
                  <a:gd name="T84" fmla="*/ 5 w 2828"/>
                  <a:gd name="T85" fmla="*/ 1085 h 1836"/>
                  <a:gd name="T86" fmla="*/ 0 w 2828"/>
                  <a:gd name="T87" fmla="*/ 1060 h 1836"/>
                  <a:gd name="T88" fmla="*/ 0 w 2828"/>
                  <a:gd name="T89" fmla="*/ 1049 h 1836"/>
                  <a:gd name="T90" fmla="*/ 11 w 2828"/>
                  <a:gd name="T91" fmla="*/ 992 h 1836"/>
                  <a:gd name="T92" fmla="*/ 30 w 2828"/>
                  <a:gd name="T93" fmla="*/ 882 h 1836"/>
                  <a:gd name="T94" fmla="*/ 54 w 2828"/>
                  <a:gd name="T95" fmla="*/ 740 h 1836"/>
                  <a:gd name="T96" fmla="*/ 82 w 2828"/>
                  <a:gd name="T97" fmla="*/ 588 h 1836"/>
                  <a:gd name="T98" fmla="*/ 108 w 2828"/>
                  <a:gd name="T99" fmla="*/ 445 h 1836"/>
                  <a:gd name="T100" fmla="*/ 129 w 2828"/>
                  <a:gd name="T101" fmla="*/ 332 h 1836"/>
                  <a:gd name="T102" fmla="*/ 156 w 2828"/>
                  <a:gd name="T103" fmla="*/ 239 h 1836"/>
                  <a:gd name="T104" fmla="*/ 207 w 2828"/>
                  <a:gd name="T105" fmla="*/ 177 h 1836"/>
                  <a:gd name="T106" fmla="*/ 263 w 2828"/>
                  <a:gd name="T107" fmla="*/ 147 h 1836"/>
                  <a:gd name="T108" fmla="*/ 303 w 2828"/>
                  <a:gd name="T109" fmla="*/ 137 h 1836"/>
                  <a:gd name="T110" fmla="*/ 1039 w 2828"/>
                  <a:gd name="T111" fmla="*/ 2 h 1836"/>
                  <a:gd name="T112" fmla="*/ 1055 w 2828"/>
                  <a:gd name="T113" fmla="*/ 0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28" h="1836">
                    <a:moveTo>
                      <a:pt x="2808" y="1835"/>
                    </a:moveTo>
                    <a:lnTo>
                      <a:pt x="2823" y="1835"/>
                    </a:lnTo>
                    <a:lnTo>
                      <a:pt x="2828" y="1835"/>
                    </a:lnTo>
                    <a:lnTo>
                      <a:pt x="2823" y="1835"/>
                    </a:lnTo>
                    <a:lnTo>
                      <a:pt x="2811" y="1836"/>
                    </a:lnTo>
                    <a:lnTo>
                      <a:pt x="2792" y="1835"/>
                    </a:lnTo>
                    <a:lnTo>
                      <a:pt x="2790" y="1835"/>
                    </a:lnTo>
                    <a:lnTo>
                      <a:pt x="2808" y="1835"/>
                    </a:lnTo>
                    <a:close/>
                    <a:moveTo>
                      <a:pt x="1066" y="0"/>
                    </a:moveTo>
                    <a:lnTo>
                      <a:pt x="1076" y="2"/>
                    </a:lnTo>
                    <a:lnTo>
                      <a:pt x="1087" y="3"/>
                    </a:lnTo>
                    <a:lnTo>
                      <a:pt x="1096" y="6"/>
                    </a:lnTo>
                    <a:lnTo>
                      <a:pt x="1104" y="11"/>
                    </a:lnTo>
                    <a:lnTo>
                      <a:pt x="1106" y="17"/>
                    </a:lnTo>
                    <a:lnTo>
                      <a:pt x="1106" y="27"/>
                    </a:lnTo>
                    <a:lnTo>
                      <a:pt x="1101" y="38"/>
                    </a:lnTo>
                    <a:lnTo>
                      <a:pt x="1089" y="53"/>
                    </a:lnTo>
                    <a:lnTo>
                      <a:pt x="1070" y="74"/>
                    </a:lnTo>
                    <a:lnTo>
                      <a:pt x="1050" y="93"/>
                    </a:lnTo>
                    <a:lnTo>
                      <a:pt x="1031" y="113"/>
                    </a:lnTo>
                    <a:lnTo>
                      <a:pt x="1016" y="130"/>
                    </a:lnTo>
                    <a:lnTo>
                      <a:pt x="1000" y="146"/>
                    </a:lnTo>
                    <a:lnTo>
                      <a:pt x="988" y="159"/>
                    </a:lnTo>
                    <a:lnTo>
                      <a:pt x="979" y="168"/>
                    </a:lnTo>
                    <a:lnTo>
                      <a:pt x="974" y="175"/>
                    </a:lnTo>
                    <a:lnTo>
                      <a:pt x="971" y="176"/>
                    </a:lnTo>
                    <a:lnTo>
                      <a:pt x="974" y="179"/>
                    </a:lnTo>
                    <a:lnTo>
                      <a:pt x="982" y="187"/>
                    </a:lnTo>
                    <a:lnTo>
                      <a:pt x="993" y="198"/>
                    </a:lnTo>
                    <a:lnTo>
                      <a:pt x="1009" y="214"/>
                    </a:lnTo>
                    <a:lnTo>
                      <a:pt x="1029" y="234"/>
                    </a:lnTo>
                    <a:lnTo>
                      <a:pt x="1054" y="257"/>
                    </a:lnTo>
                    <a:lnTo>
                      <a:pt x="1081" y="285"/>
                    </a:lnTo>
                    <a:lnTo>
                      <a:pt x="1112" y="316"/>
                    </a:lnTo>
                    <a:lnTo>
                      <a:pt x="1146" y="350"/>
                    </a:lnTo>
                    <a:lnTo>
                      <a:pt x="1182" y="387"/>
                    </a:lnTo>
                    <a:lnTo>
                      <a:pt x="1223" y="427"/>
                    </a:lnTo>
                    <a:lnTo>
                      <a:pt x="1265" y="469"/>
                    </a:lnTo>
                    <a:lnTo>
                      <a:pt x="1308" y="513"/>
                    </a:lnTo>
                    <a:lnTo>
                      <a:pt x="1356" y="559"/>
                    </a:lnTo>
                    <a:lnTo>
                      <a:pt x="1403" y="606"/>
                    </a:lnTo>
                    <a:lnTo>
                      <a:pt x="1453" y="656"/>
                    </a:lnTo>
                    <a:lnTo>
                      <a:pt x="1504" y="706"/>
                    </a:lnTo>
                    <a:lnTo>
                      <a:pt x="1555" y="758"/>
                    </a:lnTo>
                    <a:lnTo>
                      <a:pt x="1608" y="811"/>
                    </a:lnTo>
                    <a:lnTo>
                      <a:pt x="1661" y="863"/>
                    </a:lnTo>
                    <a:lnTo>
                      <a:pt x="1714" y="917"/>
                    </a:lnTo>
                    <a:lnTo>
                      <a:pt x="1768" y="969"/>
                    </a:lnTo>
                    <a:lnTo>
                      <a:pt x="1821" y="1023"/>
                    </a:lnTo>
                    <a:lnTo>
                      <a:pt x="1874" y="1076"/>
                    </a:lnTo>
                    <a:lnTo>
                      <a:pt x="1926" y="1128"/>
                    </a:lnTo>
                    <a:lnTo>
                      <a:pt x="1978" y="1179"/>
                    </a:lnTo>
                    <a:lnTo>
                      <a:pt x="2029" y="1230"/>
                    </a:lnTo>
                    <a:lnTo>
                      <a:pt x="2077" y="1279"/>
                    </a:lnTo>
                    <a:lnTo>
                      <a:pt x="2126" y="1326"/>
                    </a:lnTo>
                    <a:lnTo>
                      <a:pt x="2172" y="1372"/>
                    </a:lnTo>
                    <a:lnTo>
                      <a:pt x="2215" y="1417"/>
                    </a:lnTo>
                    <a:lnTo>
                      <a:pt x="2257" y="1457"/>
                    </a:lnTo>
                    <a:lnTo>
                      <a:pt x="2296" y="1497"/>
                    </a:lnTo>
                    <a:lnTo>
                      <a:pt x="2332" y="1533"/>
                    </a:lnTo>
                    <a:lnTo>
                      <a:pt x="2366" y="1566"/>
                    </a:lnTo>
                    <a:lnTo>
                      <a:pt x="2396" y="1596"/>
                    </a:lnTo>
                    <a:lnTo>
                      <a:pt x="2424" y="1624"/>
                    </a:lnTo>
                    <a:lnTo>
                      <a:pt x="2446" y="1646"/>
                    </a:lnTo>
                    <a:lnTo>
                      <a:pt x="2466" y="1666"/>
                    </a:lnTo>
                    <a:lnTo>
                      <a:pt x="2481" y="1682"/>
                    </a:lnTo>
                    <a:lnTo>
                      <a:pt x="2529" y="1724"/>
                    </a:lnTo>
                    <a:lnTo>
                      <a:pt x="2575" y="1759"/>
                    </a:lnTo>
                    <a:lnTo>
                      <a:pt x="2620" y="1785"/>
                    </a:lnTo>
                    <a:lnTo>
                      <a:pt x="2662" y="1805"/>
                    </a:lnTo>
                    <a:lnTo>
                      <a:pt x="2702" y="1818"/>
                    </a:lnTo>
                    <a:lnTo>
                      <a:pt x="2737" y="1827"/>
                    </a:lnTo>
                    <a:lnTo>
                      <a:pt x="2767" y="1832"/>
                    </a:lnTo>
                    <a:lnTo>
                      <a:pt x="2790" y="1835"/>
                    </a:lnTo>
                    <a:lnTo>
                      <a:pt x="2784" y="1835"/>
                    </a:lnTo>
                    <a:lnTo>
                      <a:pt x="2754" y="1835"/>
                    </a:lnTo>
                    <a:lnTo>
                      <a:pt x="2716" y="1835"/>
                    </a:lnTo>
                    <a:lnTo>
                      <a:pt x="2670" y="1835"/>
                    </a:lnTo>
                    <a:lnTo>
                      <a:pt x="2619" y="1835"/>
                    </a:lnTo>
                    <a:lnTo>
                      <a:pt x="2563" y="1835"/>
                    </a:lnTo>
                    <a:lnTo>
                      <a:pt x="2501" y="1835"/>
                    </a:lnTo>
                    <a:lnTo>
                      <a:pt x="2435" y="1835"/>
                    </a:lnTo>
                    <a:lnTo>
                      <a:pt x="2366" y="1835"/>
                    </a:lnTo>
                    <a:lnTo>
                      <a:pt x="2294" y="1835"/>
                    </a:lnTo>
                    <a:lnTo>
                      <a:pt x="2219" y="1835"/>
                    </a:lnTo>
                    <a:lnTo>
                      <a:pt x="2143" y="1835"/>
                    </a:lnTo>
                    <a:lnTo>
                      <a:pt x="2065" y="1835"/>
                    </a:lnTo>
                    <a:lnTo>
                      <a:pt x="1988" y="1835"/>
                    </a:lnTo>
                    <a:lnTo>
                      <a:pt x="1911" y="1835"/>
                    </a:lnTo>
                    <a:lnTo>
                      <a:pt x="1835" y="1835"/>
                    </a:lnTo>
                    <a:lnTo>
                      <a:pt x="1760" y="1835"/>
                    </a:lnTo>
                    <a:lnTo>
                      <a:pt x="1688" y="1835"/>
                    </a:lnTo>
                    <a:lnTo>
                      <a:pt x="1619" y="1835"/>
                    </a:lnTo>
                    <a:lnTo>
                      <a:pt x="1554" y="1835"/>
                    </a:lnTo>
                    <a:lnTo>
                      <a:pt x="1492" y="1835"/>
                    </a:lnTo>
                    <a:lnTo>
                      <a:pt x="1436" y="1835"/>
                    </a:lnTo>
                    <a:lnTo>
                      <a:pt x="1384" y="1835"/>
                    </a:lnTo>
                    <a:lnTo>
                      <a:pt x="1339" y="1835"/>
                    </a:lnTo>
                    <a:lnTo>
                      <a:pt x="1300" y="1835"/>
                    </a:lnTo>
                    <a:lnTo>
                      <a:pt x="1270" y="1835"/>
                    </a:lnTo>
                    <a:lnTo>
                      <a:pt x="1247" y="1835"/>
                    </a:lnTo>
                    <a:lnTo>
                      <a:pt x="1203" y="1832"/>
                    </a:lnTo>
                    <a:lnTo>
                      <a:pt x="1163" y="1827"/>
                    </a:lnTo>
                    <a:lnTo>
                      <a:pt x="1125" y="1819"/>
                    </a:lnTo>
                    <a:lnTo>
                      <a:pt x="1091" y="1808"/>
                    </a:lnTo>
                    <a:lnTo>
                      <a:pt x="1059" y="1796"/>
                    </a:lnTo>
                    <a:lnTo>
                      <a:pt x="1030" y="1783"/>
                    </a:lnTo>
                    <a:lnTo>
                      <a:pt x="1007" y="1771"/>
                    </a:lnTo>
                    <a:lnTo>
                      <a:pt x="986" y="1759"/>
                    </a:lnTo>
                    <a:lnTo>
                      <a:pt x="970" y="1747"/>
                    </a:lnTo>
                    <a:lnTo>
                      <a:pt x="958" y="1739"/>
                    </a:lnTo>
                    <a:lnTo>
                      <a:pt x="950" y="1734"/>
                    </a:lnTo>
                    <a:lnTo>
                      <a:pt x="948" y="1731"/>
                    </a:lnTo>
                    <a:lnTo>
                      <a:pt x="179" y="969"/>
                    </a:lnTo>
                    <a:lnTo>
                      <a:pt x="176" y="972"/>
                    </a:lnTo>
                    <a:lnTo>
                      <a:pt x="169" y="979"/>
                    </a:lnTo>
                    <a:lnTo>
                      <a:pt x="159" y="989"/>
                    </a:lnTo>
                    <a:lnTo>
                      <a:pt x="146" y="1002"/>
                    </a:lnTo>
                    <a:lnTo>
                      <a:pt x="131" y="1018"/>
                    </a:lnTo>
                    <a:lnTo>
                      <a:pt x="114" y="1035"/>
                    </a:lnTo>
                    <a:lnTo>
                      <a:pt x="96" y="1052"/>
                    </a:lnTo>
                    <a:lnTo>
                      <a:pt x="79" y="1070"/>
                    </a:lnTo>
                    <a:lnTo>
                      <a:pt x="61" y="1088"/>
                    </a:lnTo>
                    <a:lnTo>
                      <a:pt x="45" y="1098"/>
                    </a:lnTo>
                    <a:lnTo>
                      <a:pt x="33" y="1102"/>
                    </a:lnTo>
                    <a:lnTo>
                      <a:pt x="24" y="1103"/>
                    </a:lnTo>
                    <a:lnTo>
                      <a:pt x="16" y="1099"/>
                    </a:lnTo>
                    <a:lnTo>
                      <a:pt x="9" y="1093"/>
                    </a:lnTo>
                    <a:lnTo>
                      <a:pt x="5" y="1085"/>
                    </a:lnTo>
                    <a:lnTo>
                      <a:pt x="3" y="1076"/>
                    </a:lnTo>
                    <a:lnTo>
                      <a:pt x="1" y="1068"/>
                    </a:lnTo>
                    <a:lnTo>
                      <a:pt x="0" y="1060"/>
                    </a:lnTo>
                    <a:lnTo>
                      <a:pt x="0" y="1055"/>
                    </a:lnTo>
                    <a:lnTo>
                      <a:pt x="0" y="1053"/>
                    </a:lnTo>
                    <a:lnTo>
                      <a:pt x="0" y="1049"/>
                    </a:lnTo>
                    <a:lnTo>
                      <a:pt x="3" y="1036"/>
                    </a:lnTo>
                    <a:lnTo>
                      <a:pt x="7" y="1018"/>
                    </a:lnTo>
                    <a:lnTo>
                      <a:pt x="11" y="992"/>
                    </a:lnTo>
                    <a:lnTo>
                      <a:pt x="16" y="959"/>
                    </a:lnTo>
                    <a:lnTo>
                      <a:pt x="22" y="922"/>
                    </a:lnTo>
                    <a:lnTo>
                      <a:pt x="30" y="882"/>
                    </a:lnTo>
                    <a:lnTo>
                      <a:pt x="38" y="837"/>
                    </a:lnTo>
                    <a:lnTo>
                      <a:pt x="46" y="790"/>
                    </a:lnTo>
                    <a:lnTo>
                      <a:pt x="54" y="740"/>
                    </a:lnTo>
                    <a:lnTo>
                      <a:pt x="63" y="690"/>
                    </a:lnTo>
                    <a:lnTo>
                      <a:pt x="72" y="639"/>
                    </a:lnTo>
                    <a:lnTo>
                      <a:pt x="82" y="588"/>
                    </a:lnTo>
                    <a:lnTo>
                      <a:pt x="91" y="538"/>
                    </a:lnTo>
                    <a:lnTo>
                      <a:pt x="100" y="491"/>
                    </a:lnTo>
                    <a:lnTo>
                      <a:pt x="108" y="445"/>
                    </a:lnTo>
                    <a:lnTo>
                      <a:pt x="116" y="403"/>
                    </a:lnTo>
                    <a:lnTo>
                      <a:pt x="122" y="365"/>
                    </a:lnTo>
                    <a:lnTo>
                      <a:pt x="129" y="332"/>
                    </a:lnTo>
                    <a:lnTo>
                      <a:pt x="134" y="305"/>
                    </a:lnTo>
                    <a:lnTo>
                      <a:pt x="144" y="269"/>
                    </a:lnTo>
                    <a:lnTo>
                      <a:pt x="156" y="239"/>
                    </a:lnTo>
                    <a:lnTo>
                      <a:pt x="172" y="214"/>
                    </a:lnTo>
                    <a:lnTo>
                      <a:pt x="189" y="193"/>
                    </a:lnTo>
                    <a:lnTo>
                      <a:pt x="207" y="177"/>
                    </a:lnTo>
                    <a:lnTo>
                      <a:pt x="227" y="164"/>
                    </a:lnTo>
                    <a:lnTo>
                      <a:pt x="246" y="154"/>
                    </a:lnTo>
                    <a:lnTo>
                      <a:pt x="263" y="147"/>
                    </a:lnTo>
                    <a:lnTo>
                      <a:pt x="278" y="142"/>
                    </a:lnTo>
                    <a:lnTo>
                      <a:pt x="293" y="139"/>
                    </a:lnTo>
                    <a:lnTo>
                      <a:pt x="303" y="137"/>
                    </a:lnTo>
                    <a:lnTo>
                      <a:pt x="310" y="137"/>
                    </a:lnTo>
                    <a:lnTo>
                      <a:pt x="312" y="137"/>
                    </a:lnTo>
                    <a:lnTo>
                      <a:pt x="1039" y="2"/>
                    </a:lnTo>
                    <a:lnTo>
                      <a:pt x="1041" y="2"/>
                    </a:lnTo>
                    <a:lnTo>
                      <a:pt x="1047" y="2"/>
                    </a:lnTo>
                    <a:lnTo>
                      <a:pt x="1055" y="0"/>
                    </a:lnTo>
                    <a:lnTo>
                      <a:pt x="1066"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 name="Freeform 13"/>
              <p:cNvSpPr>
                <a:spLocks noEditPoints="1"/>
              </p:cNvSpPr>
              <p:nvPr/>
            </p:nvSpPr>
            <p:spPr bwMode="auto">
              <a:xfrm>
                <a:off x="4649792" y="849405"/>
                <a:ext cx="1705332" cy="2620591"/>
              </a:xfrm>
              <a:custGeom>
                <a:avLst/>
                <a:gdLst>
                  <a:gd name="T0" fmla="*/ 2 w 1839"/>
                  <a:gd name="T1" fmla="*/ 2821 h 2826"/>
                  <a:gd name="T2" fmla="*/ 0 w 1839"/>
                  <a:gd name="T3" fmla="*/ 2810 h 2826"/>
                  <a:gd name="T4" fmla="*/ 785 w 1839"/>
                  <a:gd name="T5" fmla="*/ 0 h 2826"/>
                  <a:gd name="T6" fmla="*/ 822 w 1839"/>
                  <a:gd name="T7" fmla="*/ 7 h 2826"/>
                  <a:gd name="T8" fmla="*/ 916 w 1839"/>
                  <a:gd name="T9" fmla="*/ 24 h 2826"/>
                  <a:gd name="T10" fmla="*/ 1049 w 1839"/>
                  <a:gd name="T11" fmla="*/ 46 h 2826"/>
                  <a:gd name="T12" fmla="*/ 1200 w 1839"/>
                  <a:gd name="T13" fmla="*/ 73 h 2826"/>
                  <a:gd name="T14" fmla="*/ 1348 w 1839"/>
                  <a:gd name="T15" fmla="*/ 100 h 2826"/>
                  <a:gd name="T16" fmla="*/ 1474 w 1839"/>
                  <a:gd name="T17" fmla="*/ 123 h 2826"/>
                  <a:gd name="T18" fmla="*/ 1571 w 1839"/>
                  <a:gd name="T19" fmla="*/ 144 h 2826"/>
                  <a:gd name="T20" fmla="*/ 1646 w 1839"/>
                  <a:gd name="T21" fmla="*/ 190 h 2826"/>
                  <a:gd name="T22" fmla="*/ 1685 w 1839"/>
                  <a:gd name="T23" fmla="*/ 245 h 2826"/>
                  <a:gd name="T24" fmla="*/ 1701 w 1839"/>
                  <a:gd name="T25" fmla="*/ 292 h 2826"/>
                  <a:gd name="T26" fmla="*/ 1703 w 1839"/>
                  <a:gd name="T27" fmla="*/ 313 h 2826"/>
                  <a:gd name="T28" fmla="*/ 1839 w 1839"/>
                  <a:gd name="T29" fmla="*/ 1047 h 2826"/>
                  <a:gd name="T30" fmla="*/ 1839 w 1839"/>
                  <a:gd name="T31" fmla="*/ 1077 h 2826"/>
                  <a:gd name="T32" fmla="*/ 1829 w 1839"/>
                  <a:gd name="T33" fmla="*/ 1103 h 2826"/>
                  <a:gd name="T34" fmla="*/ 1802 w 1839"/>
                  <a:gd name="T35" fmla="*/ 1100 h 2826"/>
                  <a:gd name="T36" fmla="*/ 1745 w 1839"/>
                  <a:gd name="T37" fmla="*/ 1049 h 2826"/>
                  <a:gd name="T38" fmla="*/ 1693 w 1839"/>
                  <a:gd name="T39" fmla="*/ 1001 h 2826"/>
                  <a:gd name="T40" fmla="*/ 1665 w 1839"/>
                  <a:gd name="T41" fmla="*/ 973 h 2826"/>
                  <a:gd name="T42" fmla="*/ 1654 w 1839"/>
                  <a:gd name="T43" fmla="*/ 981 h 2826"/>
                  <a:gd name="T44" fmla="*/ 1605 w 1839"/>
                  <a:gd name="T45" fmla="*/ 1029 h 2826"/>
                  <a:gd name="T46" fmla="*/ 1522 w 1839"/>
                  <a:gd name="T47" fmla="*/ 1112 h 2826"/>
                  <a:gd name="T48" fmla="*/ 1412 w 1839"/>
                  <a:gd name="T49" fmla="*/ 1222 h 2826"/>
                  <a:gd name="T50" fmla="*/ 1280 w 1839"/>
                  <a:gd name="T51" fmla="*/ 1355 h 2826"/>
                  <a:gd name="T52" fmla="*/ 1133 w 1839"/>
                  <a:gd name="T53" fmla="*/ 1503 h 2826"/>
                  <a:gd name="T54" fmla="*/ 975 w 1839"/>
                  <a:gd name="T55" fmla="*/ 1660 h 2826"/>
                  <a:gd name="T56" fmla="*/ 815 w 1839"/>
                  <a:gd name="T57" fmla="*/ 1820 h 2826"/>
                  <a:gd name="T58" fmla="*/ 658 w 1839"/>
                  <a:gd name="T59" fmla="*/ 1978 h 2826"/>
                  <a:gd name="T60" fmla="*/ 511 w 1839"/>
                  <a:gd name="T61" fmla="*/ 2125 h 2826"/>
                  <a:gd name="T62" fmla="*/ 380 w 1839"/>
                  <a:gd name="T63" fmla="*/ 2256 h 2826"/>
                  <a:gd name="T64" fmla="*/ 271 w 1839"/>
                  <a:gd name="T65" fmla="*/ 2365 h 2826"/>
                  <a:gd name="T66" fmla="*/ 191 w 1839"/>
                  <a:gd name="T67" fmla="*/ 2446 h 2826"/>
                  <a:gd name="T68" fmla="*/ 113 w 1839"/>
                  <a:gd name="T69" fmla="*/ 2527 h 2826"/>
                  <a:gd name="T70" fmla="*/ 32 w 1839"/>
                  <a:gd name="T71" fmla="*/ 2661 h 2826"/>
                  <a:gd name="T72" fmla="*/ 4 w 1839"/>
                  <a:gd name="T73" fmla="*/ 2766 h 2826"/>
                  <a:gd name="T74" fmla="*/ 2 w 1839"/>
                  <a:gd name="T75" fmla="*/ 2753 h 2826"/>
                  <a:gd name="T76" fmla="*/ 2 w 1839"/>
                  <a:gd name="T77" fmla="*/ 2618 h 2826"/>
                  <a:gd name="T78" fmla="*/ 2 w 1839"/>
                  <a:gd name="T79" fmla="*/ 2365 h 2826"/>
                  <a:gd name="T80" fmla="*/ 2 w 1839"/>
                  <a:gd name="T81" fmla="*/ 1987 h 2826"/>
                  <a:gd name="T82" fmla="*/ 2 w 1839"/>
                  <a:gd name="T83" fmla="*/ 1760 h 2826"/>
                  <a:gd name="T84" fmla="*/ 2 w 1839"/>
                  <a:gd name="T85" fmla="*/ 1339 h 2826"/>
                  <a:gd name="T86" fmla="*/ 2 w 1839"/>
                  <a:gd name="T87" fmla="*/ 1247 h 2826"/>
                  <a:gd name="T88" fmla="*/ 17 w 1839"/>
                  <a:gd name="T89" fmla="*/ 1125 h 2826"/>
                  <a:gd name="T90" fmla="*/ 54 w 1839"/>
                  <a:gd name="T91" fmla="*/ 1031 h 2826"/>
                  <a:gd name="T92" fmla="*/ 90 w 1839"/>
                  <a:gd name="T93" fmla="*/ 969 h 2826"/>
                  <a:gd name="T94" fmla="*/ 105 w 1839"/>
                  <a:gd name="T95" fmla="*/ 948 h 2826"/>
                  <a:gd name="T96" fmla="*/ 860 w 1839"/>
                  <a:gd name="T97" fmla="*/ 169 h 2826"/>
                  <a:gd name="T98" fmla="*/ 820 w 1839"/>
                  <a:gd name="T99" fmla="*/ 131 h 2826"/>
                  <a:gd name="T100" fmla="*/ 768 w 1839"/>
                  <a:gd name="T101" fmla="*/ 79 h 2826"/>
                  <a:gd name="T102" fmla="*/ 736 w 1839"/>
                  <a:gd name="T103" fmla="*/ 34 h 2826"/>
                  <a:gd name="T104" fmla="*/ 746 w 1839"/>
                  <a:gd name="T105" fmla="*/ 10 h 2826"/>
                  <a:gd name="T106" fmla="*/ 771 w 1839"/>
                  <a:gd name="T107" fmla="*/ 1 h 2826"/>
                  <a:gd name="T108" fmla="*/ 785 w 1839"/>
                  <a:gd name="T109" fmla="*/ 0 h 2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9" h="2826">
                    <a:moveTo>
                      <a:pt x="2" y="2791"/>
                    </a:moveTo>
                    <a:lnTo>
                      <a:pt x="2" y="2807"/>
                    </a:lnTo>
                    <a:lnTo>
                      <a:pt x="2" y="2821"/>
                    </a:lnTo>
                    <a:lnTo>
                      <a:pt x="2" y="2826"/>
                    </a:lnTo>
                    <a:lnTo>
                      <a:pt x="0" y="2822"/>
                    </a:lnTo>
                    <a:lnTo>
                      <a:pt x="0" y="2810"/>
                    </a:lnTo>
                    <a:lnTo>
                      <a:pt x="2" y="2791"/>
                    </a:lnTo>
                    <a:lnTo>
                      <a:pt x="2" y="2791"/>
                    </a:lnTo>
                    <a:close/>
                    <a:moveTo>
                      <a:pt x="785" y="0"/>
                    </a:moveTo>
                    <a:lnTo>
                      <a:pt x="790" y="1"/>
                    </a:lnTo>
                    <a:lnTo>
                      <a:pt x="802" y="4"/>
                    </a:lnTo>
                    <a:lnTo>
                      <a:pt x="822" y="7"/>
                    </a:lnTo>
                    <a:lnTo>
                      <a:pt x="848" y="12"/>
                    </a:lnTo>
                    <a:lnTo>
                      <a:pt x="879" y="17"/>
                    </a:lnTo>
                    <a:lnTo>
                      <a:pt x="916" y="24"/>
                    </a:lnTo>
                    <a:lnTo>
                      <a:pt x="957" y="30"/>
                    </a:lnTo>
                    <a:lnTo>
                      <a:pt x="1001" y="38"/>
                    </a:lnTo>
                    <a:lnTo>
                      <a:pt x="1049" y="46"/>
                    </a:lnTo>
                    <a:lnTo>
                      <a:pt x="1099" y="55"/>
                    </a:lnTo>
                    <a:lnTo>
                      <a:pt x="1148" y="64"/>
                    </a:lnTo>
                    <a:lnTo>
                      <a:pt x="1200" y="73"/>
                    </a:lnTo>
                    <a:lnTo>
                      <a:pt x="1251" y="83"/>
                    </a:lnTo>
                    <a:lnTo>
                      <a:pt x="1301" y="90"/>
                    </a:lnTo>
                    <a:lnTo>
                      <a:pt x="1348" y="100"/>
                    </a:lnTo>
                    <a:lnTo>
                      <a:pt x="1394" y="108"/>
                    </a:lnTo>
                    <a:lnTo>
                      <a:pt x="1436" y="115"/>
                    </a:lnTo>
                    <a:lnTo>
                      <a:pt x="1474" y="123"/>
                    </a:lnTo>
                    <a:lnTo>
                      <a:pt x="1508" y="130"/>
                    </a:lnTo>
                    <a:lnTo>
                      <a:pt x="1535" y="135"/>
                    </a:lnTo>
                    <a:lnTo>
                      <a:pt x="1571" y="144"/>
                    </a:lnTo>
                    <a:lnTo>
                      <a:pt x="1600" y="157"/>
                    </a:lnTo>
                    <a:lnTo>
                      <a:pt x="1625" y="173"/>
                    </a:lnTo>
                    <a:lnTo>
                      <a:pt x="1646" y="190"/>
                    </a:lnTo>
                    <a:lnTo>
                      <a:pt x="1663" y="209"/>
                    </a:lnTo>
                    <a:lnTo>
                      <a:pt x="1676" y="227"/>
                    </a:lnTo>
                    <a:lnTo>
                      <a:pt x="1685" y="245"/>
                    </a:lnTo>
                    <a:lnTo>
                      <a:pt x="1693" y="264"/>
                    </a:lnTo>
                    <a:lnTo>
                      <a:pt x="1698" y="279"/>
                    </a:lnTo>
                    <a:lnTo>
                      <a:pt x="1701" y="292"/>
                    </a:lnTo>
                    <a:lnTo>
                      <a:pt x="1702" y="303"/>
                    </a:lnTo>
                    <a:lnTo>
                      <a:pt x="1703" y="311"/>
                    </a:lnTo>
                    <a:lnTo>
                      <a:pt x="1703" y="313"/>
                    </a:lnTo>
                    <a:lnTo>
                      <a:pt x="1837" y="1039"/>
                    </a:lnTo>
                    <a:lnTo>
                      <a:pt x="1837" y="1041"/>
                    </a:lnTo>
                    <a:lnTo>
                      <a:pt x="1839" y="1047"/>
                    </a:lnTo>
                    <a:lnTo>
                      <a:pt x="1839" y="1056"/>
                    </a:lnTo>
                    <a:lnTo>
                      <a:pt x="1839" y="1065"/>
                    </a:lnTo>
                    <a:lnTo>
                      <a:pt x="1839" y="1077"/>
                    </a:lnTo>
                    <a:lnTo>
                      <a:pt x="1836" y="1087"/>
                    </a:lnTo>
                    <a:lnTo>
                      <a:pt x="1833" y="1096"/>
                    </a:lnTo>
                    <a:lnTo>
                      <a:pt x="1829" y="1103"/>
                    </a:lnTo>
                    <a:lnTo>
                      <a:pt x="1822" y="1107"/>
                    </a:lnTo>
                    <a:lnTo>
                      <a:pt x="1814" y="1107"/>
                    </a:lnTo>
                    <a:lnTo>
                      <a:pt x="1802" y="1100"/>
                    </a:lnTo>
                    <a:lnTo>
                      <a:pt x="1787" y="1089"/>
                    </a:lnTo>
                    <a:lnTo>
                      <a:pt x="1766" y="1069"/>
                    </a:lnTo>
                    <a:lnTo>
                      <a:pt x="1745" y="1049"/>
                    </a:lnTo>
                    <a:lnTo>
                      <a:pt x="1727" y="1032"/>
                    </a:lnTo>
                    <a:lnTo>
                      <a:pt x="1709" y="1015"/>
                    </a:lnTo>
                    <a:lnTo>
                      <a:pt x="1693" y="1001"/>
                    </a:lnTo>
                    <a:lnTo>
                      <a:pt x="1681" y="989"/>
                    </a:lnTo>
                    <a:lnTo>
                      <a:pt x="1671" y="980"/>
                    </a:lnTo>
                    <a:lnTo>
                      <a:pt x="1665" y="973"/>
                    </a:lnTo>
                    <a:lnTo>
                      <a:pt x="1663" y="972"/>
                    </a:lnTo>
                    <a:lnTo>
                      <a:pt x="1660" y="974"/>
                    </a:lnTo>
                    <a:lnTo>
                      <a:pt x="1654" y="981"/>
                    </a:lnTo>
                    <a:lnTo>
                      <a:pt x="1642" y="993"/>
                    </a:lnTo>
                    <a:lnTo>
                      <a:pt x="1625" y="1009"/>
                    </a:lnTo>
                    <a:lnTo>
                      <a:pt x="1605" y="1029"/>
                    </a:lnTo>
                    <a:lnTo>
                      <a:pt x="1581" y="1053"/>
                    </a:lnTo>
                    <a:lnTo>
                      <a:pt x="1554" y="1081"/>
                    </a:lnTo>
                    <a:lnTo>
                      <a:pt x="1522" y="1112"/>
                    </a:lnTo>
                    <a:lnTo>
                      <a:pt x="1488" y="1146"/>
                    </a:lnTo>
                    <a:lnTo>
                      <a:pt x="1452" y="1183"/>
                    </a:lnTo>
                    <a:lnTo>
                      <a:pt x="1412" y="1222"/>
                    </a:lnTo>
                    <a:lnTo>
                      <a:pt x="1370" y="1264"/>
                    </a:lnTo>
                    <a:lnTo>
                      <a:pt x="1327" y="1309"/>
                    </a:lnTo>
                    <a:lnTo>
                      <a:pt x="1280" y="1355"/>
                    </a:lnTo>
                    <a:lnTo>
                      <a:pt x="1232" y="1403"/>
                    </a:lnTo>
                    <a:lnTo>
                      <a:pt x="1183" y="1452"/>
                    </a:lnTo>
                    <a:lnTo>
                      <a:pt x="1133" y="1503"/>
                    </a:lnTo>
                    <a:lnTo>
                      <a:pt x="1080" y="1554"/>
                    </a:lnTo>
                    <a:lnTo>
                      <a:pt x="1028" y="1608"/>
                    </a:lnTo>
                    <a:lnTo>
                      <a:pt x="975" y="1660"/>
                    </a:lnTo>
                    <a:lnTo>
                      <a:pt x="921" y="1714"/>
                    </a:lnTo>
                    <a:lnTo>
                      <a:pt x="869" y="1768"/>
                    </a:lnTo>
                    <a:lnTo>
                      <a:pt x="815" y="1820"/>
                    </a:lnTo>
                    <a:lnTo>
                      <a:pt x="763" y="1874"/>
                    </a:lnTo>
                    <a:lnTo>
                      <a:pt x="710" y="1927"/>
                    </a:lnTo>
                    <a:lnTo>
                      <a:pt x="658" y="1978"/>
                    </a:lnTo>
                    <a:lnTo>
                      <a:pt x="608" y="2028"/>
                    </a:lnTo>
                    <a:lnTo>
                      <a:pt x="559" y="2077"/>
                    </a:lnTo>
                    <a:lnTo>
                      <a:pt x="511" y="2125"/>
                    </a:lnTo>
                    <a:lnTo>
                      <a:pt x="465" y="2170"/>
                    </a:lnTo>
                    <a:lnTo>
                      <a:pt x="422" y="2215"/>
                    </a:lnTo>
                    <a:lnTo>
                      <a:pt x="380" y="2256"/>
                    </a:lnTo>
                    <a:lnTo>
                      <a:pt x="341" y="2295"/>
                    </a:lnTo>
                    <a:lnTo>
                      <a:pt x="305" y="2332"/>
                    </a:lnTo>
                    <a:lnTo>
                      <a:pt x="271" y="2365"/>
                    </a:lnTo>
                    <a:lnTo>
                      <a:pt x="240" y="2396"/>
                    </a:lnTo>
                    <a:lnTo>
                      <a:pt x="214" y="2422"/>
                    </a:lnTo>
                    <a:lnTo>
                      <a:pt x="191" y="2446"/>
                    </a:lnTo>
                    <a:lnTo>
                      <a:pt x="171" y="2466"/>
                    </a:lnTo>
                    <a:lnTo>
                      <a:pt x="156" y="2480"/>
                    </a:lnTo>
                    <a:lnTo>
                      <a:pt x="113" y="2527"/>
                    </a:lnTo>
                    <a:lnTo>
                      <a:pt x="79" y="2574"/>
                    </a:lnTo>
                    <a:lnTo>
                      <a:pt x="53" y="2619"/>
                    </a:lnTo>
                    <a:lnTo>
                      <a:pt x="32" y="2661"/>
                    </a:lnTo>
                    <a:lnTo>
                      <a:pt x="19" y="2700"/>
                    </a:lnTo>
                    <a:lnTo>
                      <a:pt x="9" y="2736"/>
                    </a:lnTo>
                    <a:lnTo>
                      <a:pt x="4" y="2766"/>
                    </a:lnTo>
                    <a:lnTo>
                      <a:pt x="2" y="2791"/>
                    </a:lnTo>
                    <a:lnTo>
                      <a:pt x="2" y="2784"/>
                    </a:lnTo>
                    <a:lnTo>
                      <a:pt x="2" y="2753"/>
                    </a:lnTo>
                    <a:lnTo>
                      <a:pt x="2" y="2715"/>
                    </a:lnTo>
                    <a:lnTo>
                      <a:pt x="2" y="2670"/>
                    </a:lnTo>
                    <a:lnTo>
                      <a:pt x="2" y="2618"/>
                    </a:lnTo>
                    <a:lnTo>
                      <a:pt x="2" y="2561"/>
                    </a:lnTo>
                    <a:lnTo>
                      <a:pt x="2" y="2500"/>
                    </a:lnTo>
                    <a:lnTo>
                      <a:pt x="2" y="2365"/>
                    </a:lnTo>
                    <a:lnTo>
                      <a:pt x="2" y="2292"/>
                    </a:lnTo>
                    <a:lnTo>
                      <a:pt x="2" y="2218"/>
                    </a:lnTo>
                    <a:lnTo>
                      <a:pt x="2" y="1987"/>
                    </a:lnTo>
                    <a:lnTo>
                      <a:pt x="2" y="1911"/>
                    </a:lnTo>
                    <a:lnTo>
                      <a:pt x="2" y="1835"/>
                    </a:lnTo>
                    <a:lnTo>
                      <a:pt x="2" y="1760"/>
                    </a:lnTo>
                    <a:lnTo>
                      <a:pt x="2" y="1435"/>
                    </a:lnTo>
                    <a:lnTo>
                      <a:pt x="2" y="1384"/>
                    </a:lnTo>
                    <a:lnTo>
                      <a:pt x="2" y="1339"/>
                    </a:lnTo>
                    <a:lnTo>
                      <a:pt x="2" y="1301"/>
                    </a:lnTo>
                    <a:lnTo>
                      <a:pt x="2" y="1269"/>
                    </a:lnTo>
                    <a:lnTo>
                      <a:pt x="2" y="1247"/>
                    </a:lnTo>
                    <a:lnTo>
                      <a:pt x="3" y="1204"/>
                    </a:lnTo>
                    <a:lnTo>
                      <a:pt x="9" y="1163"/>
                    </a:lnTo>
                    <a:lnTo>
                      <a:pt x="17" y="1125"/>
                    </a:lnTo>
                    <a:lnTo>
                      <a:pt x="28" y="1090"/>
                    </a:lnTo>
                    <a:lnTo>
                      <a:pt x="41" y="1058"/>
                    </a:lnTo>
                    <a:lnTo>
                      <a:pt x="54" y="1031"/>
                    </a:lnTo>
                    <a:lnTo>
                      <a:pt x="66" y="1006"/>
                    </a:lnTo>
                    <a:lnTo>
                      <a:pt x="79" y="986"/>
                    </a:lnTo>
                    <a:lnTo>
                      <a:pt x="90" y="969"/>
                    </a:lnTo>
                    <a:lnTo>
                      <a:pt x="99" y="957"/>
                    </a:lnTo>
                    <a:lnTo>
                      <a:pt x="104" y="951"/>
                    </a:lnTo>
                    <a:lnTo>
                      <a:pt x="105" y="948"/>
                    </a:lnTo>
                    <a:lnTo>
                      <a:pt x="869" y="178"/>
                    </a:lnTo>
                    <a:lnTo>
                      <a:pt x="866" y="176"/>
                    </a:lnTo>
                    <a:lnTo>
                      <a:pt x="860" y="169"/>
                    </a:lnTo>
                    <a:lnTo>
                      <a:pt x="849" y="160"/>
                    </a:lnTo>
                    <a:lnTo>
                      <a:pt x="836" y="147"/>
                    </a:lnTo>
                    <a:lnTo>
                      <a:pt x="820" y="131"/>
                    </a:lnTo>
                    <a:lnTo>
                      <a:pt x="803" y="114"/>
                    </a:lnTo>
                    <a:lnTo>
                      <a:pt x="786" y="97"/>
                    </a:lnTo>
                    <a:lnTo>
                      <a:pt x="768" y="79"/>
                    </a:lnTo>
                    <a:lnTo>
                      <a:pt x="752" y="60"/>
                    </a:lnTo>
                    <a:lnTo>
                      <a:pt x="742" y="46"/>
                    </a:lnTo>
                    <a:lnTo>
                      <a:pt x="736" y="34"/>
                    </a:lnTo>
                    <a:lnTo>
                      <a:pt x="736" y="24"/>
                    </a:lnTo>
                    <a:lnTo>
                      <a:pt x="739" y="16"/>
                    </a:lnTo>
                    <a:lnTo>
                      <a:pt x="746" y="10"/>
                    </a:lnTo>
                    <a:lnTo>
                      <a:pt x="753" y="7"/>
                    </a:lnTo>
                    <a:lnTo>
                      <a:pt x="763" y="4"/>
                    </a:lnTo>
                    <a:lnTo>
                      <a:pt x="771" y="1"/>
                    </a:lnTo>
                    <a:lnTo>
                      <a:pt x="778" y="1"/>
                    </a:lnTo>
                    <a:lnTo>
                      <a:pt x="784" y="0"/>
                    </a:lnTo>
                    <a:lnTo>
                      <a:pt x="78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 name="TextBox 16"/>
              <p:cNvSpPr txBox="1"/>
              <p:nvPr/>
            </p:nvSpPr>
            <p:spPr>
              <a:xfrm rot="18900000">
                <a:off x="4559056" y="1558085"/>
                <a:ext cx="1661964" cy="502063"/>
              </a:xfrm>
              <a:prstGeom prst="rect">
                <a:avLst/>
              </a:prstGeom>
              <a:noFill/>
            </p:spPr>
            <p:txBody>
              <a:bodyPr wrap="square" rtlCol="0">
                <a:spAutoFit/>
              </a:bodyPr>
              <a:lstStyle/>
              <a:p>
                <a:pPr algn="ctr"/>
                <a:r>
                  <a:rPr lang="en-US" sz="2000" dirty="0">
                    <a:solidFill>
                      <a:schemeClr val="accent4">
                        <a:lumMod val="50000"/>
                      </a:schemeClr>
                    </a:solidFill>
                    <a:latin typeface="+mj-lt"/>
                    <a:ea typeface="Roboto Light" panose="02000000000000000000" pitchFamily="2" charset="0"/>
                  </a:rPr>
                  <a:t>01</a:t>
                </a:r>
                <a:endParaRPr lang="ru-RU" sz="2000" dirty="0">
                  <a:solidFill>
                    <a:schemeClr val="accent4">
                      <a:lumMod val="50000"/>
                    </a:schemeClr>
                  </a:solidFill>
                  <a:latin typeface="+mj-lt"/>
                  <a:ea typeface="Roboto Light" panose="02000000000000000000" pitchFamily="2" charset="0"/>
                </a:endParaRPr>
              </a:p>
            </p:txBody>
          </p:sp>
          <p:sp>
            <p:nvSpPr>
              <p:cNvPr id="18" name="TextBox 17"/>
              <p:cNvSpPr txBox="1"/>
              <p:nvPr/>
            </p:nvSpPr>
            <p:spPr>
              <a:xfrm rot="2700000">
                <a:off x="6723181" y="1213817"/>
                <a:ext cx="1661965" cy="502062"/>
              </a:xfrm>
              <a:prstGeom prst="rect">
                <a:avLst/>
              </a:prstGeom>
              <a:noFill/>
            </p:spPr>
            <p:txBody>
              <a:bodyPr wrap="square" rtlCol="0">
                <a:spAutoFit/>
              </a:bodyPr>
              <a:lstStyle/>
              <a:p>
                <a:pPr algn="ctr"/>
                <a:r>
                  <a:rPr lang="en-US" sz="2000" dirty="0">
                    <a:solidFill>
                      <a:schemeClr val="accent1">
                        <a:lumMod val="50000"/>
                      </a:schemeClr>
                    </a:solidFill>
                    <a:latin typeface="+mj-lt"/>
                    <a:ea typeface="Roboto Light" panose="02000000000000000000" pitchFamily="2" charset="0"/>
                  </a:rPr>
                  <a:t>02</a:t>
                </a:r>
                <a:endParaRPr lang="ru-RU" sz="2000" dirty="0">
                  <a:solidFill>
                    <a:schemeClr val="accent1">
                      <a:lumMod val="50000"/>
                    </a:schemeClr>
                  </a:solidFill>
                  <a:latin typeface="+mj-lt"/>
                  <a:ea typeface="Roboto Light" panose="02000000000000000000" pitchFamily="2" charset="0"/>
                </a:endParaRPr>
              </a:p>
            </p:txBody>
          </p:sp>
          <p:sp>
            <p:nvSpPr>
              <p:cNvPr id="19" name="TextBox 18"/>
              <p:cNvSpPr txBox="1"/>
              <p:nvPr/>
            </p:nvSpPr>
            <p:spPr>
              <a:xfrm rot="18900000">
                <a:off x="7127467" y="3392374"/>
                <a:ext cx="1661964" cy="502063"/>
              </a:xfrm>
              <a:prstGeom prst="rect">
                <a:avLst/>
              </a:prstGeom>
              <a:noFill/>
            </p:spPr>
            <p:txBody>
              <a:bodyPr wrap="square" rtlCol="0">
                <a:spAutoFit/>
              </a:bodyPr>
              <a:lstStyle/>
              <a:p>
                <a:pPr algn="ctr"/>
                <a:r>
                  <a:rPr lang="en-US" sz="2000" dirty="0">
                    <a:solidFill>
                      <a:schemeClr val="accent2">
                        <a:lumMod val="50000"/>
                      </a:schemeClr>
                    </a:solidFill>
                    <a:latin typeface="+mj-lt"/>
                    <a:ea typeface="Roboto Light" panose="02000000000000000000" pitchFamily="2" charset="0"/>
                  </a:rPr>
                  <a:t>03</a:t>
                </a:r>
                <a:endParaRPr lang="ru-RU" sz="2000" dirty="0">
                  <a:solidFill>
                    <a:schemeClr val="accent2">
                      <a:lumMod val="50000"/>
                    </a:schemeClr>
                  </a:solidFill>
                  <a:latin typeface="+mj-lt"/>
                  <a:ea typeface="Roboto Light" panose="02000000000000000000" pitchFamily="2" charset="0"/>
                </a:endParaRPr>
              </a:p>
            </p:txBody>
          </p:sp>
          <p:sp>
            <p:nvSpPr>
              <p:cNvPr id="20" name="TextBox 19"/>
              <p:cNvSpPr txBox="1"/>
              <p:nvPr/>
            </p:nvSpPr>
            <p:spPr>
              <a:xfrm rot="2700000">
                <a:off x="4859723" y="3791170"/>
                <a:ext cx="1661964" cy="502062"/>
              </a:xfrm>
              <a:prstGeom prst="rect">
                <a:avLst/>
              </a:prstGeom>
              <a:noFill/>
            </p:spPr>
            <p:txBody>
              <a:bodyPr wrap="square" rtlCol="0">
                <a:spAutoFit/>
              </a:bodyPr>
              <a:lstStyle/>
              <a:p>
                <a:pPr algn="ctr"/>
                <a:r>
                  <a:rPr lang="en-US" sz="2000" dirty="0">
                    <a:solidFill>
                      <a:schemeClr val="accent3">
                        <a:lumMod val="50000"/>
                      </a:schemeClr>
                    </a:solidFill>
                    <a:latin typeface="+mj-lt"/>
                    <a:ea typeface="Roboto Light" panose="02000000000000000000" pitchFamily="2" charset="0"/>
                  </a:rPr>
                  <a:t>04</a:t>
                </a:r>
                <a:endParaRPr lang="ru-RU" sz="2000" dirty="0">
                  <a:solidFill>
                    <a:schemeClr val="accent3">
                      <a:lumMod val="50000"/>
                    </a:schemeClr>
                  </a:solidFill>
                  <a:latin typeface="+mj-lt"/>
                  <a:ea typeface="Roboto Light" panose="02000000000000000000" pitchFamily="2" charset="0"/>
                </a:endParaRPr>
              </a:p>
            </p:txBody>
          </p:sp>
        </p:grpSp>
        <p:sp>
          <p:nvSpPr>
            <p:cNvPr id="32" name="Rectangle 31"/>
            <p:cNvSpPr/>
            <p:nvPr/>
          </p:nvSpPr>
          <p:spPr>
            <a:xfrm>
              <a:off x="1960157" y="2461977"/>
              <a:ext cx="1880575" cy="523220"/>
            </a:xfrm>
            <a:prstGeom prst="rect">
              <a:avLst/>
            </a:prstGeom>
          </p:spPr>
          <p:txBody>
            <a:bodyPr wrap="square">
              <a:spAutoFit/>
            </a:bodyPr>
            <a:lstStyle/>
            <a:p>
              <a:pPr algn="ctr"/>
              <a:r>
                <a:rPr lang="en-US" sz="2800" dirty="0"/>
                <a:t>Song</a:t>
              </a:r>
            </a:p>
          </p:txBody>
        </p:sp>
      </p:grpSp>
    </p:spTree>
    <p:extLst>
      <p:ext uri="{BB962C8B-B14F-4D97-AF65-F5344CB8AC3E}">
        <p14:creationId xmlns:p14="http://schemas.microsoft.com/office/powerpoint/2010/main" val="18647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5F90EC7-8FD3-D442-8284-1E32C4E274C8}"/>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2" name="Text Placeholder 1"/>
          <p:cNvSpPr>
            <a:spLocks noGrp="1"/>
          </p:cNvSpPr>
          <p:nvPr>
            <p:ph type="body" sz="quarter" idx="11"/>
          </p:nvPr>
        </p:nvSpPr>
        <p:spPr>
          <a:xfrm>
            <a:off x="672158" y="246212"/>
            <a:ext cx="7791076" cy="600075"/>
          </a:xfrm>
        </p:spPr>
        <p:txBody>
          <a:bodyPr/>
          <a:lstStyle/>
          <a:p>
            <a:r>
              <a:rPr lang="en-CA" dirty="0"/>
              <a:t>What values are embedded in Irene and Destiny’s story? </a:t>
            </a:r>
            <a:endParaRPr lang="en-US" dirty="0"/>
          </a:p>
        </p:txBody>
      </p:sp>
      <p:grpSp>
        <p:nvGrpSpPr>
          <p:cNvPr id="5" name="Group 4"/>
          <p:cNvGrpSpPr/>
          <p:nvPr/>
        </p:nvGrpSpPr>
        <p:grpSpPr>
          <a:xfrm>
            <a:off x="1212206" y="1718733"/>
            <a:ext cx="7390611" cy="2147326"/>
            <a:chOff x="1152939" y="1613601"/>
            <a:chExt cx="6878241" cy="1998458"/>
          </a:xfrm>
        </p:grpSpPr>
        <p:sp>
          <p:nvSpPr>
            <p:cNvPr id="29" name="Block Arc 28"/>
            <p:cNvSpPr/>
            <p:nvPr/>
          </p:nvSpPr>
          <p:spPr>
            <a:xfrm rot="10800000">
              <a:off x="4413338" y="1621554"/>
              <a:ext cx="1987826" cy="1987826"/>
            </a:xfrm>
            <a:prstGeom prst="blockArc">
              <a:avLst>
                <a:gd name="adj1" fmla="val 10800000"/>
                <a:gd name="adj2" fmla="val 42701"/>
                <a:gd name="adj3" fmla="val 17797"/>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4" name="Block Arc 23"/>
            <p:cNvSpPr/>
            <p:nvPr/>
          </p:nvSpPr>
          <p:spPr>
            <a:xfrm>
              <a:off x="2782955" y="1614114"/>
              <a:ext cx="1987826" cy="1987826"/>
            </a:xfrm>
            <a:prstGeom prst="blockArc">
              <a:avLst>
                <a:gd name="adj1" fmla="val 10800000"/>
                <a:gd name="adj2" fmla="val 42701"/>
                <a:gd name="adj3" fmla="val 17797"/>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nvGrpSpPr>
            <p:cNvPr id="4" name="Group 3"/>
            <p:cNvGrpSpPr/>
            <p:nvPr/>
          </p:nvGrpSpPr>
          <p:grpSpPr>
            <a:xfrm>
              <a:off x="1152939" y="1614114"/>
              <a:ext cx="1987826" cy="1995779"/>
              <a:chOff x="1152939" y="1622067"/>
              <a:chExt cx="1987826" cy="1995779"/>
            </a:xfrm>
          </p:grpSpPr>
          <p:sp>
            <p:nvSpPr>
              <p:cNvPr id="3" name="Block Arc 2"/>
              <p:cNvSpPr/>
              <p:nvPr/>
            </p:nvSpPr>
            <p:spPr>
              <a:xfrm>
                <a:off x="1152939" y="1622067"/>
                <a:ext cx="1987826" cy="1987826"/>
              </a:xfrm>
              <a:prstGeom prst="blockArc">
                <a:avLst>
                  <a:gd name="adj1" fmla="val 10800000"/>
                  <a:gd name="adj2" fmla="val 42701"/>
                  <a:gd name="adj3" fmla="val 17797"/>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1" name="Block Arc 20"/>
              <p:cNvSpPr/>
              <p:nvPr/>
            </p:nvSpPr>
            <p:spPr>
              <a:xfrm rot="10800000">
                <a:off x="1152939" y="1630020"/>
                <a:ext cx="1987826" cy="1987826"/>
              </a:xfrm>
              <a:prstGeom prst="blockArc">
                <a:avLst>
                  <a:gd name="adj1" fmla="val 10800000"/>
                  <a:gd name="adj2" fmla="val 42701"/>
                  <a:gd name="adj3" fmla="val 17797"/>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sp>
          <p:nvSpPr>
            <p:cNvPr id="25" name="Block Arc 24"/>
            <p:cNvSpPr/>
            <p:nvPr/>
          </p:nvSpPr>
          <p:spPr>
            <a:xfrm rot="10800000">
              <a:off x="2782955" y="1622067"/>
              <a:ext cx="1987826" cy="1987826"/>
            </a:xfrm>
            <a:prstGeom prst="blockArc">
              <a:avLst>
                <a:gd name="adj1" fmla="val 10800000"/>
                <a:gd name="adj2" fmla="val 42701"/>
                <a:gd name="adj3" fmla="val 17797"/>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6" name="Block Arc 25"/>
            <p:cNvSpPr/>
            <p:nvPr/>
          </p:nvSpPr>
          <p:spPr>
            <a:xfrm>
              <a:off x="6043354" y="1613601"/>
              <a:ext cx="1987826" cy="1987826"/>
            </a:xfrm>
            <a:prstGeom prst="blockArc">
              <a:avLst>
                <a:gd name="adj1" fmla="val 10800000"/>
                <a:gd name="adj2" fmla="val 42701"/>
                <a:gd name="adj3" fmla="val 17797"/>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8" name="Block Arc 27"/>
            <p:cNvSpPr/>
            <p:nvPr/>
          </p:nvSpPr>
          <p:spPr>
            <a:xfrm>
              <a:off x="4413338" y="1624233"/>
              <a:ext cx="1987826" cy="1987826"/>
            </a:xfrm>
            <a:prstGeom prst="blockArc">
              <a:avLst>
                <a:gd name="adj1" fmla="val 10800000"/>
                <a:gd name="adj2" fmla="val 42701"/>
                <a:gd name="adj3" fmla="val 17797"/>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0" name="Block Arc 29"/>
            <p:cNvSpPr/>
            <p:nvPr/>
          </p:nvSpPr>
          <p:spPr>
            <a:xfrm rot="10800000">
              <a:off x="6043354" y="1621554"/>
              <a:ext cx="1987826" cy="1987826"/>
            </a:xfrm>
            <a:prstGeom prst="blockArc">
              <a:avLst>
                <a:gd name="adj1" fmla="val 10800000"/>
                <a:gd name="adj2" fmla="val 42701"/>
                <a:gd name="adj3" fmla="val 17797"/>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6" name="Group 5"/>
          <p:cNvGrpSpPr/>
          <p:nvPr/>
        </p:nvGrpSpPr>
        <p:grpSpPr>
          <a:xfrm>
            <a:off x="1263937" y="915267"/>
            <a:ext cx="7269822" cy="3807875"/>
            <a:chOff x="1263937" y="915267"/>
            <a:chExt cx="7269822" cy="3807875"/>
          </a:xfrm>
        </p:grpSpPr>
        <p:sp>
          <p:nvSpPr>
            <p:cNvPr id="38" name="Content Placeholder 2"/>
            <p:cNvSpPr txBox="1">
              <a:spLocks/>
            </p:cNvSpPr>
            <p:nvPr/>
          </p:nvSpPr>
          <p:spPr>
            <a:xfrm>
              <a:off x="1263937" y="4001692"/>
              <a:ext cx="1930051" cy="721450"/>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43" name="Content Placeholder 2"/>
            <p:cNvSpPr txBox="1">
              <a:spLocks/>
            </p:cNvSpPr>
            <p:nvPr/>
          </p:nvSpPr>
          <p:spPr>
            <a:xfrm>
              <a:off x="3043861" y="915267"/>
              <a:ext cx="1930051" cy="758038"/>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44" name="Content Placeholder 2"/>
            <p:cNvSpPr txBox="1">
              <a:spLocks/>
            </p:cNvSpPr>
            <p:nvPr/>
          </p:nvSpPr>
          <p:spPr>
            <a:xfrm>
              <a:off x="4823785" y="4001692"/>
              <a:ext cx="1930051" cy="721450"/>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sp>
          <p:nvSpPr>
            <p:cNvPr id="45" name="Content Placeholder 2"/>
            <p:cNvSpPr txBox="1">
              <a:spLocks/>
            </p:cNvSpPr>
            <p:nvPr/>
          </p:nvSpPr>
          <p:spPr>
            <a:xfrm>
              <a:off x="6603708" y="915267"/>
              <a:ext cx="1930051" cy="758038"/>
            </a:xfrm>
            <a:prstGeom prst="rect">
              <a:avLst/>
            </a:prstGeom>
          </p:spPr>
          <p:txBody>
            <a:bodyPr>
              <a:normAutofit/>
            </a:bodyPr>
            <a:lstStyle>
              <a:lvl1pPr marL="0" indent="0" algn="l" defTabSz="457200" rtl="0" eaLnBrk="1" latinLnBrk="0" hangingPunct="1">
                <a:spcBef>
                  <a:spcPct val="20000"/>
                </a:spcBef>
                <a:buFont typeface="Arial"/>
                <a:buNone/>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Double click here to add your answers!</a:t>
              </a:r>
            </a:p>
          </p:txBody>
        </p:sp>
      </p:grpSp>
    </p:spTree>
    <p:extLst>
      <p:ext uri="{BB962C8B-B14F-4D97-AF65-F5344CB8AC3E}">
        <p14:creationId xmlns:p14="http://schemas.microsoft.com/office/powerpoint/2010/main" val="588154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5614"/>
          <a:stretch/>
        </p:blipFill>
        <p:spPr>
          <a:xfrm>
            <a:off x="-6350" y="0"/>
            <a:ext cx="9150350" cy="5147733"/>
          </a:xfrm>
          <a:prstGeom prst="rect">
            <a:avLst/>
          </a:prstGeom>
        </p:spPr>
      </p:pic>
      <p:sp>
        <p:nvSpPr>
          <p:cNvPr id="16" name="Text Placeholder 1"/>
          <p:cNvSpPr txBox="1">
            <a:spLocks/>
          </p:cNvSpPr>
          <p:nvPr/>
        </p:nvSpPr>
        <p:spPr>
          <a:xfrm>
            <a:off x="1240600" y="1590845"/>
            <a:ext cx="6656450" cy="600075"/>
          </a:xfrm>
          <a:prstGeom prst="rect">
            <a:avLst/>
          </a:prstGeom>
        </p:spPr>
        <p:txBody>
          <a:bodyPr anchor="ctr">
            <a:noAutofit/>
          </a:bodyPr>
          <a:lstStyle>
            <a:lvl1pPr marL="0" indent="0" algn="l" defTabSz="457200" rtl="0" eaLnBrk="1" latinLnBrk="0" hangingPunct="1">
              <a:spcBef>
                <a:spcPct val="20000"/>
              </a:spcBef>
              <a:buFont typeface="Arial"/>
              <a:buNone/>
              <a:defRPr sz="24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rgbClr val="323232"/>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323232"/>
                </a:solidFill>
                <a:latin typeface="+mj-lt"/>
                <a:ea typeface="+mn-ea"/>
                <a:cs typeface="+mn-cs"/>
              </a:defRPr>
            </a:lvl3pPr>
            <a:lvl4pPr marL="1600200" indent="-228600" algn="l" defTabSz="457200" rtl="0" eaLnBrk="1" latinLnBrk="0" hangingPunct="1">
              <a:spcBef>
                <a:spcPct val="20000"/>
              </a:spcBef>
              <a:buFont typeface="Arial"/>
              <a:buChar char="–"/>
              <a:defRPr sz="2400" kern="1200">
                <a:solidFill>
                  <a:srgbClr val="323232"/>
                </a:solidFill>
                <a:latin typeface="+mj-lt"/>
                <a:ea typeface="+mn-ea"/>
                <a:cs typeface="+mn-cs"/>
              </a:defRPr>
            </a:lvl4pPr>
            <a:lvl5pPr marL="2057400" indent="-228600" algn="l" defTabSz="457200" rtl="0" eaLnBrk="1" latinLnBrk="0" hangingPunct="1">
              <a:spcBef>
                <a:spcPct val="20000"/>
              </a:spcBef>
              <a:buFont typeface="Arial"/>
              <a:buChar char="»"/>
              <a:defRPr sz="2400" kern="1200">
                <a:solidFill>
                  <a:srgbClr val="323232"/>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1400" dirty="0"/>
              <a:t>This digital story represents an intergenerational exchange between a long-time settlement resident, (deceased) Irene Calliou, and her grand-daughter Destiny Chalifoux who was 12 years old at the time of the story’s creation.</a:t>
            </a:r>
            <a:endParaRPr lang="en-US" sz="1400" dirty="0"/>
          </a:p>
        </p:txBody>
      </p:sp>
    </p:spTree>
    <p:extLst>
      <p:ext uri="{BB962C8B-B14F-4D97-AF65-F5344CB8AC3E}">
        <p14:creationId xmlns:p14="http://schemas.microsoft.com/office/powerpoint/2010/main" val="210885296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 b="15310"/>
          <a:stretch/>
        </p:blipFill>
        <p:spPr>
          <a:xfrm>
            <a:off x="-6350" y="1"/>
            <a:ext cx="9150350" cy="5166360"/>
          </a:xfrm>
          <a:prstGeom prst="rect">
            <a:avLst/>
          </a:prstGeom>
        </p:spPr>
      </p:pic>
      <p:grpSp>
        <p:nvGrpSpPr>
          <p:cNvPr id="3" name="Group 2"/>
          <p:cNvGrpSpPr/>
          <p:nvPr/>
        </p:nvGrpSpPr>
        <p:grpSpPr>
          <a:xfrm>
            <a:off x="1115950" y="637347"/>
            <a:ext cx="4382517" cy="2347325"/>
            <a:chOff x="1115950" y="637347"/>
            <a:chExt cx="4382517" cy="2347325"/>
          </a:xfrm>
        </p:grpSpPr>
        <p:sp>
          <p:nvSpPr>
            <p:cNvPr id="27" name="Text Placeholder 1"/>
            <p:cNvSpPr txBox="1">
              <a:spLocks/>
            </p:cNvSpPr>
            <p:nvPr/>
          </p:nvSpPr>
          <p:spPr>
            <a:xfrm>
              <a:off x="1115950" y="637347"/>
              <a:ext cx="4382517" cy="600075"/>
            </a:xfrm>
            <a:prstGeom prst="rect">
              <a:avLst/>
            </a:prstGeom>
          </p:spPr>
          <p:txBody>
            <a:bodyPr anchor="ctr">
              <a:noAutofit/>
            </a:bodyPr>
            <a:lstStyle>
              <a:lvl1pPr marL="0" indent="0" algn="l" defTabSz="457200" rtl="0" eaLnBrk="1" latinLnBrk="0" hangingPunct="1">
                <a:spcBef>
                  <a:spcPct val="20000"/>
                </a:spcBef>
                <a:buFont typeface="Arial"/>
                <a:buNone/>
                <a:defRPr sz="24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rgbClr val="323232"/>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323232"/>
                  </a:solidFill>
                  <a:latin typeface="+mj-lt"/>
                  <a:ea typeface="+mn-ea"/>
                  <a:cs typeface="+mn-cs"/>
                </a:defRPr>
              </a:lvl3pPr>
              <a:lvl4pPr marL="1600200" indent="-228600" algn="l" defTabSz="457200" rtl="0" eaLnBrk="1" latinLnBrk="0" hangingPunct="1">
                <a:spcBef>
                  <a:spcPct val="20000"/>
                </a:spcBef>
                <a:buFont typeface="Arial"/>
                <a:buChar char="–"/>
                <a:defRPr sz="2400" kern="1200">
                  <a:solidFill>
                    <a:srgbClr val="323232"/>
                  </a:solidFill>
                  <a:latin typeface="+mj-lt"/>
                  <a:ea typeface="+mn-ea"/>
                  <a:cs typeface="+mn-cs"/>
                </a:defRPr>
              </a:lvl4pPr>
              <a:lvl5pPr marL="2057400" indent="-228600" algn="l" defTabSz="457200" rtl="0" eaLnBrk="1" latinLnBrk="0" hangingPunct="1">
                <a:spcBef>
                  <a:spcPct val="20000"/>
                </a:spcBef>
                <a:buFont typeface="Arial"/>
                <a:buChar char="»"/>
                <a:defRPr sz="2400" kern="1200">
                  <a:solidFill>
                    <a:srgbClr val="323232"/>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dirty="0"/>
            </a:p>
          </p:txBody>
        </p:sp>
        <p:sp>
          <p:nvSpPr>
            <p:cNvPr id="28" name="Content Placeholder 2"/>
            <p:cNvSpPr txBox="1">
              <a:spLocks/>
            </p:cNvSpPr>
            <p:nvPr/>
          </p:nvSpPr>
          <p:spPr>
            <a:xfrm>
              <a:off x="1115950" y="1166296"/>
              <a:ext cx="3498383" cy="1818376"/>
            </a:xfrm>
            <a:prstGeom prst="rect">
              <a:avLst/>
            </a:prstGeom>
          </p:spPr>
          <p:txBody>
            <a:bodyPr numCol="1"/>
            <a:lstStyle>
              <a:lvl1pPr marL="342900" indent="-342900" algn="l" defTabSz="457200" rtl="0" eaLnBrk="1" latinLnBrk="0" hangingPunct="1">
                <a:spcBef>
                  <a:spcPct val="20000"/>
                </a:spcBef>
                <a:buFont typeface="Arial"/>
                <a:buChar char="•"/>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dirty="0"/>
                <a:t>The video begins with Destiny asking her grandmother how she met Grandpa, and in Irene’s recounting we see how closely aligned the Métis community is to that of nearby Frog Lake First Nations. This life story revolves around the importance of loving connections within a family, and how Métis identity can be viewed as kinship as well as chosen connections, including adoption.</a:t>
              </a:r>
              <a:endParaRPr lang="en-US" dirty="0"/>
            </a:p>
          </p:txBody>
        </p:sp>
      </p:grpSp>
      <p:sp>
        <p:nvSpPr>
          <p:cNvPr id="29" name="Content Placeholder 2"/>
          <p:cNvSpPr txBox="1">
            <a:spLocks/>
          </p:cNvSpPr>
          <p:nvPr/>
        </p:nvSpPr>
        <p:spPr>
          <a:xfrm>
            <a:off x="4865225" y="1166296"/>
            <a:ext cx="3498383" cy="1818376"/>
          </a:xfrm>
          <a:prstGeom prst="rect">
            <a:avLst/>
          </a:prstGeom>
        </p:spPr>
        <p:txBody>
          <a:bodyPr numCol="1"/>
          <a:lstStyle>
            <a:lvl1pPr marL="342900" indent="-342900" algn="l" defTabSz="457200" rtl="0" eaLnBrk="1" latinLnBrk="0" hangingPunct="1">
              <a:spcBef>
                <a:spcPct val="20000"/>
              </a:spcBef>
              <a:buFont typeface="Arial"/>
              <a:buChar char="•"/>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dirty="0"/>
              <a:t> Just as importantly, Irene as the family matriarch sends out a powerful message of what a healthy relationship looks like to her grand-daughter: “He treated me good.” As Irene recalls some of her husband’s many attributes, the viewer is witness to the independent ways of the Métis by way of Allen’s cattle-herding abilities with only his trusty horse and dog at his side.</a:t>
            </a:r>
            <a:endParaRPr lang="en-US" dirty="0"/>
          </a:p>
        </p:txBody>
      </p:sp>
    </p:spTree>
    <p:extLst>
      <p:ext uri="{BB962C8B-B14F-4D97-AF65-F5344CB8AC3E}">
        <p14:creationId xmlns:p14="http://schemas.microsoft.com/office/powerpoint/2010/main" val="29779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277" r="16277"/>
          <a:stretch>
            <a:fillRect/>
          </a:stretch>
        </p:blipFill>
        <p:spPr>
          <a:xfrm>
            <a:off x="-8608" y="-3956"/>
            <a:ext cx="5217937" cy="5156599"/>
          </a:xfrm>
        </p:spPr>
      </p:pic>
      <p:sp>
        <p:nvSpPr>
          <p:cNvPr id="16" name="Content Placeholder 2"/>
          <p:cNvSpPr txBox="1">
            <a:spLocks/>
          </p:cNvSpPr>
          <p:nvPr/>
        </p:nvSpPr>
        <p:spPr>
          <a:xfrm>
            <a:off x="5209329" y="1249298"/>
            <a:ext cx="3422607" cy="2336538"/>
          </a:xfrm>
          <a:prstGeom prst="rect">
            <a:avLst/>
          </a:prstGeom>
        </p:spPr>
        <p:txBody>
          <a:bodyPr/>
          <a:lstStyle>
            <a:lvl1pPr marL="342900" indent="-342900" algn="l" defTabSz="457200" rtl="0" eaLnBrk="1" latinLnBrk="0" hangingPunct="1">
              <a:spcBef>
                <a:spcPct val="20000"/>
              </a:spcBef>
              <a:buFont typeface="Arial"/>
              <a:buChar char="•"/>
              <a:defRPr sz="1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dirty="0"/>
              <a:t>   At the same time, the involvement of the community during times of need, such as branding, and that of celebrating, in this case his marriage to Irene, are also apparent. The passing reference to “Chilly Moss” spending the night in jail is a reflection of how community members take such events in stride as a normal part of life. Above all, in sharing those things most cherished and valued with her grand-daughter including the couple’s favourite song, Irene has passed on a strong set of values and knowledge traditions to the next generation of strong Métis women.</a:t>
            </a:r>
            <a:endParaRPr lang="en-US" dirty="0"/>
          </a:p>
        </p:txBody>
      </p:sp>
    </p:spTree>
    <p:extLst>
      <p:ext uri="{BB962C8B-B14F-4D97-AF65-F5344CB8AC3E}">
        <p14:creationId xmlns:p14="http://schemas.microsoft.com/office/powerpoint/2010/main" val="59138805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5131"/>
          <a:stretch/>
        </p:blipFill>
        <p:spPr>
          <a:xfrm>
            <a:off x="-6350" y="-20008"/>
            <a:ext cx="9150350" cy="5177224"/>
          </a:xfrm>
          <a:prstGeom prst="rect">
            <a:avLst/>
          </a:prstGeom>
        </p:spPr>
      </p:pic>
      <p:sp>
        <p:nvSpPr>
          <p:cNvPr id="13" name="Text Placeholder 1"/>
          <p:cNvSpPr txBox="1">
            <a:spLocks/>
          </p:cNvSpPr>
          <p:nvPr/>
        </p:nvSpPr>
        <p:spPr>
          <a:xfrm>
            <a:off x="2281237" y="1613091"/>
            <a:ext cx="4575175" cy="600075"/>
          </a:xfrm>
          <a:prstGeom prst="rect">
            <a:avLst/>
          </a:prstGeom>
        </p:spPr>
        <p:txBody>
          <a:bodyPr anchor="ctr">
            <a:noAutofit/>
          </a:bodyPr>
          <a:lstStyle>
            <a:lvl1pPr marL="0" indent="0" algn="l" defTabSz="457200" rtl="0" eaLnBrk="1" latinLnBrk="0" hangingPunct="1">
              <a:spcBef>
                <a:spcPct val="20000"/>
              </a:spcBef>
              <a:buFont typeface="Arial"/>
              <a:buNone/>
              <a:defRPr sz="24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rgbClr val="323232"/>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323232"/>
                </a:solidFill>
                <a:latin typeface="+mj-lt"/>
                <a:ea typeface="+mn-ea"/>
                <a:cs typeface="+mn-cs"/>
              </a:defRPr>
            </a:lvl3pPr>
            <a:lvl4pPr marL="1600200" indent="-228600" algn="l" defTabSz="457200" rtl="0" eaLnBrk="1" latinLnBrk="0" hangingPunct="1">
              <a:spcBef>
                <a:spcPct val="20000"/>
              </a:spcBef>
              <a:buFont typeface="Arial"/>
              <a:buChar char="–"/>
              <a:defRPr sz="2400" kern="1200">
                <a:solidFill>
                  <a:srgbClr val="323232"/>
                </a:solidFill>
                <a:latin typeface="+mj-lt"/>
                <a:ea typeface="+mn-ea"/>
                <a:cs typeface="+mn-cs"/>
              </a:defRPr>
            </a:lvl4pPr>
            <a:lvl5pPr marL="2057400" indent="-228600" algn="l" defTabSz="457200" rtl="0" eaLnBrk="1" latinLnBrk="0" hangingPunct="1">
              <a:spcBef>
                <a:spcPct val="20000"/>
              </a:spcBef>
              <a:buFont typeface="Arial"/>
              <a:buChar char="»"/>
              <a:defRPr sz="2400" kern="1200">
                <a:solidFill>
                  <a:srgbClr val="323232"/>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1"/>
                </a:solidFill>
              </a:rPr>
              <a:t>Watch the digital st0ry once for initial reactions; watch a second time to gain insight.</a:t>
            </a:r>
          </a:p>
        </p:txBody>
      </p:sp>
    </p:spTree>
    <p:extLst>
      <p:ext uri="{BB962C8B-B14F-4D97-AF65-F5344CB8AC3E}">
        <p14:creationId xmlns:p14="http://schemas.microsoft.com/office/powerpoint/2010/main" val="251337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ECA6A2-0D74-0946-BC53-D8820CB781D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51206204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CFBF1C-C721-8141-87DF-A2F1FA5055EE}"/>
              </a:ext>
            </a:extLst>
          </p:cNvPr>
          <p:cNvSpPr/>
          <p:nvPr/>
        </p:nvSpPr>
        <p:spPr>
          <a:xfrm>
            <a:off x="-8608" y="-13100"/>
            <a:ext cx="9152608" cy="51566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4" name="Story2.mp4" descr="Story2.mp4">
            <a:hlinkClick r:id="" action="ppaction://media"/>
            <a:extLst>
              <a:ext uri="{FF2B5EF4-FFF2-40B4-BE49-F238E27FC236}">
                <a16:creationId xmlns:a16="http://schemas.microsoft.com/office/drawing/2014/main" id="{CF55396D-B90D-8242-A7AA-8FF4828C7B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3100"/>
            <a:ext cx="6858000" cy="5143500"/>
          </a:xfrm>
          <a:prstGeom prst="rect">
            <a:avLst/>
          </a:prstGeom>
        </p:spPr>
      </p:pic>
    </p:spTree>
    <p:extLst>
      <p:ext uri="{BB962C8B-B14F-4D97-AF65-F5344CB8AC3E}">
        <p14:creationId xmlns:p14="http://schemas.microsoft.com/office/powerpoint/2010/main" val="348322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5259"/>
          <a:stretch/>
        </p:blipFill>
        <p:spPr>
          <a:xfrm>
            <a:off x="-9358" y="0"/>
            <a:ext cx="9153358" cy="5173133"/>
          </a:xfrm>
          <a:prstGeom prst="rect">
            <a:avLst/>
          </a:prstGeom>
        </p:spPr>
      </p:pic>
      <p:sp>
        <p:nvSpPr>
          <p:cNvPr id="16" name="Text Placeholder 1"/>
          <p:cNvSpPr txBox="1">
            <a:spLocks/>
          </p:cNvSpPr>
          <p:nvPr/>
        </p:nvSpPr>
        <p:spPr>
          <a:xfrm>
            <a:off x="1188686" y="814590"/>
            <a:ext cx="5399150" cy="1907828"/>
          </a:xfrm>
          <a:prstGeom prst="rect">
            <a:avLst/>
          </a:prstGeom>
        </p:spPr>
        <p:txBody>
          <a:bodyPr anchor="ctr">
            <a:noAutofit/>
          </a:bodyPr>
          <a:lstStyle>
            <a:lvl1pPr marL="0" indent="0" algn="l" defTabSz="457200" rtl="0" eaLnBrk="1" latinLnBrk="0" hangingPunct="1">
              <a:spcBef>
                <a:spcPct val="20000"/>
              </a:spcBef>
              <a:buFont typeface="Arial"/>
              <a:buNone/>
              <a:defRPr sz="24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400" kern="1200">
                <a:solidFill>
                  <a:srgbClr val="323232"/>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rgbClr val="323232"/>
                </a:solidFill>
                <a:latin typeface="+mj-lt"/>
                <a:ea typeface="+mn-ea"/>
                <a:cs typeface="+mn-cs"/>
              </a:defRPr>
            </a:lvl3pPr>
            <a:lvl4pPr marL="1600200" indent="-228600" algn="l" defTabSz="457200" rtl="0" eaLnBrk="1" latinLnBrk="0" hangingPunct="1">
              <a:spcBef>
                <a:spcPct val="20000"/>
              </a:spcBef>
              <a:buFont typeface="Arial"/>
              <a:buChar char="–"/>
              <a:defRPr sz="2400" kern="1200">
                <a:solidFill>
                  <a:srgbClr val="323232"/>
                </a:solidFill>
                <a:latin typeface="+mj-lt"/>
                <a:ea typeface="+mn-ea"/>
                <a:cs typeface="+mn-cs"/>
              </a:defRPr>
            </a:lvl4pPr>
            <a:lvl5pPr marL="2057400" indent="-228600" algn="l" defTabSz="457200" rtl="0" eaLnBrk="1" latinLnBrk="0" hangingPunct="1">
              <a:spcBef>
                <a:spcPct val="20000"/>
              </a:spcBef>
              <a:buFont typeface="Arial"/>
              <a:buChar char="»"/>
              <a:defRPr sz="2400" kern="1200">
                <a:solidFill>
                  <a:srgbClr val="323232"/>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We now invite you to respond to the following questions:</a:t>
            </a:r>
          </a:p>
        </p:txBody>
      </p:sp>
    </p:spTree>
    <p:extLst>
      <p:ext uri="{BB962C8B-B14F-4D97-AF65-F5344CB8AC3E}">
        <p14:creationId xmlns:p14="http://schemas.microsoft.com/office/powerpoint/2010/main" val="2626077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508E9B-007A-1547-973A-8AD887739D9C}"/>
              </a:ext>
            </a:extLst>
          </p:cNvPr>
          <p:cNvSpPr/>
          <p:nvPr/>
        </p:nvSpPr>
        <p:spPr>
          <a:xfrm>
            <a:off x="-8608" y="-13100"/>
            <a:ext cx="9152608" cy="515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2" name="Text Placeholder 1"/>
          <p:cNvSpPr>
            <a:spLocks noGrp="1"/>
          </p:cNvSpPr>
          <p:nvPr>
            <p:ph type="body" sz="quarter" idx="11"/>
          </p:nvPr>
        </p:nvSpPr>
        <p:spPr>
          <a:xfrm>
            <a:off x="914400" y="-244360"/>
            <a:ext cx="7315200" cy="1225003"/>
          </a:xfrm>
        </p:spPr>
        <p:txBody>
          <a:bodyPr/>
          <a:lstStyle/>
          <a:p>
            <a:r>
              <a:rPr lang="en-CA" dirty="0"/>
              <a:t>Central Message</a:t>
            </a:r>
            <a:endParaRPr lang="en-US" dirty="0"/>
          </a:p>
        </p:txBody>
      </p:sp>
      <p:sp>
        <p:nvSpPr>
          <p:cNvPr id="35" name="Content Placeholder 2"/>
          <p:cNvSpPr>
            <a:spLocks noGrp="1"/>
          </p:cNvSpPr>
          <p:nvPr>
            <p:ph sz="quarter" idx="4294967295"/>
          </p:nvPr>
        </p:nvSpPr>
        <p:spPr>
          <a:xfrm>
            <a:off x="5118150" y="1957753"/>
            <a:ext cx="3327973" cy="2408025"/>
          </a:xfrm>
          <a:prstGeom prst="rect">
            <a:avLst/>
          </a:prstGeom>
        </p:spPr>
        <p:txBody>
          <a:bodyPr/>
          <a:lstStyle/>
          <a:p>
            <a:pPr marL="0" indent="0">
              <a:buNone/>
            </a:pPr>
            <a:r>
              <a:rPr lang="en-US" dirty="0"/>
              <a:t>Double click here to add your answers!</a:t>
            </a:r>
          </a:p>
          <a:p>
            <a:pPr marL="0" indent="0">
              <a:buNone/>
            </a:pPr>
            <a:endParaRPr lang="en-US" dirty="0"/>
          </a:p>
        </p:txBody>
      </p:sp>
      <p:sp>
        <p:nvSpPr>
          <p:cNvPr id="36" name="Rectangle 35"/>
          <p:cNvSpPr/>
          <p:nvPr/>
        </p:nvSpPr>
        <p:spPr>
          <a:xfrm>
            <a:off x="5014471" y="816698"/>
            <a:ext cx="2833005" cy="923330"/>
          </a:xfrm>
          <a:prstGeom prst="rect">
            <a:avLst/>
          </a:prstGeom>
        </p:spPr>
        <p:txBody>
          <a:bodyPr wrap="square">
            <a:spAutoFit/>
          </a:bodyPr>
          <a:lstStyle/>
          <a:p>
            <a:r>
              <a:rPr lang="en-CA" dirty="0"/>
              <a:t>What is the central message that comes from Irene and Destiny’s story?</a:t>
            </a:r>
            <a:endParaRPr lang="en-US" sz="1600" dirty="0"/>
          </a:p>
        </p:txBody>
      </p:sp>
      <p:sp>
        <p:nvSpPr>
          <p:cNvPr id="37" name="Rectangle 36"/>
          <p:cNvSpPr/>
          <p:nvPr/>
        </p:nvSpPr>
        <p:spPr>
          <a:xfrm>
            <a:off x="5014471" y="2055153"/>
            <a:ext cx="90377" cy="9037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p:cNvSpPr/>
          <p:nvPr/>
        </p:nvSpPr>
        <p:spPr>
          <a:xfrm>
            <a:off x="5014471" y="2865310"/>
            <a:ext cx="90377" cy="90377"/>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p:cNvSpPr/>
          <p:nvPr/>
        </p:nvSpPr>
        <p:spPr>
          <a:xfrm>
            <a:off x="5014471" y="3660346"/>
            <a:ext cx="90377" cy="90377"/>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 name="Группа 5"/>
          <p:cNvGrpSpPr/>
          <p:nvPr/>
        </p:nvGrpSpPr>
        <p:grpSpPr>
          <a:xfrm>
            <a:off x="1205480" y="1187992"/>
            <a:ext cx="3322124" cy="3244630"/>
            <a:chOff x="14930466" y="3110117"/>
            <a:chExt cx="8202075" cy="8010751"/>
          </a:xfrm>
        </p:grpSpPr>
        <p:sp>
          <p:nvSpPr>
            <p:cNvPr id="13" name="Shape 2217"/>
            <p:cNvSpPr/>
            <p:nvPr/>
          </p:nvSpPr>
          <p:spPr>
            <a:xfrm>
              <a:off x="17525815" y="3110117"/>
              <a:ext cx="3133760" cy="1720167"/>
            </a:xfrm>
            <a:custGeom>
              <a:avLst/>
              <a:gdLst/>
              <a:ahLst/>
              <a:cxnLst>
                <a:cxn ang="0">
                  <a:pos x="wd2" y="hd2"/>
                </a:cxn>
                <a:cxn ang="5400000">
                  <a:pos x="wd2" y="hd2"/>
                </a:cxn>
                <a:cxn ang="10800000">
                  <a:pos x="wd2" y="hd2"/>
                </a:cxn>
                <a:cxn ang="16200000">
                  <a:pos x="wd2" y="hd2"/>
                </a:cxn>
              </a:cxnLst>
              <a:rect l="0" t="0" r="r" b="b"/>
              <a:pathLst>
                <a:path w="21600" h="21600" extrusionOk="0">
                  <a:moveTo>
                    <a:pt x="0" y="14018"/>
                  </a:moveTo>
                  <a:lnTo>
                    <a:pt x="2949" y="21600"/>
                  </a:lnTo>
                  <a:lnTo>
                    <a:pt x="10504" y="11804"/>
                  </a:lnTo>
                  <a:lnTo>
                    <a:pt x="16111" y="19352"/>
                  </a:lnTo>
                  <a:lnTo>
                    <a:pt x="15268" y="21267"/>
                  </a:lnTo>
                  <a:lnTo>
                    <a:pt x="21600" y="20862"/>
                  </a:lnTo>
                  <a:lnTo>
                    <a:pt x="19905" y="9818"/>
                  </a:lnTo>
                  <a:lnTo>
                    <a:pt x="19125" y="11799"/>
                  </a:lnTo>
                  <a:lnTo>
                    <a:pt x="10380" y="0"/>
                  </a:lnTo>
                  <a:lnTo>
                    <a:pt x="0" y="14018"/>
                  </a:lnTo>
                  <a:close/>
                </a:path>
              </a:pathLst>
            </a:custGeom>
            <a:solidFill>
              <a:schemeClr val="accent1"/>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14" name="Shape 2218"/>
            <p:cNvSpPr/>
            <p:nvPr/>
          </p:nvSpPr>
          <p:spPr>
            <a:xfrm>
              <a:off x="21169349" y="4980285"/>
              <a:ext cx="1963192" cy="3151740"/>
            </a:xfrm>
            <a:custGeom>
              <a:avLst/>
              <a:gdLst/>
              <a:ahLst/>
              <a:cxnLst>
                <a:cxn ang="0">
                  <a:pos x="wd2" y="hd2"/>
                </a:cxn>
                <a:cxn ang="5400000">
                  <a:pos x="wd2" y="hd2"/>
                </a:cxn>
                <a:cxn ang="10800000">
                  <a:pos x="wd2" y="hd2"/>
                </a:cxn>
                <a:cxn ang="16200000">
                  <a:pos x="wd2" y="hd2"/>
                </a:cxn>
              </a:cxnLst>
              <a:rect l="0" t="0" r="r" b="b"/>
              <a:pathLst>
                <a:path w="21600" h="21600" extrusionOk="0">
                  <a:moveTo>
                    <a:pt x="0" y="4124"/>
                  </a:moveTo>
                  <a:lnTo>
                    <a:pt x="4790" y="0"/>
                  </a:lnTo>
                  <a:lnTo>
                    <a:pt x="21600" y="7547"/>
                  </a:lnTo>
                  <a:lnTo>
                    <a:pt x="16324" y="17630"/>
                  </a:lnTo>
                  <a:lnTo>
                    <a:pt x="18403" y="18094"/>
                  </a:lnTo>
                  <a:lnTo>
                    <a:pt x="9975" y="21600"/>
                  </a:lnTo>
                  <a:lnTo>
                    <a:pt x="6447" y="15709"/>
                  </a:lnTo>
                  <a:lnTo>
                    <a:pt x="8571" y="16181"/>
                  </a:lnTo>
                  <a:lnTo>
                    <a:pt x="11932" y="9490"/>
                  </a:lnTo>
                  <a:lnTo>
                    <a:pt x="0" y="4124"/>
                  </a:lnTo>
                  <a:close/>
                </a:path>
              </a:pathLst>
            </a:custGeom>
            <a:solidFill>
              <a:schemeClr val="accent2"/>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15" name="Shape 2219"/>
            <p:cNvSpPr/>
            <p:nvPr/>
          </p:nvSpPr>
          <p:spPr>
            <a:xfrm>
              <a:off x="19279846" y="8905155"/>
              <a:ext cx="2855837" cy="2215713"/>
            </a:xfrm>
            <a:custGeom>
              <a:avLst/>
              <a:gdLst/>
              <a:ahLst/>
              <a:cxnLst>
                <a:cxn ang="0">
                  <a:pos x="wd2" y="hd2"/>
                </a:cxn>
                <a:cxn ang="5400000">
                  <a:pos x="wd2" y="hd2"/>
                </a:cxn>
                <a:cxn ang="10800000">
                  <a:pos x="wd2" y="hd2"/>
                </a:cxn>
                <a:cxn ang="16200000">
                  <a:pos x="wd2" y="hd2"/>
                </a:cxn>
              </a:cxnLst>
              <a:rect l="0" t="0" r="r" b="b"/>
              <a:pathLst>
                <a:path w="21600" h="21600" extrusionOk="0">
                  <a:moveTo>
                    <a:pt x="16186" y="0"/>
                  </a:moveTo>
                  <a:lnTo>
                    <a:pt x="21600" y="2314"/>
                  </a:lnTo>
                  <a:lnTo>
                    <a:pt x="17145" y="19702"/>
                  </a:lnTo>
                  <a:lnTo>
                    <a:pt x="5407" y="19702"/>
                  </a:lnTo>
                  <a:lnTo>
                    <a:pt x="5407" y="21600"/>
                  </a:lnTo>
                  <a:lnTo>
                    <a:pt x="0" y="16012"/>
                  </a:lnTo>
                  <a:lnTo>
                    <a:pt x="5391" y="10547"/>
                  </a:lnTo>
                  <a:lnTo>
                    <a:pt x="5391" y="12343"/>
                  </a:lnTo>
                  <a:lnTo>
                    <a:pt x="13031" y="12343"/>
                  </a:lnTo>
                  <a:lnTo>
                    <a:pt x="16186" y="0"/>
                  </a:lnTo>
                  <a:close/>
                </a:path>
              </a:pathLst>
            </a:custGeom>
            <a:solidFill>
              <a:schemeClr val="accent3"/>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16" name="Shape 2220"/>
            <p:cNvSpPr/>
            <p:nvPr/>
          </p:nvSpPr>
          <p:spPr>
            <a:xfrm>
              <a:off x="15847504" y="8627554"/>
              <a:ext cx="2536726" cy="2288186"/>
            </a:xfrm>
            <a:custGeom>
              <a:avLst/>
              <a:gdLst/>
              <a:ahLst/>
              <a:cxnLst>
                <a:cxn ang="0">
                  <a:pos x="wd2" y="hd2"/>
                </a:cxn>
                <a:cxn ang="5400000">
                  <a:pos x="wd2" y="hd2"/>
                </a:cxn>
                <a:cxn ang="10800000">
                  <a:pos x="wd2" y="hd2"/>
                </a:cxn>
                <a:cxn ang="16200000">
                  <a:pos x="wd2" y="hd2"/>
                </a:cxn>
              </a:cxnLst>
              <a:rect l="0" t="0" r="r" b="b"/>
              <a:pathLst>
                <a:path w="21600" h="21600" extrusionOk="0">
                  <a:moveTo>
                    <a:pt x="2603" y="0"/>
                  </a:moveTo>
                  <a:lnTo>
                    <a:pt x="9183" y="4831"/>
                  </a:lnTo>
                  <a:lnTo>
                    <a:pt x="7522" y="5386"/>
                  </a:lnTo>
                  <a:lnTo>
                    <a:pt x="10276" y="14545"/>
                  </a:lnTo>
                  <a:lnTo>
                    <a:pt x="21600" y="14545"/>
                  </a:lnTo>
                  <a:lnTo>
                    <a:pt x="21600" y="21600"/>
                  </a:lnTo>
                  <a:lnTo>
                    <a:pt x="5541" y="21600"/>
                  </a:lnTo>
                  <a:lnTo>
                    <a:pt x="1446" y="7683"/>
                  </a:lnTo>
                  <a:lnTo>
                    <a:pt x="0" y="8096"/>
                  </a:lnTo>
                  <a:lnTo>
                    <a:pt x="2603" y="0"/>
                  </a:lnTo>
                  <a:close/>
                </a:path>
              </a:pathLst>
            </a:custGeom>
            <a:solidFill>
              <a:schemeClr val="accent4"/>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sp>
          <p:nvSpPr>
            <p:cNvPr id="17" name="Shape 2221"/>
            <p:cNvSpPr/>
            <p:nvPr/>
          </p:nvSpPr>
          <p:spPr>
            <a:xfrm>
              <a:off x="14930466" y="5007677"/>
              <a:ext cx="2065487" cy="2858231"/>
            </a:xfrm>
            <a:custGeom>
              <a:avLst/>
              <a:gdLst/>
              <a:ahLst/>
              <a:cxnLst>
                <a:cxn ang="0">
                  <a:pos x="wd2" y="hd2"/>
                </a:cxn>
                <a:cxn ang="5400000">
                  <a:pos x="wd2" y="hd2"/>
                </a:cxn>
                <a:cxn ang="10800000">
                  <a:pos x="wd2" y="hd2"/>
                </a:cxn>
                <a:cxn ang="16200000">
                  <a:pos x="wd2" y="hd2"/>
                </a:cxn>
              </a:cxnLst>
              <a:rect l="0" t="0" r="r" b="b"/>
              <a:pathLst>
                <a:path w="21600" h="21600" extrusionOk="0">
                  <a:moveTo>
                    <a:pt x="11973" y="0"/>
                  </a:moveTo>
                  <a:lnTo>
                    <a:pt x="21600" y="298"/>
                  </a:lnTo>
                  <a:lnTo>
                    <a:pt x="18951" y="7088"/>
                  </a:lnTo>
                  <a:lnTo>
                    <a:pt x="17855" y="5911"/>
                  </a:lnTo>
                  <a:lnTo>
                    <a:pt x="9121" y="10295"/>
                  </a:lnTo>
                  <a:lnTo>
                    <a:pt x="13505" y="19849"/>
                  </a:lnTo>
                  <a:lnTo>
                    <a:pt x="6204" y="21600"/>
                  </a:lnTo>
                  <a:lnTo>
                    <a:pt x="0" y="8223"/>
                  </a:lnTo>
                  <a:lnTo>
                    <a:pt x="13317" y="1242"/>
                  </a:lnTo>
                  <a:lnTo>
                    <a:pt x="11973" y="0"/>
                  </a:lnTo>
                  <a:close/>
                </a:path>
              </a:pathLst>
            </a:custGeom>
            <a:solidFill>
              <a:schemeClr val="accent5"/>
            </a:solidFill>
            <a:ln w="12700">
              <a:miter lim="400000"/>
            </a:ln>
          </p:spPr>
          <p:txBody>
            <a:bodyPr lIns="50800" tIns="50800" rIns="50800" bIns="50800" anchor="ctr"/>
            <a:lstStyle/>
            <a:p>
              <a:pPr lvl="0" defTabSz="825500">
                <a:defRPr sz="3200">
                  <a:solidFill>
                    <a:srgbClr val="000000"/>
                  </a:solidFill>
                  <a:latin typeface="+mn-lt"/>
                  <a:ea typeface="+mn-ea"/>
                  <a:cs typeface="+mn-cs"/>
                  <a:sym typeface="Helvetica Light"/>
                </a:defRPr>
              </a:pPr>
              <a:endParaRPr/>
            </a:p>
          </p:txBody>
        </p:sp>
      </p:grpSp>
      <p:sp>
        <p:nvSpPr>
          <p:cNvPr id="26" name="Freeform 18"/>
          <p:cNvSpPr>
            <a:spLocks noChangeArrowheads="1"/>
          </p:cNvSpPr>
          <p:nvPr/>
        </p:nvSpPr>
        <p:spPr bwMode="auto">
          <a:xfrm>
            <a:off x="2662171" y="2779023"/>
            <a:ext cx="388782" cy="388778"/>
          </a:xfrm>
          <a:custGeom>
            <a:avLst/>
            <a:gdLst>
              <a:gd name="T0" fmla="*/ 56 w 534"/>
              <a:gd name="T1" fmla="*/ 0 h 534"/>
              <a:gd name="T2" fmla="*/ 0 w 534"/>
              <a:gd name="T3" fmla="*/ 320 h 534"/>
              <a:gd name="T4" fmla="*/ 483 w 534"/>
              <a:gd name="T5" fmla="*/ 376 h 534"/>
              <a:gd name="T6" fmla="*/ 533 w 534"/>
              <a:gd name="T7" fmla="*/ 56 h 534"/>
              <a:gd name="T8" fmla="*/ 239 w 534"/>
              <a:gd name="T9" fmla="*/ 81 h 534"/>
              <a:gd name="T10" fmla="*/ 295 w 534"/>
              <a:gd name="T11" fmla="*/ 132 h 534"/>
              <a:gd name="T12" fmla="*/ 239 w 534"/>
              <a:gd name="T13" fmla="*/ 81 h 534"/>
              <a:gd name="T14" fmla="*/ 295 w 534"/>
              <a:gd name="T15" fmla="*/ 163 h 534"/>
              <a:gd name="T16" fmla="*/ 239 w 534"/>
              <a:gd name="T17" fmla="*/ 213 h 534"/>
              <a:gd name="T18" fmla="*/ 163 w 534"/>
              <a:gd name="T19" fmla="*/ 81 h 534"/>
              <a:gd name="T20" fmla="*/ 213 w 534"/>
              <a:gd name="T21" fmla="*/ 132 h 534"/>
              <a:gd name="T22" fmla="*/ 163 w 534"/>
              <a:gd name="T23" fmla="*/ 81 h 534"/>
              <a:gd name="T24" fmla="*/ 213 w 534"/>
              <a:gd name="T25" fmla="*/ 163 h 534"/>
              <a:gd name="T26" fmla="*/ 163 w 534"/>
              <a:gd name="T27" fmla="*/ 213 h 534"/>
              <a:gd name="T28" fmla="*/ 137 w 534"/>
              <a:gd name="T29" fmla="*/ 213 h 534"/>
              <a:gd name="T30" fmla="*/ 81 w 534"/>
              <a:gd name="T31" fmla="*/ 163 h 534"/>
              <a:gd name="T32" fmla="*/ 137 w 534"/>
              <a:gd name="T33" fmla="*/ 213 h 534"/>
              <a:gd name="T34" fmla="*/ 81 w 534"/>
              <a:gd name="T35" fmla="*/ 132 h 534"/>
              <a:gd name="T36" fmla="*/ 137 w 534"/>
              <a:gd name="T37" fmla="*/ 81 h 534"/>
              <a:gd name="T38" fmla="*/ 376 w 534"/>
              <a:gd name="T39" fmla="*/ 320 h 534"/>
              <a:gd name="T40" fmla="*/ 163 w 534"/>
              <a:gd name="T41" fmla="*/ 269 h 534"/>
              <a:gd name="T42" fmla="*/ 376 w 534"/>
              <a:gd name="T43" fmla="*/ 320 h 534"/>
              <a:gd name="T44" fmla="*/ 320 w 534"/>
              <a:gd name="T45" fmla="*/ 213 h 534"/>
              <a:gd name="T46" fmla="*/ 376 w 534"/>
              <a:gd name="T47" fmla="*/ 163 h 534"/>
              <a:gd name="T48" fmla="*/ 376 w 534"/>
              <a:gd name="T49" fmla="*/ 132 h 534"/>
              <a:gd name="T50" fmla="*/ 320 w 534"/>
              <a:gd name="T51" fmla="*/ 81 h 534"/>
              <a:gd name="T52" fmla="*/ 376 w 534"/>
              <a:gd name="T53" fmla="*/ 132 h 534"/>
              <a:gd name="T54" fmla="*/ 401 w 534"/>
              <a:gd name="T55" fmla="*/ 213 h 534"/>
              <a:gd name="T56" fmla="*/ 452 w 534"/>
              <a:gd name="T57" fmla="*/ 163 h 534"/>
              <a:gd name="T58" fmla="*/ 452 w 534"/>
              <a:gd name="T59" fmla="*/ 132 h 534"/>
              <a:gd name="T60" fmla="*/ 401 w 534"/>
              <a:gd name="T61" fmla="*/ 81 h 534"/>
              <a:gd name="T62" fmla="*/ 452 w 534"/>
              <a:gd name="T63" fmla="*/ 132 h 534"/>
              <a:gd name="T64" fmla="*/ 376 w 534"/>
              <a:gd name="T65" fmla="*/ 427 h 534"/>
              <a:gd name="T66" fmla="*/ 269 w 534"/>
              <a:gd name="T67" fmla="*/ 53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4" h="534">
                <a:moveTo>
                  <a:pt x="483" y="0"/>
                </a:moveTo>
                <a:lnTo>
                  <a:pt x="56" y="0"/>
                </a:lnTo>
                <a:cubicBezTo>
                  <a:pt x="25" y="0"/>
                  <a:pt x="0" y="25"/>
                  <a:pt x="0" y="56"/>
                </a:cubicBezTo>
                <a:lnTo>
                  <a:pt x="0" y="320"/>
                </a:lnTo>
                <a:cubicBezTo>
                  <a:pt x="0" y="350"/>
                  <a:pt x="25" y="376"/>
                  <a:pt x="56" y="376"/>
                </a:cubicBezTo>
                <a:lnTo>
                  <a:pt x="483" y="376"/>
                </a:lnTo>
                <a:cubicBezTo>
                  <a:pt x="508" y="376"/>
                  <a:pt x="533" y="350"/>
                  <a:pt x="533" y="320"/>
                </a:cubicBezTo>
                <a:lnTo>
                  <a:pt x="533" y="56"/>
                </a:lnTo>
                <a:cubicBezTo>
                  <a:pt x="533" y="25"/>
                  <a:pt x="508" y="0"/>
                  <a:pt x="483" y="0"/>
                </a:cubicBezTo>
                <a:close/>
                <a:moveTo>
                  <a:pt x="239" y="81"/>
                </a:moveTo>
                <a:lnTo>
                  <a:pt x="295" y="81"/>
                </a:lnTo>
                <a:lnTo>
                  <a:pt x="295" y="132"/>
                </a:lnTo>
                <a:lnTo>
                  <a:pt x="239" y="132"/>
                </a:lnTo>
                <a:lnTo>
                  <a:pt x="239" y="81"/>
                </a:lnTo>
                <a:close/>
                <a:moveTo>
                  <a:pt x="239" y="163"/>
                </a:moveTo>
                <a:lnTo>
                  <a:pt x="295" y="163"/>
                </a:lnTo>
                <a:lnTo>
                  <a:pt x="295" y="213"/>
                </a:lnTo>
                <a:lnTo>
                  <a:pt x="239" y="213"/>
                </a:lnTo>
                <a:lnTo>
                  <a:pt x="239" y="163"/>
                </a:lnTo>
                <a:close/>
                <a:moveTo>
                  <a:pt x="163" y="81"/>
                </a:moveTo>
                <a:lnTo>
                  <a:pt x="213" y="81"/>
                </a:lnTo>
                <a:lnTo>
                  <a:pt x="213" y="132"/>
                </a:lnTo>
                <a:lnTo>
                  <a:pt x="163" y="132"/>
                </a:lnTo>
                <a:lnTo>
                  <a:pt x="163" y="81"/>
                </a:lnTo>
                <a:close/>
                <a:moveTo>
                  <a:pt x="163" y="163"/>
                </a:moveTo>
                <a:lnTo>
                  <a:pt x="213" y="163"/>
                </a:lnTo>
                <a:lnTo>
                  <a:pt x="213" y="213"/>
                </a:lnTo>
                <a:lnTo>
                  <a:pt x="163" y="213"/>
                </a:lnTo>
                <a:lnTo>
                  <a:pt x="163" y="163"/>
                </a:lnTo>
                <a:close/>
                <a:moveTo>
                  <a:pt x="137" y="213"/>
                </a:moveTo>
                <a:lnTo>
                  <a:pt x="81" y="213"/>
                </a:lnTo>
                <a:lnTo>
                  <a:pt x="81" y="163"/>
                </a:lnTo>
                <a:lnTo>
                  <a:pt x="137" y="163"/>
                </a:lnTo>
                <a:lnTo>
                  <a:pt x="137" y="213"/>
                </a:lnTo>
                <a:close/>
                <a:moveTo>
                  <a:pt x="137" y="132"/>
                </a:moveTo>
                <a:lnTo>
                  <a:pt x="81" y="132"/>
                </a:lnTo>
                <a:lnTo>
                  <a:pt x="81" y="81"/>
                </a:lnTo>
                <a:lnTo>
                  <a:pt x="137" y="81"/>
                </a:lnTo>
                <a:lnTo>
                  <a:pt x="137" y="132"/>
                </a:lnTo>
                <a:close/>
                <a:moveTo>
                  <a:pt x="376" y="320"/>
                </a:moveTo>
                <a:lnTo>
                  <a:pt x="163" y="320"/>
                </a:lnTo>
                <a:lnTo>
                  <a:pt x="163" y="269"/>
                </a:lnTo>
                <a:lnTo>
                  <a:pt x="376" y="269"/>
                </a:lnTo>
                <a:lnTo>
                  <a:pt x="376" y="320"/>
                </a:lnTo>
                <a:close/>
                <a:moveTo>
                  <a:pt x="376" y="213"/>
                </a:moveTo>
                <a:lnTo>
                  <a:pt x="320" y="213"/>
                </a:lnTo>
                <a:lnTo>
                  <a:pt x="320" y="163"/>
                </a:lnTo>
                <a:lnTo>
                  <a:pt x="376" y="163"/>
                </a:lnTo>
                <a:lnTo>
                  <a:pt x="376" y="213"/>
                </a:lnTo>
                <a:close/>
                <a:moveTo>
                  <a:pt x="376" y="132"/>
                </a:moveTo>
                <a:lnTo>
                  <a:pt x="320" y="132"/>
                </a:lnTo>
                <a:lnTo>
                  <a:pt x="320" y="81"/>
                </a:lnTo>
                <a:lnTo>
                  <a:pt x="376" y="81"/>
                </a:lnTo>
                <a:lnTo>
                  <a:pt x="376" y="132"/>
                </a:lnTo>
                <a:close/>
                <a:moveTo>
                  <a:pt x="452" y="213"/>
                </a:moveTo>
                <a:lnTo>
                  <a:pt x="401" y="213"/>
                </a:lnTo>
                <a:lnTo>
                  <a:pt x="401" y="163"/>
                </a:lnTo>
                <a:lnTo>
                  <a:pt x="452" y="163"/>
                </a:lnTo>
                <a:lnTo>
                  <a:pt x="452" y="213"/>
                </a:lnTo>
                <a:close/>
                <a:moveTo>
                  <a:pt x="452" y="132"/>
                </a:moveTo>
                <a:lnTo>
                  <a:pt x="401" y="132"/>
                </a:lnTo>
                <a:lnTo>
                  <a:pt x="401" y="81"/>
                </a:lnTo>
                <a:lnTo>
                  <a:pt x="452" y="81"/>
                </a:lnTo>
                <a:lnTo>
                  <a:pt x="452" y="132"/>
                </a:lnTo>
                <a:close/>
                <a:moveTo>
                  <a:pt x="269" y="533"/>
                </a:moveTo>
                <a:lnTo>
                  <a:pt x="376" y="427"/>
                </a:lnTo>
                <a:lnTo>
                  <a:pt x="163" y="427"/>
                </a:lnTo>
                <a:lnTo>
                  <a:pt x="269" y="533"/>
                </a:lnTo>
                <a:close/>
              </a:path>
            </a:pathLst>
          </a:custGeom>
          <a:solidFill>
            <a:schemeClr val="bg1"/>
          </a:solidFill>
          <a:ln>
            <a:noFill/>
          </a:ln>
          <a:effectLst/>
        </p:spPr>
        <p:txBody>
          <a:bodyPr wrap="none" anchor="ctr"/>
          <a:lstStyle/>
          <a:p>
            <a:endParaRPr lang="en-US"/>
          </a:p>
        </p:txBody>
      </p:sp>
    </p:spTree>
    <p:extLst>
      <p:ext uri="{BB962C8B-B14F-4D97-AF65-F5344CB8AC3E}">
        <p14:creationId xmlns:p14="http://schemas.microsoft.com/office/powerpoint/2010/main" val="3989707334"/>
      </p:ext>
    </p:extLst>
  </p:cSld>
  <p:clrMapOvr>
    <a:masterClrMapping/>
  </p:clrMapOvr>
</p:sld>
</file>

<file path=ppt/theme/theme1.xml><?xml version="1.0" encoding="utf-8"?>
<a:theme xmlns:a="http://schemas.openxmlformats.org/drawingml/2006/main" name="Default Theme">
  <a:themeElements>
    <a:clrScheme name="Report - blue">
      <a:dk1>
        <a:srgbClr val="323232"/>
      </a:dk1>
      <a:lt1>
        <a:srgbClr val="FFFFFF"/>
      </a:lt1>
      <a:dk2>
        <a:srgbClr val="797979"/>
      </a:dk2>
      <a:lt2>
        <a:srgbClr val="D8D8D8"/>
      </a:lt2>
      <a:accent1>
        <a:srgbClr val="52C3CB"/>
      </a:accent1>
      <a:accent2>
        <a:srgbClr val="1AA4BE"/>
      </a:accent2>
      <a:accent3>
        <a:srgbClr val="0186AF"/>
      </a:accent3>
      <a:accent4>
        <a:srgbClr val="176490"/>
      </a:accent4>
      <a:accent5>
        <a:srgbClr val="0186AF"/>
      </a:accent5>
      <a:accent6>
        <a:srgbClr val="1AA4BE"/>
      </a:accent6>
      <a:hlink>
        <a:srgbClr val="52C3CB"/>
      </a:hlink>
      <a:folHlink>
        <a:srgbClr val="4A5553"/>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2541</TotalTime>
  <Words>513</Words>
  <Application>Microsoft Macintosh PowerPoint</Application>
  <PresentationFormat>On-screen Show (16:9)</PresentationFormat>
  <Paragraphs>38</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Georgia</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Anastasiya Ladoshkina</dc:creator>
  <cp:lastModifiedBy>Emma Grant</cp:lastModifiedBy>
  <cp:revision>208</cp:revision>
  <dcterms:created xsi:type="dcterms:W3CDTF">2015-12-17T00:05:57Z</dcterms:created>
  <dcterms:modified xsi:type="dcterms:W3CDTF">2020-11-09T20:18:48Z</dcterms:modified>
</cp:coreProperties>
</file>