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61" r:id="rId2"/>
    <p:sldId id="342" r:id="rId3"/>
    <p:sldId id="355" r:id="rId4"/>
    <p:sldId id="287" r:id="rId5"/>
    <p:sldId id="308" r:id="rId6"/>
    <p:sldId id="296" r:id="rId7"/>
    <p:sldId id="280" r:id="rId8"/>
    <p:sldId id="292" r:id="rId9"/>
    <p:sldId id="286" r:id="rId10"/>
    <p:sldId id="305" r:id="rId11"/>
    <p:sldId id="34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DEF"/>
    <a:srgbClr val="F5F5F5"/>
    <a:srgbClr val="D8D8D8"/>
    <a:srgbClr val="D0D0D0"/>
    <a:srgbClr val="B1B1B2"/>
    <a:srgbClr val="797979"/>
    <a:srgbClr val="323232"/>
    <a:srgbClr val="7E6A07"/>
    <a:srgbClr val="434343"/>
    <a:srgbClr val="FCD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75"/>
    <p:restoredTop sz="96547"/>
  </p:normalViewPr>
  <p:slideViewPr>
    <p:cSldViewPr snapToGrid="0" snapToObjects="1">
      <p:cViewPr>
        <p:scale>
          <a:sx n="135" d="100"/>
          <a:sy n="135" d="100"/>
        </p:scale>
        <p:origin x="200" y="816"/>
      </p:cViewPr>
      <p:guideLst/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dk1"/>
            </a:solidFill>
            <a:ln w="25400" cap="flat" cmpd="sng" algn="ctr">
              <a:noFill/>
              <a:prstDash val="solid"/>
            </a:ln>
            <a:effectLst/>
          </c:spPr>
          <c:dPt>
            <c:idx val="0"/>
            <c:bubble3D val="0"/>
            <c:spPr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0-4B50-A3AD-F8339503DE9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0-4B50-A3AD-F8339503DE9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D8-4A6C-B67D-85F539040C7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2D8-4A6C-B67D-85F539040C7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2D8-4A6C-B67D-85F539040C71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1st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3.2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80-4B50-A3AD-F8339503D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2"/>
        <c:holeSize val="62"/>
      </c:doughnutChart>
      <c:spPr>
        <a:ln w="12700" cmpd="sng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38254" y="26907"/>
            <a:ext cx="7315200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938254" y="989351"/>
            <a:ext cx="7315200" cy="38922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  <a:p>
            <a:pPr lvl="1"/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2"/>
            <a:r>
              <a:rPr lang="ru-RU" dirty="0" err="1"/>
              <a:t>Third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3"/>
            <a:r>
              <a:rPr lang="ru-RU" dirty="0" err="1"/>
              <a:t>Fourth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ru-RU" dirty="0"/>
          </a:p>
          <a:p>
            <a:pPr lvl="4"/>
            <a:r>
              <a:rPr lang="ru-RU" dirty="0" err="1"/>
              <a:t>Fifth</a:t>
            </a:r>
            <a:r>
              <a:rPr lang="ru-RU" dirty="0"/>
              <a:t> </a:t>
            </a:r>
            <a:r>
              <a:rPr lang="ru-RU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38254" y="26907"/>
            <a:ext cx="7315200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969565" y="882650"/>
            <a:ext cx="3744222" cy="3887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38254" y="882650"/>
            <a:ext cx="3744222" cy="38877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38254" y="26907"/>
            <a:ext cx="4392698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940296" y="-1"/>
            <a:ext cx="2203704" cy="5132851"/>
          </a:xfrm>
          <a:custGeom>
            <a:avLst/>
            <a:gdLst>
              <a:gd name="connsiteX0" fmla="*/ 0 w 1472184"/>
              <a:gd name="connsiteY0" fmla="*/ 0 h 3429000"/>
              <a:gd name="connsiteX1" fmla="*/ 1472184 w 1472184"/>
              <a:gd name="connsiteY1" fmla="*/ 0 h 3429000"/>
              <a:gd name="connsiteX2" fmla="*/ 1472184 w 1472184"/>
              <a:gd name="connsiteY2" fmla="*/ 3429000 h 3429000"/>
              <a:gd name="connsiteX3" fmla="*/ 0 w 1472184"/>
              <a:gd name="connsiteY3" fmla="*/ 3429000 h 3429000"/>
              <a:gd name="connsiteX4" fmla="*/ 0 w 1472184"/>
              <a:gd name="connsiteY4" fmla="*/ 0 h 3429000"/>
              <a:gd name="connsiteX0" fmla="*/ 0 w 1472184"/>
              <a:gd name="connsiteY0" fmla="*/ 0 h 3429000"/>
              <a:gd name="connsiteX1" fmla="*/ 1472184 w 1472184"/>
              <a:gd name="connsiteY1" fmla="*/ 0 h 3429000"/>
              <a:gd name="connsiteX2" fmla="*/ 1472184 w 1472184"/>
              <a:gd name="connsiteY2" fmla="*/ 3429000 h 3429000"/>
              <a:gd name="connsiteX3" fmla="*/ 0 w 1472184"/>
              <a:gd name="connsiteY3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2184" h="3429000">
                <a:moveTo>
                  <a:pt x="0" y="0"/>
                </a:moveTo>
                <a:lnTo>
                  <a:pt x="1472184" y="0"/>
                </a:lnTo>
                <a:lnTo>
                  <a:pt x="1472184" y="3429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4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165600" y="26907"/>
            <a:ext cx="4851400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8608" y="-13100"/>
            <a:ext cx="5217937" cy="5156599"/>
          </a:xfrm>
          <a:custGeom>
            <a:avLst/>
            <a:gdLst>
              <a:gd name="connsiteX0" fmla="*/ 0 w 3744222"/>
              <a:gd name="connsiteY0" fmla="*/ 0 h 5143500"/>
              <a:gd name="connsiteX1" fmla="*/ 3744222 w 3744222"/>
              <a:gd name="connsiteY1" fmla="*/ 0 h 5143500"/>
              <a:gd name="connsiteX2" fmla="*/ 3744222 w 3744222"/>
              <a:gd name="connsiteY2" fmla="*/ 5143500 h 5143500"/>
              <a:gd name="connsiteX3" fmla="*/ 0 w 3744222"/>
              <a:gd name="connsiteY3" fmla="*/ 5143500 h 5143500"/>
              <a:gd name="connsiteX4" fmla="*/ 0 w 3744222"/>
              <a:gd name="connsiteY4" fmla="*/ 0 h 5143500"/>
              <a:gd name="connsiteX0" fmla="*/ 0 w 3827007"/>
              <a:gd name="connsiteY0" fmla="*/ 0 h 5143500"/>
              <a:gd name="connsiteX1" fmla="*/ 3744222 w 3827007"/>
              <a:gd name="connsiteY1" fmla="*/ 0 h 5143500"/>
              <a:gd name="connsiteX2" fmla="*/ 3744222 w 3827007"/>
              <a:gd name="connsiteY2" fmla="*/ 5143500 h 5143500"/>
              <a:gd name="connsiteX3" fmla="*/ 0 w 3827007"/>
              <a:gd name="connsiteY3" fmla="*/ 5143500 h 5143500"/>
              <a:gd name="connsiteX4" fmla="*/ 0 w 3827007"/>
              <a:gd name="connsiteY4" fmla="*/ 0 h 5143500"/>
              <a:gd name="connsiteX0" fmla="*/ 0 w 5947482"/>
              <a:gd name="connsiteY0" fmla="*/ 0 h 5143500"/>
              <a:gd name="connsiteX1" fmla="*/ 3744222 w 5947482"/>
              <a:gd name="connsiteY1" fmla="*/ 0 h 5143500"/>
              <a:gd name="connsiteX2" fmla="*/ 5937089 w 5947482"/>
              <a:gd name="connsiteY2" fmla="*/ 5135034 h 5143500"/>
              <a:gd name="connsiteX3" fmla="*/ 0 w 5947482"/>
              <a:gd name="connsiteY3" fmla="*/ 5143500 h 5143500"/>
              <a:gd name="connsiteX4" fmla="*/ 0 w 5947482"/>
              <a:gd name="connsiteY4" fmla="*/ 0 h 5143500"/>
              <a:gd name="connsiteX0" fmla="*/ 0 w 5937089"/>
              <a:gd name="connsiteY0" fmla="*/ 0 h 5143500"/>
              <a:gd name="connsiteX1" fmla="*/ 3744222 w 5937089"/>
              <a:gd name="connsiteY1" fmla="*/ 0 h 5143500"/>
              <a:gd name="connsiteX2" fmla="*/ 5937089 w 5937089"/>
              <a:gd name="connsiteY2" fmla="*/ 5135034 h 5143500"/>
              <a:gd name="connsiteX3" fmla="*/ 0 w 5937089"/>
              <a:gd name="connsiteY3" fmla="*/ 5143500 h 5143500"/>
              <a:gd name="connsiteX4" fmla="*/ 0 w 5937089"/>
              <a:gd name="connsiteY4" fmla="*/ 0 h 5143500"/>
              <a:gd name="connsiteX0" fmla="*/ 0 w 6572991"/>
              <a:gd name="connsiteY0" fmla="*/ 0 h 5143500"/>
              <a:gd name="connsiteX1" fmla="*/ 3744222 w 6572991"/>
              <a:gd name="connsiteY1" fmla="*/ 0 h 5143500"/>
              <a:gd name="connsiteX2" fmla="*/ 5937089 w 6572991"/>
              <a:gd name="connsiteY2" fmla="*/ 5135034 h 5143500"/>
              <a:gd name="connsiteX3" fmla="*/ 0 w 6572991"/>
              <a:gd name="connsiteY3" fmla="*/ 5143500 h 5143500"/>
              <a:gd name="connsiteX4" fmla="*/ 0 w 6572991"/>
              <a:gd name="connsiteY4" fmla="*/ 0 h 5143500"/>
              <a:gd name="connsiteX0" fmla="*/ 0 w 6213437"/>
              <a:gd name="connsiteY0" fmla="*/ 0 h 5143500"/>
              <a:gd name="connsiteX1" fmla="*/ 3744222 w 6213437"/>
              <a:gd name="connsiteY1" fmla="*/ 0 h 5143500"/>
              <a:gd name="connsiteX2" fmla="*/ 5937089 w 6213437"/>
              <a:gd name="connsiteY2" fmla="*/ 5135034 h 5143500"/>
              <a:gd name="connsiteX3" fmla="*/ 0 w 6213437"/>
              <a:gd name="connsiteY3" fmla="*/ 5143500 h 5143500"/>
              <a:gd name="connsiteX4" fmla="*/ 0 w 6213437"/>
              <a:gd name="connsiteY4" fmla="*/ 0 h 5143500"/>
              <a:gd name="connsiteX0" fmla="*/ 0 w 5937089"/>
              <a:gd name="connsiteY0" fmla="*/ 0 h 5143500"/>
              <a:gd name="connsiteX1" fmla="*/ 3744222 w 5937089"/>
              <a:gd name="connsiteY1" fmla="*/ 0 h 5143500"/>
              <a:gd name="connsiteX2" fmla="*/ 5937089 w 5937089"/>
              <a:gd name="connsiteY2" fmla="*/ 5135034 h 5143500"/>
              <a:gd name="connsiteX3" fmla="*/ 0 w 5937089"/>
              <a:gd name="connsiteY3" fmla="*/ 5143500 h 5143500"/>
              <a:gd name="connsiteX4" fmla="*/ 0 w 5937089"/>
              <a:gd name="connsiteY4" fmla="*/ 0 h 5143500"/>
              <a:gd name="connsiteX0" fmla="*/ 0 w 5937089"/>
              <a:gd name="connsiteY0" fmla="*/ 0 h 5143500"/>
              <a:gd name="connsiteX1" fmla="*/ 3744222 w 5937089"/>
              <a:gd name="connsiteY1" fmla="*/ 0 h 5143500"/>
              <a:gd name="connsiteX2" fmla="*/ 5937089 w 5937089"/>
              <a:gd name="connsiteY2" fmla="*/ 5135034 h 5143500"/>
              <a:gd name="connsiteX3" fmla="*/ 0 w 5937089"/>
              <a:gd name="connsiteY3" fmla="*/ 5143500 h 5143500"/>
              <a:gd name="connsiteX4" fmla="*/ 0 w 5937089"/>
              <a:gd name="connsiteY4" fmla="*/ 0 h 5143500"/>
              <a:gd name="connsiteX0" fmla="*/ 728133 w 5937089"/>
              <a:gd name="connsiteY0" fmla="*/ 8467 h 5143500"/>
              <a:gd name="connsiteX1" fmla="*/ 3744222 w 5937089"/>
              <a:gd name="connsiteY1" fmla="*/ 0 h 5143500"/>
              <a:gd name="connsiteX2" fmla="*/ 5937089 w 5937089"/>
              <a:gd name="connsiteY2" fmla="*/ 5135034 h 5143500"/>
              <a:gd name="connsiteX3" fmla="*/ 0 w 5937089"/>
              <a:gd name="connsiteY3" fmla="*/ 5143500 h 5143500"/>
              <a:gd name="connsiteX4" fmla="*/ 728133 w 5937089"/>
              <a:gd name="connsiteY4" fmla="*/ 8467 h 5143500"/>
              <a:gd name="connsiteX0" fmla="*/ 8466 w 5217422"/>
              <a:gd name="connsiteY0" fmla="*/ 8467 h 5143500"/>
              <a:gd name="connsiteX1" fmla="*/ 3024555 w 5217422"/>
              <a:gd name="connsiteY1" fmla="*/ 0 h 5143500"/>
              <a:gd name="connsiteX2" fmla="*/ 5217422 w 5217422"/>
              <a:gd name="connsiteY2" fmla="*/ 5135034 h 5143500"/>
              <a:gd name="connsiteX3" fmla="*/ 0 w 5217422"/>
              <a:gd name="connsiteY3" fmla="*/ 5143500 h 5143500"/>
              <a:gd name="connsiteX4" fmla="*/ 8466 w 5217422"/>
              <a:gd name="connsiteY4" fmla="*/ 8467 h 5143500"/>
              <a:gd name="connsiteX0" fmla="*/ 0 w 5208956"/>
              <a:gd name="connsiteY0" fmla="*/ 8467 h 5135034"/>
              <a:gd name="connsiteX1" fmla="*/ 3016089 w 5208956"/>
              <a:gd name="connsiteY1" fmla="*/ 0 h 5135034"/>
              <a:gd name="connsiteX2" fmla="*/ 5208956 w 5208956"/>
              <a:gd name="connsiteY2" fmla="*/ 5135034 h 5135034"/>
              <a:gd name="connsiteX3" fmla="*/ 8468 w 5208956"/>
              <a:gd name="connsiteY3" fmla="*/ 5135033 h 5135034"/>
              <a:gd name="connsiteX4" fmla="*/ 0 w 5208956"/>
              <a:gd name="connsiteY4" fmla="*/ 8467 h 5135034"/>
              <a:gd name="connsiteX0" fmla="*/ 8840 w 5217796"/>
              <a:gd name="connsiteY0" fmla="*/ 8467 h 5143500"/>
              <a:gd name="connsiteX1" fmla="*/ 3024929 w 5217796"/>
              <a:gd name="connsiteY1" fmla="*/ 0 h 5143500"/>
              <a:gd name="connsiteX2" fmla="*/ 5217796 w 5217796"/>
              <a:gd name="connsiteY2" fmla="*/ 5135034 h 5143500"/>
              <a:gd name="connsiteX3" fmla="*/ 375 w 5217796"/>
              <a:gd name="connsiteY3" fmla="*/ 5143500 h 5143500"/>
              <a:gd name="connsiteX4" fmla="*/ 8840 w 5217796"/>
              <a:gd name="connsiteY4" fmla="*/ 8467 h 5143500"/>
              <a:gd name="connsiteX0" fmla="*/ 13074 w 5217717"/>
              <a:gd name="connsiteY0" fmla="*/ 4153 h 5143500"/>
              <a:gd name="connsiteX1" fmla="*/ 3024850 w 5217717"/>
              <a:gd name="connsiteY1" fmla="*/ 0 h 5143500"/>
              <a:gd name="connsiteX2" fmla="*/ 5217717 w 5217717"/>
              <a:gd name="connsiteY2" fmla="*/ 5135034 h 5143500"/>
              <a:gd name="connsiteX3" fmla="*/ 296 w 5217717"/>
              <a:gd name="connsiteY3" fmla="*/ 5143500 h 5143500"/>
              <a:gd name="connsiteX4" fmla="*/ 13074 w 5217717"/>
              <a:gd name="connsiteY4" fmla="*/ 4153 h 5143500"/>
              <a:gd name="connsiteX0" fmla="*/ 4667 w 5217937"/>
              <a:gd name="connsiteY0" fmla="*/ 4153 h 5143500"/>
              <a:gd name="connsiteX1" fmla="*/ 3025070 w 5217937"/>
              <a:gd name="connsiteY1" fmla="*/ 0 h 5143500"/>
              <a:gd name="connsiteX2" fmla="*/ 5217937 w 5217937"/>
              <a:gd name="connsiteY2" fmla="*/ 5135034 h 5143500"/>
              <a:gd name="connsiteX3" fmla="*/ 516 w 5217937"/>
              <a:gd name="connsiteY3" fmla="*/ 5143500 h 5143500"/>
              <a:gd name="connsiteX4" fmla="*/ 4667 w 5217937"/>
              <a:gd name="connsiteY4" fmla="*/ 4153 h 5143500"/>
              <a:gd name="connsiteX0" fmla="*/ 4667 w 5217937"/>
              <a:gd name="connsiteY0" fmla="*/ 0 h 5156599"/>
              <a:gd name="connsiteX1" fmla="*/ 3025070 w 5217937"/>
              <a:gd name="connsiteY1" fmla="*/ 13099 h 5156599"/>
              <a:gd name="connsiteX2" fmla="*/ 5217937 w 5217937"/>
              <a:gd name="connsiteY2" fmla="*/ 5148133 h 5156599"/>
              <a:gd name="connsiteX3" fmla="*/ 516 w 5217937"/>
              <a:gd name="connsiteY3" fmla="*/ 5156599 h 5156599"/>
              <a:gd name="connsiteX4" fmla="*/ 4667 w 5217937"/>
              <a:gd name="connsiteY4" fmla="*/ 0 h 515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7937" h="5156599">
                <a:moveTo>
                  <a:pt x="4667" y="0"/>
                </a:moveTo>
                <a:lnTo>
                  <a:pt x="3025070" y="13099"/>
                </a:lnTo>
                <a:cubicBezTo>
                  <a:pt x="5123718" y="4949871"/>
                  <a:pt x="4121503" y="2580616"/>
                  <a:pt x="5217937" y="5148133"/>
                </a:cubicBezTo>
                <a:lnTo>
                  <a:pt x="516" y="5156599"/>
                </a:lnTo>
                <a:cubicBezTo>
                  <a:pt x="-2307" y="3447744"/>
                  <a:pt x="7490" y="1708855"/>
                  <a:pt x="4667" y="0"/>
                </a:cubicBez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7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41620" y="1137034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24145" y="1137034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06670" y="1137034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989195" y="1137034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41620" y="3061251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024145" y="3061251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89195" y="3061251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06670" y="3061251"/>
            <a:ext cx="1836752" cy="12722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38254" y="26907"/>
            <a:ext cx="7315200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06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65474" y="1343770"/>
            <a:ext cx="1733385" cy="1375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002694" y="1343770"/>
            <a:ext cx="1733385" cy="1375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65474" y="2983063"/>
            <a:ext cx="1733385" cy="1375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02696" y="2983063"/>
            <a:ext cx="1733384" cy="13755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38254" y="26907"/>
            <a:ext cx="7315200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4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41620" y="2252137"/>
            <a:ext cx="866693" cy="8476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38254" y="26907"/>
            <a:ext cx="7315200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rgbClr val="323232"/>
                </a:solidFill>
                <a:latin typeface="+mj-lt"/>
              </a:defRPr>
            </a:lvl2pPr>
            <a:lvl3pPr>
              <a:defRPr sz="2400">
                <a:solidFill>
                  <a:srgbClr val="323232"/>
                </a:solidFill>
                <a:latin typeface="+mj-lt"/>
              </a:defRPr>
            </a:lvl3pPr>
            <a:lvl4pPr>
              <a:defRPr sz="2400">
                <a:solidFill>
                  <a:srgbClr val="323232"/>
                </a:solidFill>
                <a:latin typeface="+mj-lt"/>
              </a:defRPr>
            </a:lvl4pPr>
            <a:lvl5pPr>
              <a:defRPr sz="2400">
                <a:solidFill>
                  <a:srgbClr val="323232"/>
                </a:solidFill>
                <a:latin typeface="+mj-lt"/>
              </a:defRPr>
            </a:lvl5pPr>
          </a:lstStyle>
          <a:p>
            <a:pPr lvl="0"/>
            <a:r>
              <a:rPr lang="ru-RU" dirty="0" err="1"/>
              <a:t>Click</a:t>
            </a:r>
            <a:r>
              <a:rPr lang="ru-RU" dirty="0"/>
              <a:t>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edit</a:t>
            </a:r>
            <a:r>
              <a:rPr lang="ru-RU" dirty="0"/>
              <a:t> </a:t>
            </a:r>
            <a:r>
              <a:rPr lang="ru-RU" dirty="0" err="1"/>
              <a:t>Master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 </a:t>
            </a:r>
            <a:r>
              <a:rPr lang="ru-RU" dirty="0" err="1"/>
              <a:t>styles</a:t>
            </a:r>
            <a:endParaRPr lang="ru-RU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168054" y="2252137"/>
            <a:ext cx="866693" cy="8476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294488" y="2252137"/>
            <a:ext cx="866693" cy="8476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420922" y="2252137"/>
            <a:ext cx="866693" cy="8476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547356" y="2252137"/>
            <a:ext cx="866693" cy="8476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673790" y="2252137"/>
            <a:ext cx="866693" cy="8476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5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716437" cy="51435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716437" cy="688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5755"/>
          <p:cNvSpPr/>
          <p:nvPr userDrawn="1"/>
        </p:nvSpPr>
        <p:spPr>
          <a:xfrm>
            <a:off x="244659" y="248462"/>
            <a:ext cx="245972" cy="2019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965"/>
                </a:moveTo>
                <a:cubicBezTo>
                  <a:pt x="21600" y="3812"/>
                  <a:pt x="21252" y="4235"/>
                  <a:pt x="20903" y="4235"/>
                </a:cubicBezTo>
                <a:cubicBezTo>
                  <a:pt x="1045" y="4235"/>
                  <a:pt x="1045" y="4235"/>
                  <a:pt x="1045" y="4235"/>
                </a:cubicBezTo>
                <a:cubicBezTo>
                  <a:pt x="697" y="4235"/>
                  <a:pt x="0" y="3812"/>
                  <a:pt x="0" y="2965"/>
                </a:cubicBezTo>
                <a:cubicBezTo>
                  <a:pt x="0" y="847"/>
                  <a:pt x="0" y="847"/>
                  <a:pt x="0" y="847"/>
                </a:cubicBezTo>
                <a:cubicBezTo>
                  <a:pt x="0" y="424"/>
                  <a:pt x="697" y="0"/>
                  <a:pt x="1045" y="0"/>
                </a:cubicBezTo>
                <a:cubicBezTo>
                  <a:pt x="20903" y="0"/>
                  <a:pt x="20903" y="0"/>
                  <a:pt x="20903" y="0"/>
                </a:cubicBezTo>
                <a:cubicBezTo>
                  <a:pt x="21252" y="0"/>
                  <a:pt x="21600" y="424"/>
                  <a:pt x="21600" y="847"/>
                </a:cubicBezTo>
                <a:lnTo>
                  <a:pt x="21600" y="2965"/>
                </a:lnTo>
                <a:close/>
                <a:moveTo>
                  <a:pt x="21600" y="11859"/>
                </a:moveTo>
                <a:cubicBezTo>
                  <a:pt x="21600" y="12282"/>
                  <a:pt x="21252" y="12706"/>
                  <a:pt x="20903" y="12706"/>
                </a:cubicBezTo>
                <a:cubicBezTo>
                  <a:pt x="1045" y="12706"/>
                  <a:pt x="1045" y="12706"/>
                  <a:pt x="1045" y="12706"/>
                </a:cubicBezTo>
                <a:cubicBezTo>
                  <a:pt x="697" y="12706"/>
                  <a:pt x="0" y="12282"/>
                  <a:pt x="0" y="11859"/>
                </a:cubicBezTo>
                <a:cubicBezTo>
                  <a:pt x="0" y="9741"/>
                  <a:pt x="0" y="9741"/>
                  <a:pt x="0" y="9741"/>
                </a:cubicBezTo>
                <a:cubicBezTo>
                  <a:pt x="0" y="8894"/>
                  <a:pt x="697" y="8471"/>
                  <a:pt x="1045" y="8471"/>
                </a:cubicBezTo>
                <a:cubicBezTo>
                  <a:pt x="20903" y="8471"/>
                  <a:pt x="20903" y="8471"/>
                  <a:pt x="20903" y="8471"/>
                </a:cubicBezTo>
                <a:cubicBezTo>
                  <a:pt x="21252" y="8471"/>
                  <a:pt x="21600" y="8894"/>
                  <a:pt x="21600" y="9741"/>
                </a:cubicBezTo>
                <a:lnTo>
                  <a:pt x="21600" y="11859"/>
                </a:lnTo>
                <a:close/>
                <a:moveTo>
                  <a:pt x="21600" y="20329"/>
                </a:moveTo>
                <a:cubicBezTo>
                  <a:pt x="21600" y="21176"/>
                  <a:pt x="21252" y="21600"/>
                  <a:pt x="20903" y="21600"/>
                </a:cubicBezTo>
                <a:cubicBezTo>
                  <a:pt x="1045" y="21600"/>
                  <a:pt x="1045" y="21600"/>
                  <a:pt x="1045" y="21600"/>
                </a:cubicBezTo>
                <a:cubicBezTo>
                  <a:pt x="697" y="21600"/>
                  <a:pt x="0" y="21176"/>
                  <a:pt x="0" y="20329"/>
                </a:cubicBezTo>
                <a:cubicBezTo>
                  <a:pt x="0" y="18212"/>
                  <a:pt x="0" y="18212"/>
                  <a:pt x="0" y="18212"/>
                </a:cubicBezTo>
                <a:cubicBezTo>
                  <a:pt x="0" y="17788"/>
                  <a:pt x="697" y="17365"/>
                  <a:pt x="1045" y="17365"/>
                </a:cubicBezTo>
                <a:cubicBezTo>
                  <a:pt x="20903" y="17365"/>
                  <a:pt x="20903" y="17365"/>
                  <a:pt x="20903" y="17365"/>
                </a:cubicBezTo>
                <a:cubicBezTo>
                  <a:pt x="21252" y="17365"/>
                  <a:pt x="21600" y="17788"/>
                  <a:pt x="21600" y="18212"/>
                </a:cubicBezTo>
                <a:lnTo>
                  <a:pt x="21600" y="20329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pPr lvl="0" algn="l" defTabSz="45720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22135" y="3404652"/>
            <a:ext cx="305304" cy="1548126"/>
            <a:chOff x="222135" y="3404652"/>
            <a:chExt cx="305304" cy="1548126"/>
          </a:xfrm>
        </p:grpSpPr>
        <p:sp>
          <p:nvSpPr>
            <p:cNvPr id="13" name="Freeform 28"/>
            <p:cNvSpPr>
              <a:spLocks noChangeArrowheads="1"/>
            </p:cNvSpPr>
            <p:nvPr userDrawn="1"/>
          </p:nvSpPr>
          <p:spPr bwMode="auto">
            <a:xfrm>
              <a:off x="222135" y="3404652"/>
              <a:ext cx="302821" cy="305303"/>
            </a:xfrm>
            <a:custGeom>
              <a:avLst/>
              <a:gdLst>
                <a:gd name="T0" fmla="*/ 483 w 540"/>
                <a:gd name="T1" fmla="*/ 0 h 541"/>
                <a:gd name="T2" fmla="*/ 56 w 540"/>
                <a:gd name="T3" fmla="*/ 0 h 541"/>
                <a:gd name="T4" fmla="*/ 0 w 540"/>
                <a:gd name="T5" fmla="*/ 57 h 541"/>
                <a:gd name="T6" fmla="*/ 0 w 540"/>
                <a:gd name="T7" fmla="*/ 483 h 541"/>
                <a:gd name="T8" fmla="*/ 56 w 540"/>
                <a:gd name="T9" fmla="*/ 540 h 541"/>
                <a:gd name="T10" fmla="*/ 483 w 540"/>
                <a:gd name="T11" fmla="*/ 540 h 541"/>
                <a:gd name="T12" fmla="*/ 539 w 540"/>
                <a:gd name="T13" fmla="*/ 483 h 541"/>
                <a:gd name="T14" fmla="*/ 539 w 540"/>
                <a:gd name="T15" fmla="*/ 57 h 541"/>
                <a:gd name="T16" fmla="*/ 483 w 540"/>
                <a:gd name="T17" fmla="*/ 0 h 541"/>
                <a:gd name="T18" fmla="*/ 457 w 540"/>
                <a:gd name="T19" fmla="*/ 57 h 541"/>
                <a:gd name="T20" fmla="*/ 457 w 540"/>
                <a:gd name="T21" fmla="*/ 139 h 541"/>
                <a:gd name="T22" fmla="*/ 405 w 540"/>
                <a:gd name="T23" fmla="*/ 139 h 541"/>
                <a:gd name="T24" fmla="*/ 375 w 540"/>
                <a:gd name="T25" fmla="*/ 165 h 541"/>
                <a:gd name="T26" fmla="*/ 375 w 540"/>
                <a:gd name="T27" fmla="*/ 216 h 541"/>
                <a:gd name="T28" fmla="*/ 457 w 540"/>
                <a:gd name="T29" fmla="*/ 216 h 541"/>
                <a:gd name="T30" fmla="*/ 457 w 540"/>
                <a:gd name="T31" fmla="*/ 298 h 541"/>
                <a:gd name="T32" fmla="*/ 375 w 540"/>
                <a:gd name="T33" fmla="*/ 298 h 541"/>
                <a:gd name="T34" fmla="*/ 375 w 540"/>
                <a:gd name="T35" fmla="*/ 483 h 541"/>
                <a:gd name="T36" fmla="*/ 298 w 540"/>
                <a:gd name="T37" fmla="*/ 483 h 541"/>
                <a:gd name="T38" fmla="*/ 298 w 540"/>
                <a:gd name="T39" fmla="*/ 298 h 541"/>
                <a:gd name="T40" fmla="*/ 241 w 540"/>
                <a:gd name="T41" fmla="*/ 298 h 541"/>
                <a:gd name="T42" fmla="*/ 241 w 540"/>
                <a:gd name="T43" fmla="*/ 216 h 541"/>
                <a:gd name="T44" fmla="*/ 298 w 540"/>
                <a:gd name="T45" fmla="*/ 216 h 541"/>
                <a:gd name="T46" fmla="*/ 298 w 540"/>
                <a:gd name="T47" fmla="*/ 149 h 541"/>
                <a:gd name="T48" fmla="*/ 390 w 540"/>
                <a:gd name="T49" fmla="*/ 57 h 541"/>
                <a:gd name="T50" fmla="*/ 457 w 540"/>
                <a:gd name="T51" fmla="*/ 5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0" h="541">
                  <a:moveTo>
                    <a:pt x="483" y="0"/>
                  </a:moveTo>
                  <a:lnTo>
                    <a:pt x="56" y="0"/>
                  </a:lnTo>
                  <a:cubicBezTo>
                    <a:pt x="25" y="0"/>
                    <a:pt x="0" y="26"/>
                    <a:pt x="0" y="57"/>
                  </a:cubicBezTo>
                  <a:lnTo>
                    <a:pt x="0" y="483"/>
                  </a:lnTo>
                  <a:cubicBezTo>
                    <a:pt x="0" y="514"/>
                    <a:pt x="25" y="540"/>
                    <a:pt x="56" y="540"/>
                  </a:cubicBezTo>
                  <a:lnTo>
                    <a:pt x="483" y="540"/>
                  </a:lnTo>
                  <a:cubicBezTo>
                    <a:pt x="513" y="540"/>
                    <a:pt x="539" y="514"/>
                    <a:pt x="539" y="483"/>
                  </a:cubicBezTo>
                  <a:lnTo>
                    <a:pt x="539" y="57"/>
                  </a:lnTo>
                  <a:cubicBezTo>
                    <a:pt x="539" y="26"/>
                    <a:pt x="513" y="0"/>
                    <a:pt x="483" y="0"/>
                  </a:cubicBezTo>
                  <a:close/>
                  <a:moveTo>
                    <a:pt x="457" y="57"/>
                  </a:moveTo>
                  <a:lnTo>
                    <a:pt x="457" y="139"/>
                  </a:lnTo>
                  <a:lnTo>
                    <a:pt x="405" y="139"/>
                  </a:lnTo>
                  <a:cubicBezTo>
                    <a:pt x="385" y="139"/>
                    <a:pt x="375" y="149"/>
                    <a:pt x="375" y="165"/>
                  </a:cubicBezTo>
                  <a:lnTo>
                    <a:pt x="375" y="216"/>
                  </a:lnTo>
                  <a:lnTo>
                    <a:pt x="457" y="216"/>
                  </a:lnTo>
                  <a:lnTo>
                    <a:pt x="457" y="298"/>
                  </a:lnTo>
                  <a:lnTo>
                    <a:pt x="375" y="298"/>
                  </a:lnTo>
                  <a:lnTo>
                    <a:pt x="375" y="483"/>
                  </a:lnTo>
                  <a:lnTo>
                    <a:pt x="298" y="483"/>
                  </a:lnTo>
                  <a:lnTo>
                    <a:pt x="298" y="298"/>
                  </a:lnTo>
                  <a:lnTo>
                    <a:pt x="241" y="298"/>
                  </a:lnTo>
                  <a:lnTo>
                    <a:pt x="241" y="216"/>
                  </a:lnTo>
                  <a:lnTo>
                    <a:pt x="298" y="216"/>
                  </a:lnTo>
                  <a:lnTo>
                    <a:pt x="298" y="149"/>
                  </a:lnTo>
                  <a:cubicBezTo>
                    <a:pt x="298" y="98"/>
                    <a:pt x="339" y="57"/>
                    <a:pt x="390" y="57"/>
                  </a:cubicBezTo>
                  <a:lnTo>
                    <a:pt x="457" y="5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9"/>
            <p:cNvSpPr>
              <a:spLocks noChangeArrowheads="1"/>
            </p:cNvSpPr>
            <p:nvPr userDrawn="1"/>
          </p:nvSpPr>
          <p:spPr bwMode="auto">
            <a:xfrm>
              <a:off x="222135" y="4232372"/>
              <a:ext cx="302821" cy="305304"/>
            </a:xfrm>
            <a:custGeom>
              <a:avLst/>
              <a:gdLst>
                <a:gd name="T0" fmla="*/ 252 w 540"/>
                <a:gd name="T1" fmla="*/ 185 h 541"/>
                <a:gd name="T2" fmla="*/ 195 w 540"/>
                <a:gd name="T3" fmla="*/ 108 h 541"/>
                <a:gd name="T4" fmla="*/ 159 w 540"/>
                <a:gd name="T5" fmla="*/ 155 h 541"/>
                <a:gd name="T6" fmla="*/ 211 w 540"/>
                <a:gd name="T7" fmla="*/ 232 h 541"/>
                <a:gd name="T8" fmla="*/ 252 w 540"/>
                <a:gd name="T9" fmla="*/ 185 h 541"/>
                <a:gd name="T10" fmla="*/ 231 w 540"/>
                <a:gd name="T11" fmla="*/ 319 h 541"/>
                <a:gd name="T12" fmla="*/ 226 w 540"/>
                <a:gd name="T13" fmla="*/ 319 h 541"/>
                <a:gd name="T14" fmla="*/ 226 w 540"/>
                <a:gd name="T15" fmla="*/ 319 h 541"/>
                <a:gd name="T16" fmla="*/ 175 w 540"/>
                <a:gd name="T17" fmla="*/ 329 h 541"/>
                <a:gd name="T18" fmla="*/ 139 w 540"/>
                <a:gd name="T19" fmla="*/ 370 h 541"/>
                <a:gd name="T20" fmla="*/ 216 w 540"/>
                <a:gd name="T21" fmla="*/ 432 h 541"/>
                <a:gd name="T22" fmla="*/ 282 w 540"/>
                <a:gd name="T23" fmla="*/ 381 h 541"/>
                <a:gd name="T24" fmla="*/ 231 w 540"/>
                <a:gd name="T25" fmla="*/ 319 h 541"/>
                <a:gd name="T26" fmla="*/ 488 w 540"/>
                <a:gd name="T27" fmla="*/ 0 h 541"/>
                <a:gd name="T28" fmla="*/ 56 w 540"/>
                <a:gd name="T29" fmla="*/ 0 h 541"/>
                <a:gd name="T30" fmla="*/ 0 w 540"/>
                <a:gd name="T31" fmla="*/ 57 h 541"/>
                <a:gd name="T32" fmla="*/ 0 w 540"/>
                <a:gd name="T33" fmla="*/ 484 h 541"/>
                <a:gd name="T34" fmla="*/ 56 w 540"/>
                <a:gd name="T35" fmla="*/ 540 h 541"/>
                <a:gd name="T36" fmla="*/ 488 w 540"/>
                <a:gd name="T37" fmla="*/ 540 h 541"/>
                <a:gd name="T38" fmla="*/ 539 w 540"/>
                <a:gd name="T39" fmla="*/ 484 h 541"/>
                <a:gd name="T40" fmla="*/ 539 w 540"/>
                <a:gd name="T41" fmla="*/ 57 h 541"/>
                <a:gd name="T42" fmla="*/ 488 w 540"/>
                <a:gd name="T43" fmla="*/ 0 h 541"/>
                <a:gd name="T44" fmla="*/ 195 w 540"/>
                <a:gd name="T45" fmla="*/ 463 h 541"/>
                <a:gd name="T46" fmla="*/ 82 w 540"/>
                <a:gd name="T47" fmla="*/ 386 h 541"/>
                <a:gd name="T48" fmla="*/ 123 w 540"/>
                <a:gd name="T49" fmla="*/ 319 h 541"/>
                <a:gd name="T50" fmla="*/ 205 w 540"/>
                <a:gd name="T51" fmla="*/ 293 h 541"/>
                <a:gd name="T52" fmla="*/ 200 w 540"/>
                <a:gd name="T53" fmla="*/ 268 h 541"/>
                <a:gd name="T54" fmla="*/ 200 w 540"/>
                <a:gd name="T55" fmla="*/ 252 h 541"/>
                <a:gd name="T56" fmla="*/ 190 w 540"/>
                <a:gd name="T57" fmla="*/ 252 h 541"/>
                <a:gd name="T58" fmla="*/ 103 w 540"/>
                <a:gd name="T59" fmla="*/ 175 h 541"/>
                <a:gd name="T60" fmla="*/ 216 w 540"/>
                <a:gd name="T61" fmla="*/ 78 h 541"/>
                <a:gd name="T62" fmla="*/ 329 w 540"/>
                <a:gd name="T63" fmla="*/ 78 h 541"/>
                <a:gd name="T64" fmla="*/ 318 w 540"/>
                <a:gd name="T65" fmla="*/ 88 h 541"/>
                <a:gd name="T66" fmla="*/ 303 w 540"/>
                <a:gd name="T67" fmla="*/ 103 h 541"/>
                <a:gd name="T68" fmla="*/ 298 w 540"/>
                <a:gd name="T69" fmla="*/ 108 h 541"/>
                <a:gd name="T70" fmla="*/ 277 w 540"/>
                <a:gd name="T71" fmla="*/ 108 h 541"/>
                <a:gd name="T72" fmla="*/ 303 w 540"/>
                <a:gd name="T73" fmla="*/ 165 h 541"/>
                <a:gd name="T74" fmla="*/ 262 w 540"/>
                <a:gd name="T75" fmla="*/ 237 h 541"/>
                <a:gd name="T76" fmla="*/ 252 w 540"/>
                <a:gd name="T77" fmla="*/ 257 h 541"/>
                <a:gd name="T78" fmla="*/ 262 w 540"/>
                <a:gd name="T79" fmla="*/ 273 h 541"/>
                <a:gd name="T80" fmla="*/ 272 w 540"/>
                <a:gd name="T81" fmla="*/ 283 h 541"/>
                <a:gd name="T82" fmla="*/ 324 w 540"/>
                <a:gd name="T83" fmla="*/ 360 h 541"/>
                <a:gd name="T84" fmla="*/ 195 w 540"/>
                <a:gd name="T85" fmla="*/ 463 h 541"/>
                <a:gd name="T86" fmla="*/ 457 w 540"/>
                <a:gd name="T87" fmla="*/ 273 h 541"/>
                <a:gd name="T88" fmla="*/ 406 w 540"/>
                <a:gd name="T89" fmla="*/ 273 h 541"/>
                <a:gd name="T90" fmla="*/ 406 w 540"/>
                <a:gd name="T91" fmla="*/ 324 h 541"/>
                <a:gd name="T92" fmla="*/ 380 w 540"/>
                <a:gd name="T93" fmla="*/ 324 h 541"/>
                <a:gd name="T94" fmla="*/ 380 w 540"/>
                <a:gd name="T95" fmla="*/ 273 h 541"/>
                <a:gd name="T96" fmla="*/ 324 w 540"/>
                <a:gd name="T97" fmla="*/ 273 h 541"/>
                <a:gd name="T98" fmla="*/ 324 w 540"/>
                <a:gd name="T99" fmla="*/ 242 h 541"/>
                <a:gd name="T100" fmla="*/ 380 w 540"/>
                <a:gd name="T101" fmla="*/ 242 h 541"/>
                <a:gd name="T102" fmla="*/ 380 w 540"/>
                <a:gd name="T103" fmla="*/ 191 h 541"/>
                <a:gd name="T104" fmla="*/ 406 w 540"/>
                <a:gd name="T105" fmla="*/ 191 h 541"/>
                <a:gd name="T106" fmla="*/ 406 w 540"/>
                <a:gd name="T107" fmla="*/ 242 h 541"/>
                <a:gd name="T108" fmla="*/ 457 w 540"/>
                <a:gd name="T109" fmla="*/ 242 h 541"/>
                <a:gd name="T110" fmla="*/ 457 w 540"/>
                <a:gd name="T111" fmla="*/ 273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0" h="541">
                  <a:moveTo>
                    <a:pt x="252" y="185"/>
                  </a:moveTo>
                  <a:cubicBezTo>
                    <a:pt x="252" y="160"/>
                    <a:pt x="231" y="108"/>
                    <a:pt x="195" y="108"/>
                  </a:cubicBezTo>
                  <a:cubicBezTo>
                    <a:pt x="175" y="108"/>
                    <a:pt x="159" y="119"/>
                    <a:pt x="159" y="155"/>
                  </a:cubicBezTo>
                  <a:cubicBezTo>
                    <a:pt x="159" y="185"/>
                    <a:pt x="175" y="232"/>
                    <a:pt x="211" y="232"/>
                  </a:cubicBezTo>
                  <a:cubicBezTo>
                    <a:pt x="211" y="232"/>
                    <a:pt x="252" y="227"/>
                    <a:pt x="252" y="185"/>
                  </a:cubicBezTo>
                  <a:close/>
                  <a:moveTo>
                    <a:pt x="231" y="319"/>
                  </a:moveTo>
                  <a:lnTo>
                    <a:pt x="226" y="319"/>
                  </a:lnTo>
                  <a:lnTo>
                    <a:pt x="226" y="319"/>
                  </a:lnTo>
                  <a:cubicBezTo>
                    <a:pt x="216" y="319"/>
                    <a:pt x="195" y="324"/>
                    <a:pt x="175" y="329"/>
                  </a:cubicBezTo>
                  <a:cubicBezTo>
                    <a:pt x="159" y="335"/>
                    <a:pt x="139" y="345"/>
                    <a:pt x="139" y="370"/>
                  </a:cubicBezTo>
                  <a:cubicBezTo>
                    <a:pt x="139" y="401"/>
                    <a:pt x="164" y="432"/>
                    <a:pt x="216" y="432"/>
                  </a:cubicBezTo>
                  <a:cubicBezTo>
                    <a:pt x="257" y="432"/>
                    <a:pt x="282" y="406"/>
                    <a:pt x="282" y="381"/>
                  </a:cubicBezTo>
                  <a:cubicBezTo>
                    <a:pt x="282" y="360"/>
                    <a:pt x="267" y="345"/>
                    <a:pt x="231" y="319"/>
                  </a:cubicBezTo>
                  <a:close/>
                  <a:moveTo>
                    <a:pt x="488" y="0"/>
                  </a:moveTo>
                  <a:lnTo>
                    <a:pt x="56" y="0"/>
                  </a:lnTo>
                  <a:cubicBezTo>
                    <a:pt x="26" y="0"/>
                    <a:pt x="0" y="26"/>
                    <a:pt x="0" y="57"/>
                  </a:cubicBezTo>
                  <a:lnTo>
                    <a:pt x="0" y="484"/>
                  </a:lnTo>
                  <a:cubicBezTo>
                    <a:pt x="0" y="514"/>
                    <a:pt x="26" y="540"/>
                    <a:pt x="56" y="540"/>
                  </a:cubicBezTo>
                  <a:lnTo>
                    <a:pt x="488" y="540"/>
                  </a:lnTo>
                  <a:cubicBezTo>
                    <a:pt x="514" y="540"/>
                    <a:pt x="539" y="514"/>
                    <a:pt x="539" y="484"/>
                  </a:cubicBezTo>
                  <a:lnTo>
                    <a:pt x="539" y="57"/>
                  </a:lnTo>
                  <a:cubicBezTo>
                    <a:pt x="539" y="26"/>
                    <a:pt x="514" y="0"/>
                    <a:pt x="488" y="0"/>
                  </a:cubicBezTo>
                  <a:close/>
                  <a:moveTo>
                    <a:pt x="195" y="463"/>
                  </a:moveTo>
                  <a:cubicBezTo>
                    <a:pt x="118" y="463"/>
                    <a:pt x="82" y="422"/>
                    <a:pt x="82" y="386"/>
                  </a:cubicBezTo>
                  <a:cubicBezTo>
                    <a:pt x="82" y="370"/>
                    <a:pt x="87" y="340"/>
                    <a:pt x="123" y="319"/>
                  </a:cubicBezTo>
                  <a:cubicBezTo>
                    <a:pt x="144" y="304"/>
                    <a:pt x="169" y="299"/>
                    <a:pt x="205" y="293"/>
                  </a:cubicBezTo>
                  <a:cubicBezTo>
                    <a:pt x="200" y="288"/>
                    <a:pt x="200" y="283"/>
                    <a:pt x="200" y="268"/>
                  </a:cubicBezTo>
                  <a:cubicBezTo>
                    <a:pt x="200" y="263"/>
                    <a:pt x="200" y="263"/>
                    <a:pt x="200" y="252"/>
                  </a:cubicBezTo>
                  <a:lnTo>
                    <a:pt x="190" y="252"/>
                  </a:lnTo>
                  <a:cubicBezTo>
                    <a:pt x="139" y="252"/>
                    <a:pt x="103" y="216"/>
                    <a:pt x="103" y="175"/>
                  </a:cubicBezTo>
                  <a:cubicBezTo>
                    <a:pt x="103" y="129"/>
                    <a:pt x="139" y="78"/>
                    <a:pt x="216" y="78"/>
                  </a:cubicBezTo>
                  <a:lnTo>
                    <a:pt x="329" y="78"/>
                  </a:lnTo>
                  <a:lnTo>
                    <a:pt x="318" y="88"/>
                  </a:lnTo>
                  <a:lnTo>
                    <a:pt x="303" y="103"/>
                  </a:lnTo>
                  <a:lnTo>
                    <a:pt x="298" y="108"/>
                  </a:lnTo>
                  <a:lnTo>
                    <a:pt x="277" y="108"/>
                  </a:lnTo>
                  <a:cubicBezTo>
                    <a:pt x="288" y="119"/>
                    <a:pt x="303" y="134"/>
                    <a:pt x="303" y="165"/>
                  </a:cubicBezTo>
                  <a:cubicBezTo>
                    <a:pt x="303" y="206"/>
                    <a:pt x="282" y="221"/>
                    <a:pt x="262" y="237"/>
                  </a:cubicBezTo>
                  <a:cubicBezTo>
                    <a:pt x="257" y="242"/>
                    <a:pt x="252" y="247"/>
                    <a:pt x="252" y="257"/>
                  </a:cubicBezTo>
                  <a:cubicBezTo>
                    <a:pt x="252" y="268"/>
                    <a:pt x="257" y="273"/>
                    <a:pt x="262" y="273"/>
                  </a:cubicBezTo>
                  <a:cubicBezTo>
                    <a:pt x="262" y="278"/>
                    <a:pt x="267" y="278"/>
                    <a:pt x="272" y="283"/>
                  </a:cubicBezTo>
                  <a:cubicBezTo>
                    <a:pt x="293" y="299"/>
                    <a:pt x="324" y="314"/>
                    <a:pt x="324" y="360"/>
                  </a:cubicBezTo>
                  <a:cubicBezTo>
                    <a:pt x="324" y="406"/>
                    <a:pt x="288" y="463"/>
                    <a:pt x="195" y="463"/>
                  </a:cubicBezTo>
                  <a:close/>
                  <a:moveTo>
                    <a:pt x="457" y="273"/>
                  </a:moveTo>
                  <a:lnTo>
                    <a:pt x="406" y="273"/>
                  </a:lnTo>
                  <a:lnTo>
                    <a:pt x="406" y="324"/>
                  </a:lnTo>
                  <a:lnTo>
                    <a:pt x="380" y="324"/>
                  </a:lnTo>
                  <a:lnTo>
                    <a:pt x="380" y="273"/>
                  </a:lnTo>
                  <a:lnTo>
                    <a:pt x="324" y="273"/>
                  </a:lnTo>
                  <a:lnTo>
                    <a:pt x="324" y="242"/>
                  </a:lnTo>
                  <a:lnTo>
                    <a:pt x="380" y="242"/>
                  </a:lnTo>
                  <a:lnTo>
                    <a:pt x="380" y="191"/>
                  </a:lnTo>
                  <a:lnTo>
                    <a:pt x="406" y="191"/>
                  </a:lnTo>
                  <a:lnTo>
                    <a:pt x="406" y="242"/>
                  </a:lnTo>
                  <a:lnTo>
                    <a:pt x="457" y="242"/>
                  </a:lnTo>
                  <a:lnTo>
                    <a:pt x="457" y="27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0"/>
            <p:cNvSpPr>
              <a:spLocks noChangeArrowheads="1"/>
            </p:cNvSpPr>
            <p:nvPr userDrawn="1"/>
          </p:nvSpPr>
          <p:spPr bwMode="auto">
            <a:xfrm>
              <a:off x="222135" y="4647474"/>
              <a:ext cx="305304" cy="305304"/>
            </a:xfrm>
            <a:custGeom>
              <a:avLst/>
              <a:gdLst>
                <a:gd name="T0" fmla="*/ 483 w 541"/>
                <a:gd name="T1" fmla="*/ 0 h 541"/>
                <a:gd name="T2" fmla="*/ 52 w 541"/>
                <a:gd name="T3" fmla="*/ 0 h 541"/>
                <a:gd name="T4" fmla="*/ 0 w 541"/>
                <a:gd name="T5" fmla="*/ 57 h 541"/>
                <a:gd name="T6" fmla="*/ 0 w 541"/>
                <a:gd name="T7" fmla="*/ 484 h 541"/>
                <a:gd name="T8" fmla="*/ 52 w 541"/>
                <a:gd name="T9" fmla="*/ 540 h 541"/>
                <a:gd name="T10" fmla="*/ 483 w 541"/>
                <a:gd name="T11" fmla="*/ 540 h 541"/>
                <a:gd name="T12" fmla="*/ 540 w 541"/>
                <a:gd name="T13" fmla="*/ 484 h 541"/>
                <a:gd name="T14" fmla="*/ 540 w 541"/>
                <a:gd name="T15" fmla="*/ 57 h 541"/>
                <a:gd name="T16" fmla="*/ 483 w 541"/>
                <a:gd name="T17" fmla="*/ 0 h 541"/>
                <a:gd name="T18" fmla="*/ 267 w 541"/>
                <a:gd name="T19" fmla="*/ 165 h 541"/>
                <a:gd name="T20" fmla="*/ 375 w 541"/>
                <a:gd name="T21" fmla="*/ 273 h 541"/>
                <a:gd name="T22" fmla="*/ 267 w 541"/>
                <a:gd name="T23" fmla="*/ 381 h 541"/>
                <a:gd name="T24" fmla="*/ 160 w 541"/>
                <a:gd name="T25" fmla="*/ 273 h 541"/>
                <a:gd name="T26" fmla="*/ 267 w 541"/>
                <a:gd name="T27" fmla="*/ 165 h 541"/>
                <a:gd name="T28" fmla="*/ 67 w 541"/>
                <a:gd name="T29" fmla="*/ 484 h 541"/>
                <a:gd name="T30" fmla="*/ 52 w 541"/>
                <a:gd name="T31" fmla="*/ 473 h 541"/>
                <a:gd name="T32" fmla="*/ 52 w 541"/>
                <a:gd name="T33" fmla="*/ 242 h 541"/>
                <a:gd name="T34" fmla="*/ 108 w 541"/>
                <a:gd name="T35" fmla="*/ 242 h 541"/>
                <a:gd name="T36" fmla="*/ 108 w 541"/>
                <a:gd name="T37" fmla="*/ 273 h 541"/>
                <a:gd name="T38" fmla="*/ 267 w 541"/>
                <a:gd name="T39" fmla="*/ 432 h 541"/>
                <a:gd name="T40" fmla="*/ 432 w 541"/>
                <a:gd name="T41" fmla="*/ 273 h 541"/>
                <a:gd name="T42" fmla="*/ 427 w 541"/>
                <a:gd name="T43" fmla="*/ 242 h 541"/>
                <a:gd name="T44" fmla="*/ 483 w 541"/>
                <a:gd name="T45" fmla="*/ 242 h 541"/>
                <a:gd name="T46" fmla="*/ 483 w 541"/>
                <a:gd name="T47" fmla="*/ 473 h 541"/>
                <a:gd name="T48" fmla="*/ 468 w 541"/>
                <a:gd name="T49" fmla="*/ 484 h 541"/>
                <a:gd name="T50" fmla="*/ 67 w 541"/>
                <a:gd name="T51" fmla="*/ 484 h 541"/>
                <a:gd name="T52" fmla="*/ 483 w 541"/>
                <a:gd name="T53" fmla="*/ 124 h 541"/>
                <a:gd name="T54" fmla="*/ 468 w 541"/>
                <a:gd name="T55" fmla="*/ 134 h 541"/>
                <a:gd name="T56" fmla="*/ 417 w 541"/>
                <a:gd name="T57" fmla="*/ 134 h 541"/>
                <a:gd name="T58" fmla="*/ 401 w 541"/>
                <a:gd name="T59" fmla="*/ 124 h 541"/>
                <a:gd name="T60" fmla="*/ 401 w 541"/>
                <a:gd name="T61" fmla="*/ 67 h 541"/>
                <a:gd name="T62" fmla="*/ 417 w 541"/>
                <a:gd name="T63" fmla="*/ 57 h 541"/>
                <a:gd name="T64" fmla="*/ 468 w 541"/>
                <a:gd name="T65" fmla="*/ 57 h 541"/>
                <a:gd name="T66" fmla="*/ 483 w 541"/>
                <a:gd name="T67" fmla="*/ 67 h 541"/>
                <a:gd name="T68" fmla="*/ 483 w 541"/>
                <a:gd name="T69" fmla="*/ 12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1" h="541">
                  <a:moveTo>
                    <a:pt x="483" y="0"/>
                  </a:moveTo>
                  <a:lnTo>
                    <a:pt x="52" y="0"/>
                  </a:lnTo>
                  <a:cubicBezTo>
                    <a:pt x="26" y="0"/>
                    <a:pt x="0" y="26"/>
                    <a:pt x="0" y="57"/>
                  </a:cubicBezTo>
                  <a:lnTo>
                    <a:pt x="0" y="484"/>
                  </a:lnTo>
                  <a:cubicBezTo>
                    <a:pt x="0" y="514"/>
                    <a:pt x="26" y="540"/>
                    <a:pt x="52" y="540"/>
                  </a:cubicBezTo>
                  <a:lnTo>
                    <a:pt x="483" y="540"/>
                  </a:lnTo>
                  <a:cubicBezTo>
                    <a:pt x="514" y="540"/>
                    <a:pt x="540" y="514"/>
                    <a:pt x="540" y="484"/>
                  </a:cubicBezTo>
                  <a:lnTo>
                    <a:pt x="540" y="57"/>
                  </a:lnTo>
                  <a:cubicBezTo>
                    <a:pt x="540" y="26"/>
                    <a:pt x="514" y="0"/>
                    <a:pt x="483" y="0"/>
                  </a:cubicBezTo>
                  <a:close/>
                  <a:moveTo>
                    <a:pt x="267" y="165"/>
                  </a:moveTo>
                  <a:cubicBezTo>
                    <a:pt x="329" y="165"/>
                    <a:pt x="375" y="214"/>
                    <a:pt x="375" y="273"/>
                  </a:cubicBezTo>
                  <a:cubicBezTo>
                    <a:pt x="375" y="332"/>
                    <a:pt x="327" y="381"/>
                    <a:pt x="267" y="381"/>
                  </a:cubicBezTo>
                  <a:cubicBezTo>
                    <a:pt x="208" y="381"/>
                    <a:pt x="160" y="332"/>
                    <a:pt x="160" y="273"/>
                  </a:cubicBezTo>
                  <a:cubicBezTo>
                    <a:pt x="160" y="214"/>
                    <a:pt x="211" y="165"/>
                    <a:pt x="267" y="165"/>
                  </a:cubicBezTo>
                  <a:close/>
                  <a:moveTo>
                    <a:pt x="67" y="484"/>
                  </a:moveTo>
                  <a:cubicBezTo>
                    <a:pt x="57" y="484"/>
                    <a:pt x="52" y="478"/>
                    <a:pt x="52" y="473"/>
                  </a:cubicBezTo>
                  <a:lnTo>
                    <a:pt x="52" y="242"/>
                  </a:lnTo>
                  <a:lnTo>
                    <a:pt x="108" y="242"/>
                  </a:lnTo>
                  <a:cubicBezTo>
                    <a:pt x="108" y="252"/>
                    <a:pt x="108" y="263"/>
                    <a:pt x="108" y="273"/>
                  </a:cubicBezTo>
                  <a:cubicBezTo>
                    <a:pt x="108" y="360"/>
                    <a:pt x="180" y="432"/>
                    <a:pt x="267" y="432"/>
                  </a:cubicBezTo>
                  <a:cubicBezTo>
                    <a:pt x="355" y="432"/>
                    <a:pt x="432" y="360"/>
                    <a:pt x="432" y="273"/>
                  </a:cubicBezTo>
                  <a:cubicBezTo>
                    <a:pt x="432" y="263"/>
                    <a:pt x="432" y="252"/>
                    <a:pt x="427" y="242"/>
                  </a:cubicBezTo>
                  <a:lnTo>
                    <a:pt x="483" y="242"/>
                  </a:lnTo>
                  <a:lnTo>
                    <a:pt x="483" y="473"/>
                  </a:lnTo>
                  <a:cubicBezTo>
                    <a:pt x="483" y="478"/>
                    <a:pt x="478" y="484"/>
                    <a:pt x="468" y="484"/>
                  </a:cubicBezTo>
                  <a:lnTo>
                    <a:pt x="67" y="484"/>
                  </a:lnTo>
                  <a:close/>
                  <a:moveTo>
                    <a:pt x="483" y="124"/>
                  </a:moveTo>
                  <a:cubicBezTo>
                    <a:pt x="483" y="129"/>
                    <a:pt x="478" y="134"/>
                    <a:pt x="468" y="134"/>
                  </a:cubicBezTo>
                  <a:lnTo>
                    <a:pt x="417" y="134"/>
                  </a:lnTo>
                  <a:cubicBezTo>
                    <a:pt x="406" y="134"/>
                    <a:pt x="401" y="129"/>
                    <a:pt x="401" y="124"/>
                  </a:cubicBezTo>
                  <a:lnTo>
                    <a:pt x="401" y="67"/>
                  </a:lnTo>
                  <a:cubicBezTo>
                    <a:pt x="401" y="62"/>
                    <a:pt x="406" y="57"/>
                    <a:pt x="417" y="57"/>
                  </a:cubicBezTo>
                  <a:lnTo>
                    <a:pt x="468" y="57"/>
                  </a:lnTo>
                  <a:cubicBezTo>
                    <a:pt x="478" y="57"/>
                    <a:pt x="483" y="62"/>
                    <a:pt x="483" y="67"/>
                  </a:cubicBezTo>
                  <a:lnTo>
                    <a:pt x="483" y="1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4"/>
            <p:cNvSpPr>
              <a:spLocks noChangeArrowheads="1"/>
            </p:cNvSpPr>
            <p:nvPr userDrawn="1"/>
          </p:nvSpPr>
          <p:spPr bwMode="auto">
            <a:xfrm>
              <a:off x="222135" y="3819753"/>
              <a:ext cx="302821" cy="302821"/>
            </a:xfrm>
            <a:custGeom>
              <a:avLst/>
              <a:gdLst>
                <a:gd name="T0" fmla="*/ 488 w 540"/>
                <a:gd name="T1" fmla="*/ 0 h 540"/>
                <a:gd name="T2" fmla="*/ 56 w 540"/>
                <a:gd name="T3" fmla="*/ 0 h 540"/>
                <a:gd name="T4" fmla="*/ 0 w 540"/>
                <a:gd name="T5" fmla="*/ 56 h 540"/>
                <a:gd name="T6" fmla="*/ 0 w 540"/>
                <a:gd name="T7" fmla="*/ 483 h 540"/>
                <a:gd name="T8" fmla="*/ 56 w 540"/>
                <a:gd name="T9" fmla="*/ 539 h 540"/>
                <a:gd name="T10" fmla="*/ 488 w 540"/>
                <a:gd name="T11" fmla="*/ 539 h 540"/>
                <a:gd name="T12" fmla="*/ 539 w 540"/>
                <a:gd name="T13" fmla="*/ 483 h 540"/>
                <a:gd name="T14" fmla="*/ 539 w 540"/>
                <a:gd name="T15" fmla="*/ 56 h 540"/>
                <a:gd name="T16" fmla="*/ 488 w 540"/>
                <a:gd name="T17" fmla="*/ 0 h 540"/>
                <a:gd name="T18" fmla="*/ 426 w 540"/>
                <a:gd name="T19" fmla="*/ 195 h 540"/>
                <a:gd name="T20" fmla="*/ 226 w 540"/>
                <a:gd name="T21" fmla="*/ 411 h 540"/>
                <a:gd name="T22" fmla="*/ 108 w 540"/>
                <a:gd name="T23" fmla="*/ 380 h 540"/>
                <a:gd name="T24" fmla="*/ 216 w 540"/>
                <a:gd name="T25" fmla="*/ 349 h 540"/>
                <a:gd name="T26" fmla="*/ 149 w 540"/>
                <a:gd name="T27" fmla="*/ 298 h 540"/>
                <a:gd name="T28" fmla="*/ 175 w 540"/>
                <a:gd name="T29" fmla="*/ 298 h 540"/>
                <a:gd name="T30" fmla="*/ 118 w 540"/>
                <a:gd name="T31" fmla="*/ 226 h 540"/>
                <a:gd name="T32" fmla="*/ 149 w 540"/>
                <a:gd name="T33" fmla="*/ 236 h 540"/>
                <a:gd name="T34" fmla="*/ 128 w 540"/>
                <a:gd name="T35" fmla="*/ 138 h 540"/>
                <a:gd name="T36" fmla="*/ 277 w 540"/>
                <a:gd name="T37" fmla="*/ 215 h 540"/>
                <a:gd name="T38" fmla="*/ 401 w 540"/>
                <a:gd name="T39" fmla="*/ 149 h 540"/>
                <a:gd name="T40" fmla="*/ 447 w 540"/>
                <a:gd name="T41" fmla="*/ 133 h 540"/>
                <a:gd name="T42" fmla="*/ 416 w 540"/>
                <a:gd name="T43" fmla="*/ 174 h 540"/>
                <a:gd name="T44" fmla="*/ 452 w 540"/>
                <a:gd name="T45" fmla="*/ 164 h 540"/>
                <a:gd name="T46" fmla="*/ 426 w 540"/>
                <a:gd name="T47" fmla="*/ 195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0" h="540">
                  <a:moveTo>
                    <a:pt x="488" y="0"/>
                  </a:moveTo>
                  <a:lnTo>
                    <a:pt x="56" y="0"/>
                  </a:lnTo>
                  <a:cubicBezTo>
                    <a:pt x="26" y="0"/>
                    <a:pt x="0" y="25"/>
                    <a:pt x="0" y="56"/>
                  </a:cubicBezTo>
                  <a:lnTo>
                    <a:pt x="0" y="483"/>
                  </a:lnTo>
                  <a:cubicBezTo>
                    <a:pt x="0" y="514"/>
                    <a:pt x="26" y="539"/>
                    <a:pt x="56" y="539"/>
                  </a:cubicBezTo>
                  <a:lnTo>
                    <a:pt x="488" y="539"/>
                  </a:lnTo>
                  <a:cubicBezTo>
                    <a:pt x="514" y="539"/>
                    <a:pt x="539" y="514"/>
                    <a:pt x="539" y="483"/>
                  </a:cubicBezTo>
                  <a:lnTo>
                    <a:pt x="539" y="56"/>
                  </a:lnTo>
                  <a:cubicBezTo>
                    <a:pt x="539" y="25"/>
                    <a:pt x="514" y="0"/>
                    <a:pt x="488" y="0"/>
                  </a:cubicBezTo>
                  <a:close/>
                  <a:moveTo>
                    <a:pt x="426" y="195"/>
                  </a:moveTo>
                  <a:cubicBezTo>
                    <a:pt x="421" y="318"/>
                    <a:pt x="344" y="406"/>
                    <a:pt x="226" y="411"/>
                  </a:cubicBezTo>
                  <a:cubicBezTo>
                    <a:pt x="175" y="416"/>
                    <a:pt x="144" y="400"/>
                    <a:pt x="108" y="380"/>
                  </a:cubicBezTo>
                  <a:cubicBezTo>
                    <a:pt x="144" y="385"/>
                    <a:pt x="190" y="370"/>
                    <a:pt x="216" y="349"/>
                  </a:cubicBezTo>
                  <a:cubicBezTo>
                    <a:pt x="180" y="349"/>
                    <a:pt x="159" y="329"/>
                    <a:pt x="149" y="298"/>
                  </a:cubicBezTo>
                  <a:cubicBezTo>
                    <a:pt x="159" y="303"/>
                    <a:pt x="169" y="298"/>
                    <a:pt x="175" y="298"/>
                  </a:cubicBezTo>
                  <a:cubicBezTo>
                    <a:pt x="144" y="287"/>
                    <a:pt x="123" y="272"/>
                    <a:pt x="118" y="226"/>
                  </a:cubicBezTo>
                  <a:cubicBezTo>
                    <a:pt x="128" y="231"/>
                    <a:pt x="139" y="236"/>
                    <a:pt x="149" y="236"/>
                  </a:cubicBezTo>
                  <a:cubicBezTo>
                    <a:pt x="128" y="221"/>
                    <a:pt x="108" y="169"/>
                    <a:pt x="128" y="138"/>
                  </a:cubicBezTo>
                  <a:cubicBezTo>
                    <a:pt x="164" y="174"/>
                    <a:pt x="205" y="210"/>
                    <a:pt x="277" y="215"/>
                  </a:cubicBezTo>
                  <a:cubicBezTo>
                    <a:pt x="257" y="138"/>
                    <a:pt x="360" y="97"/>
                    <a:pt x="401" y="149"/>
                  </a:cubicBezTo>
                  <a:cubicBezTo>
                    <a:pt x="421" y="144"/>
                    <a:pt x="432" y="138"/>
                    <a:pt x="447" y="133"/>
                  </a:cubicBezTo>
                  <a:cubicBezTo>
                    <a:pt x="442" y="154"/>
                    <a:pt x="432" y="164"/>
                    <a:pt x="416" y="174"/>
                  </a:cubicBezTo>
                  <a:cubicBezTo>
                    <a:pt x="432" y="169"/>
                    <a:pt x="442" y="169"/>
                    <a:pt x="452" y="164"/>
                  </a:cubicBezTo>
                  <a:cubicBezTo>
                    <a:pt x="452" y="174"/>
                    <a:pt x="437" y="185"/>
                    <a:pt x="426" y="19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3" r:id="rId1"/>
    <p:sldLayoutId id="2147493464" r:id="rId2"/>
    <p:sldLayoutId id="2147493469" r:id="rId3"/>
    <p:sldLayoutId id="2147493468" r:id="rId4"/>
    <p:sldLayoutId id="2147493465" r:id="rId5"/>
    <p:sldLayoutId id="2147493466" r:id="rId6"/>
    <p:sldLayoutId id="2147493467" r:id="rId7"/>
    <p:sldLayoutId id="2147493462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67A1021-AB74-1E4C-B828-1138372C2D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6"/>
          <a:stretch/>
        </p:blipFill>
        <p:spPr>
          <a:xfrm>
            <a:off x="0" y="0"/>
            <a:ext cx="9142694" cy="5140411"/>
          </a:xfrm>
          <a:prstGeom prst="rect">
            <a:avLst/>
          </a:prstGeom>
          <a:ln w="12700">
            <a:noFill/>
          </a:ln>
        </p:spPr>
      </p:pic>
      <p:sp>
        <p:nvSpPr>
          <p:cNvPr id="10" name="Shape 145"/>
          <p:cNvSpPr/>
          <p:nvPr/>
        </p:nvSpPr>
        <p:spPr>
          <a:xfrm>
            <a:off x="12196" y="1887518"/>
            <a:ext cx="4125205" cy="1087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75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CA" sz="3200" dirty="0"/>
              <a:t>THE ESSENTIAL QUESTIONS</a:t>
            </a:r>
            <a:endParaRPr sz="3200" dirty="0"/>
          </a:p>
        </p:txBody>
      </p:sp>
      <p:sp>
        <p:nvSpPr>
          <p:cNvPr id="16" name="Shape 150"/>
          <p:cNvSpPr/>
          <p:nvPr/>
        </p:nvSpPr>
        <p:spPr>
          <a:xfrm>
            <a:off x="2693517" y="3123519"/>
            <a:ext cx="182164" cy="17324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tx1"/>
          </a:solidFill>
          <a:ln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Shape 151"/>
          <p:cNvSpPr/>
          <p:nvPr/>
        </p:nvSpPr>
        <p:spPr>
          <a:xfrm>
            <a:off x="1512079" y="3053129"/>
            <a:ext cx="1177337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cap="all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CA" sz="1400" dirty="0"/>
              <a:t>STORIES 1-9</a:t>
            </a:r>
            <a:endParaRPr sz="1400" dirty="0"/>
          </a:p>
        </p:txBody>
      </p:sp>
      <p:sp>
        <p:nvSpPr>
          <p:cNvPr id="18" name="Shape 152"/>
          <p:cNvSpPr/>
          <p:nvPr/>
        </p:nvSpPr>
        <p:spPr>
          <a:xfrm>
            <a:off x="1342034" y="3123519"/>
            <a:ext cx="182164" cy="173248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tx1"/>
          </a:solidFill>
          <a:ln>
            <a:noFill/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 153"/>
          <p:cNvSpPr/>
          <p:nvPr/>
        </p:nvSpPr>
        <p:spPr>
          <a:xfrm>
            <a:off x="1276256" y="1717493"/>
            <a:ext cx="1648983" cy="256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700" cap="all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algn="ctr"/>
            <a:r>
              <a:rPr lang="en-CA" sz="1000" dirty="0"/>
              <a:t>DIGITAL STORYTELLING</a:t>
            </a:r>
            <a:endParaRPr sz="1000" dirty="0"/>
          </a:p>
        </p:txBody>
      </p:sp>
      <p:sp>
        <p:nvSpPr>
          <p:cNvPr id="20" name="Shape 154"/>
          <p:cNvSpPr/>
          <p:nvPr/>
        </p:nvSpPr>
        <p:spPr>
          <a:xfrm>
            <a:off x="1860159" y="3421184"/>
            <a:ext cx="469843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2" name="Shape 156"/>
          <p:cNvSpPr/>
          <p:nvPr/>
        </p:nvSpPr>
        <p:spPr>
          <a:xfrm>
            <a:off x="903269" y="3164267"/>
            <a:ext cx="291356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3" name="Shape 157"/>
          <p:cNvSpPr/>
          <p:nvPr/>
        </p:nvSpPr>
        <p:spPr>
          <a:xfrm flipV="1">
            <a:off x="1035520" y="3247706"/>
            <a:ext cx="174316" cy="82910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5" name="Shape 159"/>
          <p:cNvSpPr/>
          <p:nvPr/>
        </p:nvSpPr>
        <p:spPr>
          <a:xfrm>
            <a:off x="2994619" y="3166238"/>
            <a:ext cx="303702" cy="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6" name="Shape 160"/>
          <p:cNvSpPr/>
          <p:nvPr/>
        </p:nvSpPr>
        <p:spPr>
          <a:xfrm>
            <a:off x="2986172" y="3249799"/>
            <a:ext cx="171570" cy="83477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8" name="Shape 162"/>
          <p:cNvSpPr/>
          <p:nvPr/>
        </p:nvSpPr>
        <p:spPr>
          <a:xfrm>
            <a:off x="3099431" y="3221290"/>
            <a:ext cx="45140" cy="45140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164"/>
          <p:cNvSpPr/>
          <p:nvPr/>
        </p:nvSpPr>
        <p:spPr>
          <a:xfrm>
            <a:off x="1056925" y="3219004"/>
            <a:ext cx="45140" cy="45139"/>
          </a:xfrm>
          <a:prstGeom prst="ellipse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159"/>
          <p:cNvSpPr/>
          <p:nvPr/>
        </p:nvSpPr>
        <p:spPr>
          <a:xfrm>
            <a:off x="903269" y="2988441"/>
            <a:ext cx="2395052" cy="13921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5" name="Shape 159"/>
          <p:cNvSpPr/>
          <p:nvPr/>
        </p:nvSpPr>
        <p:spPr>
          <a:xfrm>
            <a:off x="2925239" y="1857707"/>
            <a:ext cx="232169" cy="0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6" name="Shape 159"/>
          <p:cNvSpPr/>
          <p:nvPr/>
        </p:nvSpPr>
        <p:spPr>
          <a:xfrm>
            <a:off x="1035521" y="1857707"/>
            <a:ext cx="240735" cy="0"/>
          </a:xfrm>
          <a:prstGeom prst="line">
            <a:avLst/>
          </a:prstGeom>
          <a:ln w="25400">
            <a:solidFill>
              <a:schemeClr val="tx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849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433AB6-2DDB-ED45-BF2D-99EF290EA282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00277" y="422238"/>
            <a:ext cx="7315200" cy="600075"/>
          </a:xfrm>
        </p:spPr>
        <p:txBody>
          <a:bodyPr/>
          <a:lstStyle/>
          <a:p>
            <a:r>
              <a:rPr lang="en-US" dirty="0"/>
              <a:t>Now that I know these stories, what can I do?</a:t>
            </a: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040617" y="1263460"/>
            <a:ext cx="1759301" cy="1889563"/>
          </a:xfrm>
          <a:custGeom>
            <a:avLst/>
            <a:gdLst>
              <a:gd name="T0" fmla="*/ 1485 w 2269"/>
              <a:gd name="T1" fmla="*/ 4 h 2437"/>
              <a:gd name="T2" fmla="*/ 1632 w 2269"/>
              <a:gd name="T3" fmla="*/ 33 h 2437"/>
              <a:gd name="T4" fmla="*/ 1770 w 2269"/>
              <a:gd name="T5" fmla="*/ 81 h 2437"/>
              <a:gd name="T6" fmla="*/ 1897 w 2269"/>
              <a:gd name="T7" fmla="*/ 144 h 2437"/>
              <a:gd name="T8" fmla="*/ 2008 w 2269"/>
              <a:gd name="T9" fmla="*/ 219 h 2437"/>
              <a:gd name="T10" fmla="*/ 2104 w 2269"/>
              <a:gd name="T11" fmla="*/ 299 h 2437"/>
              <a:gd name="T12" fmla="*/ 2181 w 2269"/>
              <a:gd name="T13" fmla="*/ 379 h 2437"/>
              <a:gd name="T14" fmla="*/ 2236 w 2269"/>
              <a:gd name="T15" fmla="*/ 454 h 2437"/>
              <a:gd name="T16" fmla="*/ 2269 w 2269"/>
              <a:gd name="T17" fmla="*/ 519 h 2437"/>
              <a:gd name="T18" fmla="*/ 2212 w 2269"/>
              <a:gd name="T19" fmla="*/ 468 h 2437"/>
              <a:gd name="T20" fmla="*/ 2159 w 2269"/>
              <a:gd name="T21" fmla="*/ 447 h 2437"/>
              <a:gd name="T22" fmla="*/ 2112 w 2269"/>
              <a:gd name="T23" fmla="*/ 454 h 2437"/>
              <a:gd name="T24" fmla="*/ 2067 w 2269"/>
              <a:gd name="T25" fmla="*/ 483 h 2437"/>
              <a:gd name="T26" fmla="*/ 2025 w 2269"/>
              <a:gd name="T27" fmla="*/ 531 h 2437"/>
              <a:gd name="T28" fmla="*/ 1986 w 2269"/>
              <a:gd name="T29" fmla="*/ 595 h 2437"/>
              <a:gd name="T30" fmla="*/ 1948 w 2269"/>
              <a:gd name="T31" fmla="*/ 670 h 2437"/>
              <a:gd name="T32" fmla="*/ 1911 w 2269"/>
              <a:gd name="T33" fmla="*/ 752 h 2437"/>
              <a:gd name="T34" fmla="*/ 1873 w 2269"/>
              <a:gd name="T35" fmla="*/ 838 h 2437"/>
              <a:gd name="T36" fmla="*/ 1834 w 2269"/>
              <a:gd name="T37" fmla="*/ 923 h 2437"/>
              <a:gd name="T38" fmla="*/ 1793 w 2269"/>
              <a:gd name="T39" fmla="*/ 1005 h 2437"/>
              <a:gd name="T40" fmla="*/ 1750 w 2269"/>
              <a:gd name="T41" fmla="*/ 1078 h 2437"/>
              <a:gd name="T42" fmla="*/ 1704 w 2269"/>
              <a:gd name="T43" fmla="*/ 1139 h 2437"/>
              <a:gd name="T44" fmla="*/ 1653 w 2269"/>
              <a:gd name="T45" fmla="*/ 1184 h 2437"/>
              <a:gd name="T46" fmla="*/ 1559 w 2269"/>
              <a:gd name="T47" fmla="*/ 1237 h 2437"/>
              <a:gd name="T48" fmla="*/ 1450 w 2269"/>
              <a:gd name="T49" fmla="*/ 1280 h 2437"/>
              <a:gd name="T50" fmla="*/ 1337 w 2269"/>
              <a:gd name="T51" fmla="*/ 1314 h 2437"/>
              <a:gd name="T52" fmla="*/ 1226 w 2269"/>
              <a:gd name="T53" fmla="*/ 1339 h 2437"/>
              <a:gd name="T54" fmla="*/ 1123 w 2269"/>
              <a:gd name="T55" fmla="*/ 1356 h 2437"/>
              <a:gd name="T56" fmla="*/ 1036 w 2269"/>
              <a:gd name="T57" fmla="*/ 1369 h 2437"/>
              <a:gd name="T58" fmla="*/ 970 w 2269"/>
              <a:gd name="T59" fmla="*/ 1376 h 2437"/>
              <a:gd name="T60" fmla="*/ 935 w 2269"/>
              <a:gd name="T61" fmla="*/ 1379 h 2437"/>
              <a:gd name="T62" fmla="*/ 927 w 2269"/>
              <a:gd name="T63" fmla="*/ 1379 h 2437"/>
              <a:gd name="T64" fmla="*/ 908 w 2269"/>
              <a:gd name="T65" fmla="*/ 1381 h 2437"/>
              <a:gd name="T66" fmla="*/ 874 w 2269"/>
              <a:gd name="T67" fmla="*/ 1388 h 2437"/>
              <a:gd name="T68" fmla="*/ 826 w 2269"/>
              <a:gd name="T69" fmla="*/ 1398 h 2437"/>
              <a:gd name="T70" fmla="*/ 767 w 2269"/>
              <a:gd name="T71" fmla="*/ 1415 h 2437"/>
              <a:gd name="T72" fmla="*/ 699 w 2269"/>
              <a:gd name="T73" fmla="*/ 1439 h 2437"/>
              <a:gd name="T74" fmla="*/ 624 w 2269"/>
              <a:gd name="T75" fmla="*/ 1472 h 2437"/>
              <a:gd name="T76" fmla="*/ 545 w 2269"/>
              <a:gd name="T77" fmla="*/ 1514 h 2437"/>
              <a:gd name="T78" fmla="*/ 465 w 2269"/>
              <a:gd name="T79" fmla="*/ 1568 h 2437"/>
              <a:gd name="T80" fmla="*/ 387 w 2269"/>
              <a:gd name="T81" fmla="*/ 1633 h 2437"/>
              <a:gd name="T82" fmla="*/ 311 w 2269"/>
              <a:gd name="T83" fmla="*/ 1712 h 2437"/>
              <a:gd name="T84" fmla="*/ 240 w 2269"/>
              <a:gd name="T85" fmla="*/ 1805 h 2437"/>
              <a:gd name="T86" fmla="*/ 178 w 2269"/>
              <a:gd name="T87" fmla="*/ 1914 h 2437"/>
              <a:gd name="T88" fmla="*/ 128 w 2269"/>
              <a:gd name="T89" fmla="*/ 2040 h 2437"/>
              <a:gd name="T90" fmla="*/ 90 w 2269"/>
              <a:gd name="T91" fmla="*/ 2184 h 2437"/>
              <a:gd name="T92" fmla="*/ 68 w 2269"/>
              <a:gd name="T93" fmla="*/ 2348 h 2437"/>
              <a:gd name="T94" fmla="*/ 34 w 2269"/>
              <a:gd name="T95" fmla="*/ 2311 h 2437"/>
              <a:gd name="T96" fmla="*/ 3 w 2269"/>
              <a:gd name="T97" fmla="*/ 2059 h 2437"/>
              <a:gd name="T98" fmla="*/ 5 w 2269"/>
              <a:gd name="T99" fmla="*/ 1808 h 2437"/>
              <a:gd name="T100" fmla="*/ 35 w 2269"/>
              <a:gd name="T101" fmla="*/ 1561 h 2437"/>
              <a:gd name="T102" fmla="*/ 93 w 2269"/>
              <a:gd name="T103" fmla="*/ 1320 h 2437"/>
              <a:gd name="T104" fmla="*/ 176 w 2269"/>
              <a:gd name="T105" fmla="*/ 1090 h 2437"/>
              <a:gd name="T106" fmla="*/ 278 w 2269"/>
              <a:gd name="T107" fmla="*/ 872 h 2437"/>
              <a:gd name="T108" fmla="*/ 400 w 2269"/>
              <a:gd name="T109" fmla="*/ 672 h 2437"/>
              <a:gd name="T110" fmla="*/ 536 w 2269"/>
              <a:gd name="T111" fmla="*/ 490 h 2437"/>
              <a:gd name="T112" fmla="*/ 686 w 2269"/>
              <a:gd name="T113" fmla="*/ 332 h 2437"/>
              <a:gd name="T114" fmla="*/ 844 w 2269"/>
              <a:gd name="T115" fmla="*/ 198 h 2437"/>
              <a:gd name="T116" fmla="*/ 1009 w 2269"/>
              <a:gd name="T117" fmla="*/ 94 h 2437"/>
              <a:gd name="T118" fmla="*/ 1172 w 2269"/>
              <a:gd name="T119" fmla="*/ 30 h 2437"/>
              <a:gd name="T120" fmla="*/ 1331 w 2269"/>
              <a:gd name="T121" fmla="*/ 1 h 2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69" h="2437">
                <a:moveTo>
                  <a:pt x="1409" y="0"/>
                </a:moveTo>
                <a:lnTo>
                  <a:pt x="1485" y="4"/>
                </a:lnTo>
                <a:lnTo>
                  <a:pt x="1560" y="16"/>
                </a:lnTo>
                <a:lnTo>
                  <a:pt x="1632" y="33"/>
                </a:lnTo>
                <a:lnTo>
                  <a:pt x="1703" y="54"/>
                </a:lnTo>
                <a:lnTo>
                  <a:pt x="1770" y="81"/>
                </a:lnTo>
                <a:lnTo>
                  <a:pt x="1835" y="111"/>
                </a:lnTo>
                <a:lnTo>
                  <a:pt x="1897" y="144"/>
                </a:lnTo>
                <a:lnTo>
                  <a:pt x="1955" y="181"/>
                </a:lnTo>
                <a:lnTo>
                  <a:pt x="2008" y="219"/>
                </a:lnTo>
                <a:lnTo>
                  <a:pt x="2058" y="258"/>
                </a:lnTo>
                <a:lnTo>
                  <a:pt x="2104" y="299"/>
                </a:lnTo>
                <a:lnTo>
                  <a:pt x="2145" y="340"/>
                </a:lnTo>
                <a:lnTo>
                  <a:pt x="2181" y="379"/>
                </a:lnTo>
                <a:lnTo>
                  <a:pt x="2212" y="417"/>
                </a:lnTo>
                <a:lnTo>
                  <a:pt x="2236" y="454"/>
                </a:lnTo>
                <a:lnTo>
                  <a:pt x="2256" y="488"/>
                </a:lnTo>
                <a:lnTo>
                  <a:pt x="2269" y="519"/>
                </a:lnTo>
                <a:lnTo>
                  <a:pt x="2240" y="489"/>
                </a:lnTo>
                <a:lnTo>
                  <a:pt x="2212" y="468"/>
                </a:lnTo>
                <a:lnTo>
                  <a:pt x="2185" y="454"/>
                </a:lnTo>
                <a:lnTo>
                  <a:pt x="2159" y="447"/>
                </a:lnTo>
                <a:lnTo>
                  <a:pt x="2135" y="447"/>
                </a:lnTo>
                <a:lnTo>
                  <a:pt x="2112" y="454"/>
                </a:lnTo>
                <a:lnTo>
                  <a:pt x="2090" y="466"/>
                </a:lnTo>
                <a:lnTo>
                  <a:pt x="2067" y="483"/>
                </a:lnTo>
                <a:lnTo>
                  <a:pt x="2046" y="505"/>
                </a:lnTo>
                <a:lnTo>
                  <a:pt x="2025" y="531"/>
                </a:lnTo>
                <a:lnTo>
                  <a:pt x="2006" y="561"/>
                </a:lnTo>
                <a:lnTo>
                  <a:pt x="1986" y="595"/>
                </a:lnTo>
                <a:lnTo>
                  <a:pt x="1968" y="631"/>
                </a:lnTo>
                <a:lnTo>
                  <a:pt x="1948" y="670"/>
                </a:lnTo>
                <a:lnTo>
                  <a:pt x="1930" y="711"/>
                </a:lnTo>
                <a:lnTo>
                  <a:pt x="1911" y="752"/>
                </a:lnTo>
                <a:lnTo>
                  <a:pt x="1892" y="795"/>
                </a:lnTo>
                <a:lnTo>
                  <a:pt x="1873" y="838"/>
                </a:lnTo>
                <a:lnTo>
                  <a:pt x="1854" y="881"/>
                </a:lnTo>
                <a:lnTo>
                  <a:pt x="1834" y="923"/>
                </a:lnTo>
                <a:lnTo>
                  <a:pt x="1814" y="965"/>
                </a:lnTo>
                <a:lnTo>
                  <a:pt x="1793" y="1005"/>
                </a:lnTo>
                <a:lnTo>
                  <a:pt x="1772" y="1043"/>
                </a:lnTo>
                <a:lnTo>
                  <a:pt x="1750" y="1078"/>
                </a:lnTo>
                <a:lnTo>
                  <a:pt x="1728" y="1110"/>
                </a:lnTo>
                <a:lnTo>
                  <a:pt x="1704" y="1139"/>
                </a:lnTo>
                <a:lnTo>
                  <a:pt x="1679" y="1163"/>
                </a:lnTo>
                <a:lnTo>
                  <a:pt x="1653" y="1184"/>
                </a:lnTo>
                <a:lnTo>
                  <a:pt x="1607" y="1212"/>
                </a:lnTo>
                <a:lnTo>
                  <a:pt x="1559" y="1237"/>
                </a:lnTo>
                <a:lnTo>
                  <a:pt x="1505" y="1261"/>
                </a:lnTo>
                <a:lnTo>
                  <a:pt x="1450" y="1280"/>
                </a:lnTo>
                <a:lnTo>
                  <a:pt x="1393" y="1299"/>
                </a:lnTo>
                <a:lnTo>
                  <a:pt x="1337" y="1314"/>
                </a:lnTo>
                <a:lnTo>
                  <a:pt x="1281" y="1327"/>
                </a:lnTo>
                <a:lnTo>
                  <a:pt x="1226" y="1339"/>
                </a:lnTo>
                <a:lnTo>
                  <a:pt x="1173" y="1348"/>
                </a:lnTo>
                <a:lnTo>
                  <a:pt x="1123" y="1356"/>
                </a:lnTo>
                <a:lnTo>
                  <a:pt x="1078" y="1364"/>
                </a:lnTo>
                <a:lnTo>
                  <a:pt x="1036" y="1369"/>
                </a:lnTo>
                <a:lnTo>
                  <a:pt x="1000" y="1373"/>
                </a:lnTo>
                <a:lnTo>
                  <a:pt x="970" y="1376"/>
                </a:lnTo>
                <a:lnTo>
                  <a:pt x="949" y="1377"/>
                </a:lnTo>
                <a:lnTo>
                  <a:pt x="935" y="1379"/>
                </a:lnTo>
                <a:lnTo>
                  <a:pt x="929" y="1379"/>
                </a:lnTo>
                <a:lnTo>
                  <a:pt x="927" y="1379"/>
                </a:lnTo>
                <a:lnTo>
                  <a:pt x="920" y="1380"/>
                </a:lnTo>
                <a:lnTo>
                  <a:pt x="908" y="1381"/>
                </a:lnTo>
                <a:lnTo>
                  <a:pt x="894" y="1384"/>
                </a:lnTo>
                <a:lnTo>
                  <a:pt x="874" y="1388"/>
                </a:lnTo>
                <a:lnTo>
                  <a:pt x="852" y="1392"/>
                </a:lnTo>
                <a:lnTo>
                  <a:pt x="826" y="1398"/>
                </a:lnTo>
                <a:lnTo>
                  <a:pt x="798" y="1406"/>
                </a:lnTo>
                <a:lnTo>
                  <a:pt x="767" y="1415"/>
                </a:lnTo>
                <a:lnTo>
                  <a:pt x="734" y="1426"/>
                </a:lnTo>
                <a:lnTo>
                  <a:pt x="699" y="1439"/>
                </a:lnTo>
                <a:lnTo>
                  <a:pt x="662" y="1455"/>
                </a:lnTo>
                <a:lnTo>
                  <a:pt x="624" y="1472"/>
                </a:lnTo>
                <a:lnTo>
                  <a:pt x="585" y="1491"/>
                </a:lnTo>
                <a:lnTo>
                  <a:pt x="545" y="1514"/>
                </a:lnTo>
                <a:lnTo>
                  <a:pt x="505" y="1540"/>
                </a:lnTo>
                <a:lnTo>
                  <a:pt x="465" y="1568"/>
                </a:lnTo>
                <a:lnTo>
                  <a:pt x="426" y="1599"/>
                </a:lnTo>
                <a:lnTo>
                  <a:pt x="387" y="1633"/>
                </a:lnTo>
                <a:lnTo>
                  <a:pt x="347" y="1671"/>
                </a:lnTo>
                <a:lnTo>
                  <a:pt x="311" y="1712"/>
                </a:lnTo>
                <a:lnTo>
                  <a:pt x="274" y="1756"/>
                </a:lnTo>
                <a:lnTo>
                  <a:pt x="240" y="1805"/>
                </a:lnTo>
                <a:lnTo>
                  <a:pt x="208" y="1857"/>
                </a:lnTo>
                <a:lnTo>
                  <a:pt x="178" y="1914"/>
                </a:lnTo>
                <a:lnTo>
                  <a:pt x="152" y="1974"/>
                </a:lnTo>
                <a:lnTo>
                  <a:pt x="128" y="2040"/>
                </a:lnTo>
                <a:lnTo>
                  <a:pt x="107" y="2109"/>
                </a:lnTo>
                <a:lnTo>
                  <a:pt x="90" y="2184"/>
                </a:lnTo>
                <a:lnTo>
                  <a:pt x="76" y="2263"/>
                </a:lnTo>
                <a:lnTo>
                  <a:pt x="68" y="2348"/>
                </a:lnTo>
                <a:lnTo>
                  <a:pt x="63" y="2437"/>
                </a:lnTo>
                <a:lnTo>
                  <a:pt x="34" y="2311"/>
                </a:lnTo>
                <a:lnTo>
                  <a:pt x="14" y="2185"/>
                </a:lnTo>
                <a:lnTo>
                  <a:pt x="3" y="2059"/>
                </a:lnTo>
                <a:lnTo>
                  <a:pt x="0" y="1934"/>
                </a:lnTo>
                <a:lnTo>
                  <a:pt x="5" y="1808"/>
                </a:lnTo>
                <a:lnTo>
                  <a:pt x="17" y="1684"/>
                </a:lnTo>
                <a:lnTo>
                  <a:pt x="35" y="1561"/>
                </a:lnTo>
                <a:lnTo>
                  <a:pt x="62" y="1439"/>
                </a:lnTo>
                <a:lnTo>
                  <a:pt x="93" y="1320"/>
                </a:lnTo>
                <a:lnTo>
                  <a:pt x="131" y="1204"/>
                </a:lnTo>
                <a:lnTo>
                  <a:pt x="176" y="1090"/>
                </a:lnTo>
                <a:lnTo>
                  <a:pt x="224" y="980"/>
                </a:lnTo>
                <a:lnTo>
                  <a:pt x="278" y="872"/>
                </a:lnTo>
                <a:lnTo>
                  <a:pt x="337" y="770"/>
                </a:lnTo>
                <a:lnTo>
                  <a:pt x="400" y="672"/>
                </a:lnTo>
                <a:lnTo>
                  <a:pt x="465" y="578"/>
                </a:lnTo>
                <a:lnTo>
                  <a:pt x="536" y="490"/>
                </a:lnTo>
                <a:lnTo>
                  <a:pt x="610" y="408"/>
                </a:lnTo>
                <a:lnTo>
                  <a:pt x="686" y="332"/>
                </a:lnTo>
                <a:lnTo>
                  <a:pt x="763" y="262"/>
                </a:lnTo>
                <a:lnTo>
                  <a:pt x="844" y="198"/>
                </a:lnTo>
                <a:lnTo>
                  <a:pt x="926" y="143"/>
                </a:lnTo>
                <a:lnTo>
                  <a:pt x="1009" y="94"/>
                </a:lnTo>
                <a:lnTo>
                  <a:pt x="1091" y="56"/>
                </a:lnTo>
                <a:lnTo>
                  <a:pt x="1172" y="30"/>
                </a:lnTo>
                <a:lnTo>
                  <a:pt x="1252" y="12"/>
                </a:lnTo>
                <a:lnTo>
                  <a:pt x="1331" y="1"/>
                </a:lnTo>
                <a:lnTo>
                  <a:pt x="140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5844670" y="1085127"/>
            <a:ext cx="2140781" cy="1420467"/>
          </a:xfrm>
          <a:custGeom>
            <a:avLst/>
            <a:gdLst>
              <a:gd name="T0" fmla="*/ 1202 w 2761"/>
              <a:gd name="T1" fmla="*/ 2 h 1832"/>
              <a:gd name="T2" fmla="*/ 1388 w 2761"/>
              <a:gd name="T3" fmla="*/ 15 h 1832"/>
              <a:gd name="T4" fmla="*/ 1563 w 2761"/>
              <a:gd name="T5" fmla="*/ 44 h 1832"/>
              <a:gd name="T6" fmla="*/ 1724 w 2761"/>
              <a:gd name="T7" fmla="*/ 84 h 1832"/>
              <a:gd name="T8" fmla="*/ 1873 w 2761"/>
              <a:gd name="T9" fmla="*/ 133 h 1832"/>
              <a:gd name="T10" fmla="*/ 2008 w 2761"/>
              <a:gd name="T11" fmla="*/ 189 h 1832"/>
              <a:gd name="T12" fmla="*/ 2130 w 2761"/>
              <a:gd name="T13" fmla="*/ 248 h 1832"/>
              <a:gd name="T14" fmla="*/ 2238 w 2761"/>
              <a:gd name="T15" fmla="*/ 309 h 1832"/>
              <a:gd name="T16" fmla="*/ 2329 w 2761"/>
              <a:gd name="T17" fmla="*/ 368 h 1832"/>
              <a:gd name="T18" fmla="*/ 2405 w 2761"/>
              <a:gd name="T19" fmla="*/ 421 h 1832"/>
              <a:gd name="T20" fmla="*/ 2466 w 2761"/>
              <a:gd name="T21" fmla="*/ 469 h 1832"/>
              <a:gd name="T22" fmla="*/ 2509 w 2761"/>
              <a:gd name="T23" fmla="*/ 505 h 1832"/>
              <a:gd name="T24" fmla="*/ 2535 w 2761"/>
              <a:gd name="T25" fmla="*/ 529 h 1832"/>
              <a:gd name="T26" fmla="*/ 2548 w 2761"/>
              <a:gd name="T27" fmla="*/ 545 h 1832"/>
              <a:gd name="T28" fmla="*/ 2571 w 2761"/>
              <a:gd name="T29" fmla="*/ 575 h 1832"/>
              <a:gd name="T30" fmla="*/ 2601 w 2761"/>
              <a:gd name="T31" fmla="*/ 618 h 1832"/>
              <a:gd name="T32" fmla="*/ 2635 w 2761"/>
              <a:gd name="T33" fmla="*/ 673 h 1832"/>
              <a:gd name="T34" fmla="*/ 2672 w 2761"/>
              <a:gd name="T35" fmla="*/ 741 h 1832"/>
              <a:gd name="T36" fmla="*/ 2706 w 2761"/>
              <a:gd name="T37" fmla="*/ 821 h 1832"/>
              <a:gd name="T38" fmla="*/ 2733 w 2761"/>
              <a:gd name="T39" fmla="*/ 913 h 1832"/>
              <a:gd name="T40" fmla="*/ 2753 w 2761"/>
              <a:gd name="T41" fmla="*/ 1016 h 1832"/>
              <a:gd name="T42" fmla="*/ 2761 w 2761"/>
              <a:gd name="T43" fmla="*/ 1128 h 1832"/>
              <a:gd name="T44" fmla="*/ 2753 w 2761"/>
              <a:gd name="T45" fmla="*/ 1250 h 1832"/>
              <a:gd name="T46" fmla="*/ 2728 w 2761"/>
              <a:gd name="T47" fmla="*/ 1383 h 1832"/>
              <a:gd name="T48" fmla="*/ 2679 w 2761"/>
              <a:gd name="T49" fmla="*/ 1525 h 1832"/>
              <a:gd name="T50" fmla="*/ 2606 w 2761"/>
              <a:gd name="T51" fmla="*/ 1674 h 1832"/>
              <a:gd name="T52" fmla="*/ 2505 w 2761"/>
              <a:gd name="T53" fmla="*/ 1832 h 1832"/>
              <a:gd name="T54" fmla="*/ 2533 w 2761"/>
              <a:gd name="T55" fmla="*/ 1770 h 1832"/>
              <a:gd name="T56" fmla="*/ 2537 w 2761"/>
              <a:gd name="T57" fmla="*/ 1720 h 1832"/>
              <a:gd name="T58" fmla="*/ 2521 w 2761"/>
              <a:gd name="T59" fmla="*/ 1679 h 1832"/>
              <a:gd name="T60" fmla="*/ 2488 w 2761"/>
              <a:gd name="T61" fmla="*/ 1648 h 1832"/>
              <a:gd name="T62" fmla="*/ 2445 w 2761"/>
              <a:gd name="T63" fmla="*/ 1626 h 1832"/>
              <a:gd name="T64" fmla="*/ 2394 w 2761"/>
              <a:gd name="T65" fmla="*/ 1611 h 1832"/>
              <a:gd name="T66" fmla="*/ 2340 w 2761"/>
              <a:gd name="T67" fmla="*/ 1605 h 1832"/>
              <a:gd name="T68" fmla="*/ 2286 w 2761"/>
              <a:gd name="T69" fmla="*/ 1603 h 1832"/>
              <a:gd name="T70" fmla="*/ 2221 w 2761"/>
              <a:gd name="T71" fmla="*/ 1597 h 1832"/>
              <a:gd name="T72" fmla="*/ 2142 w 2761"/>
              <a:gd name="T73" fmla="*/ 1589 h 1832"/>
              <a:gd name="T74" fmla="*/ 2053 w 2761"/>
              <a:gd name="T75" fmla="*/ 1577 h 1832"/>
              <a:gd name="T76" fmla="*/ 1960 w 2761"/>
              <a:gd name="T77" fmla="*/ 1560 h 1832"/>
              <a:gd name="T78" fmla="*/ 1863 w 2761"/>
              <a:gd name="T79" fmla="*/ 1534 h 1832"/>
              <a:gd name="T80" fmla="*/ 1767 w 2761"/>
              <a:gd name="T81" fmla="*/ 1497 h 1832"/>
              <a:gd name="T82" fmla="*/ 1675 w 2761"/>
              <a:gd name="T83" fmla="*/ 1449 h 1832"/>
              <a:gd name="T84" fmla="*/ 1590 w 2761"/>
              <a:gd name="T85" fmla="*/ 1384 h 1832"/>
              <a:gd name="T86" fmla="*/ 1514 w 2761"/>
              <a:gd name="T87" fmla="*/ 1304 h 1832"/>
              <a:gd name="T88" fmla="*/ 1452 w 2761"/>
              <a:gd name="T89" fmla="*/ 1205 h 1832"/>
              <a:gd name="T90" fmla="*/ 1399 w 2761"/>
              <a:gd name="T91" fmla="*/ 1075 h 1832"/>
              <a:gd name="T92" fmla="*/ 1333 w 2761"/>
              <a:gd name="T93" fmla="*/ 932 h 1832"/>
              <a:gd name="T94" fmla="*/ 1254 w 2761"/>
              <a:gd name="T95" fmla="*/ 795 h 1832"/>
              <a:gd name="T96" fmla="*/ 1165 w 2761"/>
              <a:gd name="T97" fmla="*/ 668 h 1832"/>
              <a:gd name="T98" fmla="*/ 1064 w 2761"/>
              <a:gd name="T99" fmla="*/ 553 h 1832"/>
              <a:gd name="T100" fmla="*/ 953 w 2761"/>
              <a:gd name="T101" fmla="*/ 452 h 1832"/>
              <a:gd name="T102" fmla="*/ 831 w 2761"/>
              <a:gd name="T103" fmla="*/ 368 h 1832"/>
              <a:gd name="T104" fmla="*/ 699 w 2761"/>
              <a:gd name="T105" fmla="*/ 302 h 1832"/>
              <a:gd name="T106" fmla="*/ 558 w 2761"/>
              <a:gd name="T107" fmla="*/ 257 h 1832"/>
              <a:gd name="T108" fmla="*/ 409 w 2761"/>
              <a:gd name="T109" fmla="*/ 238 h 1832"/>
              <a:gd name="T110" fmla="*/ 250 w 2761"/>
              <a:gd name="T111" fmla="*/ 244 h 1832"/>
              <a:gd name="T112" fmla="*/ 85 w 2761"/>
              <a:gd name="T113" fmla="*/ 281 h 1832"/>
              <a:gd name="T114" fmla="*/ 121 w 2761"/>
              <a:gd name="T115" fmla="*/ 248 h 1832"/>
              <a:gd name="T116" fmla="*/ 355 w 2761"/>
              <a:gd name="T117" fmla="*/ 147 h 1832"/>
              <a:gd name="T118" fmla="*/ 582 w 2761"/>
              <a:gd name="T119" fmla="*/ 75 h 1832"/>
              <a:gd name="T120" fmla="*/ 798 w 2761"/>
              <a:gd name="T121" fmla="*/ 29 h 1832"/>
              <a:gd name="T122" fmla="*/ 1005 w 2761"/>
              <a:gd name="T123" fmla="*/ 5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61" h="1832">
                <a:moveTo>
                  <a:pt x="1105" y="0"/>
                </a:moveTo>
                <a:lnTo>
                  <a:pt x="1202" y="2"/>
                </a:lnTo>
                <a:lnTo>
                  <a:pt x="1296" y="7"/>
                </a:lnTo>
                <a:lnTo>
                  <a:pt x="1388" y="15"/>
                </a:lnTo>
                <a:lnTo>
                  <a:pt x="1477" y="28"/>
                </a:lnTo>
                <a:lnTo>
                  <a:pt x="1563" y="44"/>
                </a:lnTo>
                <a:lnTo>
                  <a:pt x="1645" y="62"/>
                </a:lnTo>
                <a:lnTo>
                  <a:pt x="1724" y="84"/>
                </a:lnTo>
                <a:lnTo>
                  <a:pt x="1800" y="108"/>
                </a:lnTo>
                <a:lnTo>
                  <a:pt x="1873" y="133"/>
                </a:lnTo>
                <a:lnTo>
                  <a:pt x="1943" y="160"/>
                </a:lnTo>
                <a:lnTo>
                  <a:pt x="2008" y="189"/>
                </a:lnTo>
                <a:lnTo>
                  <a:pt x="2071" y="219"/>
                </a:lnTo>
                <a:lnTo>
                  <a:pt x="2130" y="248"/>
                </a:lnTo>
                <a:lnTo>
                  <a:pt x="2187" y="280"/>
                </a:lnTo>
                <a:lnTo>
                  <a:pt x="2238" y="309"/>
                </a:lnTo>
                <a:lnTo>
                  <a:pt x="2286" y="339"/>
                </a:lnTo>
                <a:lnTo>
                  <a:pt x="2329" y="368"/>
                </a:lnTo>
                <a:lnTo>
                  <a:pt x="2370" y="395"/>
                </a:lnTo>
                <a:lnTo>
                  <a:pt x="2405" y="421"/>
                </a:lnTo>
                <a:lnTo>
                  <a:pt x="2438" y="446"/>
                </a:lnTo>
                <a:lnTo>
                  <a:pt x="2466" y="469"/>
                </a:lnTo>
                <a:lnTo>
                  <a:pt x="2489" y="488"/>
                </a:lnTo>
                <a:lnTo>
                  <a:pt x="2509" y="505"/>
                </a:lnTo>
                <a:lnTo>
                  <a:pt x="2525" y="518"/>
                </a:lnTo>
                <a:lnTo>
                  <a:pt x="2535" y="529"/>
                </a:lnTo>
                <a:lnTo>
                  <a:pt x="2540" y="534"/>
                </a:lnTo>
                <a:lnTo>
                  <a:pt x="2548" y="545"/>
                </a:lnTo>
                <a:lnTo>
                  <a:pt x="2559" y="558"/>
                </a:lnTo>
                <a:lnTo>
                  <a:pt x="2571" y="575"/>
                </a:lnTo>
                <a:lnTo>
                  <a:pt x="2585" y="595"/>
                </a:lnTo>
                <a:lnTo>
                  <a:pt x="2601" y="618"/>
                </a:lnTo>
                <a:lnTo>
                  <a:pt x="2618" y="644"/>
                </a:lnTo>
                <a:lnTo>
                  <a:pt x="2635" y="673"/>
                </a:lnTo>
                <a:lnTo>
                  <a:pt x="2653" y="706"/>
                </a:lnTo>
                <a:lnTo>
                  <a:pt x="2672" y="741"/>
                </a:lnTo>
                <a:lnTo>
                  <a:pt x="2689" y="781"/>
                </a:lnTo>
                <a:lnTo>
                  <a:pt x="2706" y="821"/>
                </a:lnTo>
                <a:lnTo>
                  <a:pt x="2720" y="866"/>
                </a:lnTo>
                <a:lnTo>
                  <a:pt x="2733" y="913"/>
                </a:lnTo>
                <a:lnTo>
                  <a:pt x="2745" y="963"/>
                </a:lnTo>
                <a:lnTo>
                  <a:pt x="2753" y="1016"/>
                </a:lnTo>
                <a:lnTo>
                  <a:pt x="2758" y="1071"/>
                </a:lnTo>
                <a:lnTo>
                  <a:pt x="2761" y="1128"/>
                </a:lnTo>
                <a:lnTo>
                  <a:pt x="2759" y="1187"/>
                </a:lnTo>
                <a:lnTo>
                  <a:pt x="2753" y="1250"/>
                </a:lnTo>
                <a:lnTo>
                  <a:pt x="2742" y="1316"/>
                </a:lnTo>
                <a:lnTo>
                  <a:pt x="2728" y="1383"/>
                </a:lnTo>
                <a:lnTo>
                  <a:pt x="2706" y="1452"/>
                </a:lnTo>
                <a:lnTo>
                  <a:pt x="2679" y="1525"/>
                </a:lnTo>
                <a:lnTo>
                  <a:pt x="2647" y="1598"/>
                </a:lnTo>
                <a:lnTo>
                  <a:pt x="2606" y="1674"/>
                </a:lnTo>
                <a:lnTo>
                  <a:pt x="2560" y="1752"/>
                </a:lnTo>
                <a:lnTo>
                  <a:pt x="2505" y="1832"/>
                </a:lnTo>
                <a:lnTo>
                  <a:pt x="2522" y="1800"/>
                </a:lnTo>
                <a:lnTo>
                  <a:pt x="2533" y="1770"/>
                </a:lnTo>
                <a:lnTo>
                  <a:pt x="2538" y="1744"/>
                </a:lnTo>
                <a:lnTo>
                  <a:pt x="2537" y="1720"/>
                </a:lnTo>
                <a:lnTo>
                  <a:pt x="2531" y="1698"/>
                </a:lnTo>
                <a:lnTo>
                  <a:pt x="2521" y="1679"/>
                </a:lnTo>
                <a:lnTo>
                  <a:pt x="2506" y="1662"/>
                </a:lnTo>
                <a:lnTo>
                  <a:pt x="2488" y="1648"/>
                </a:lnTo>
                <a:lnTo>
                  <a:pt x="2467" y="1636"/>
                </a:lnTo>
                <a:lnTo>
                  <a:pt x="2445" y="1626"/>
                </a:lnTo>
                <a:lnTo>
                  <a:pt x="2420" y="1618"/>
                </a:lnTo>
                <a:lnTo>
                  <a:pt x="2394" y="1611"/>
                </a:lnTo>
                <a:lnTo>
                  <a:pt x="2366" y="1607"/>
                </a:lnTo>
                <a:lnTo>
                  <a:pt x="2340" y="1605"/>
                </a:lnTo>
                <a:lnTo>
                  <a:pt x="2312" y="1603"/>
                </a:lnTo>
                <a:lnTo>
                  <a:pt x="2286" y="1603"/>
                </a:lnTo>
                <a:lnTo>
                  <a:pt x="2255" y="1601"/>
                </a:lnTo>
                <a:lnTo>
                  <a:pt x="2221" y="1597"/>
                </a:lnTo>
                <a:lnTo>
                  <a:pt x="2183" y="1594"/>
                </a:lnTo>
                <a:lnTo>
                  <a:pt x="2142" y="1589"/>
                </a:lnTo>
                <a:lnTo>
                  <a:pt x="2099" y="1584"/>
                </a:lnTo>
                <a:lnTo>
                  <a:pt x="2053" y="1577"/>
                </a:lnTo>
                <a:lnTo>
                  <a:pt x="2007" y="1569"/>
                </a:lnTo>
                <a:lnTo>
                  <a:pt x="1960" y="1560"/>
                </a:lnTo>
                <a:lnTo>
                  <a:pt x="1911" y="1548"/>
                </a:lnTo>
                <a:lnTo>
                  <a:pt x="1863" y="1534"/>
                </a:lnTo>
                <a:lnTo>
                  <a:pt x="1816" y="1517"/>
                </a:lnTo>
                <a:lnTo>
                  <a:pt x="1767" y="1497"/>
                </a:lnTo>
                <a:lnTo>
                  <a:pt x="1720" y="1475"/>
                </a:lnTo>
                <a:lnTo>
                  <a:pt x="1675" y="1449"/>
                </a:lnTo>
                <a:lnTo>
                  <a:pt x="1631" y="1418"/>
                </a:lnTo>
                <a:lnTo>
                  <a:pt x="1590" y="1384"/>
                </a:lnTo>
                <a:lnTo>
                  <a:pt x="1551" y="1346"/>
                </a:lnTo>
                <a:lnTo>
                  <a:pt x="1514" y="1304"/>
                </a:lnTo>
                <a:lnTo>
                  <a:pt x="1481" y="1257"/>
                </a:lnTo>
                <a:lnTo>
                  <a:pt x="1452" y="1205"/>
                </a:lnTo>
                <a:lnTo>
                  <a:pt x="1428" y="1147"/>
                </a:lnTo>
                <a:lnTo>
                  <a:pt x="1399" y="1075"/>
                </a:lnTo>
                <a:lnTo>
                  <a:pt x="1367" y="1003"/>
                </a:lnTo>
                <a:lnTo>
                  <a:pt x="1333" y="932"/>
                </a:lnTo>
                <a:lnTo>
                  <a:pt x="1295" y="862"/>
                </a:lnTo>
                <a:lnTo>
                  <a:pt x="1254" y="795"/>
                </a:lnTo>
                <a:lnTo>
                  <a:pt x="1211" y="730"/>
                </a:lnTo>
                <a:lnTo>
                  <a:pt x="1165" y="668"/>
                </a:lnTo>
                <a:lnTo>
                  <a:pt x="1116" y="609"/>
                </a:lnTo>
                <a:lnTo>
                  <a:pt x="1064" y="553"/>
                </a:lnTo>
                <a:lnTo>
                  <a:pt x="1009" y="500"/>
                </a:lnTo>
                <a:lnTo>
                  <a:pt x="953" y="452"/>
                </a:lnTo>
                <a:lnTo>
                  <a:pt x="893" y="407"/>
                </a:lnTo>
                <a:lnTo>
                  <a:pt x="831" y="368"/>
                </a:lnTo>
                <a:lnTo>
                  <a:pt x="766" y="332"/>
                </a:lnTo>
                <a:lnTo>
                  <a:pt x="699" y="302"/>
                </a:lnTo>
                <a:lnTo>
                  <a:pt x="629" y="277"/>
                </a:lnTo>
                <a:lnTo>
                  <a:pt x="558" y="257"/>
                </a:lnTo>
                <a:lnTo>
                  <a:pt x="485" y="244"/>
                </a:lnTo>
                <a:lnTo>
                  <a:pt x="409" y="238"/>
                </a:lnTo>
                <a:lnTo>
                  <a:pt x="330" y="238"/>
                </a:lnTo>
                <a:lnTo>
                  <a:pt x="250" y="244"/>
                </a:lnTo>
                <a:lnTo>
                  <a:pt x="169" y="259"/>
                </a:lnTo>
                <a:lnTo>
                  <a:pt x="85" y="281"/>
                </a:lnTo>
                <a:lnTo>
                  <a:pt x="0" y="310"/>
                </a:lnTo>
                <a:lnTo>
                  <a:pt x="121" y="248"/>
                </a:lnTo>
                <a:lnTo>
                  <a:pt x="239" y="194"/>
                </a:lnTo>
                <a:lnTo>
                  <a:pt x="355" y="147"/>
                </a:lnTo>
                <a:lnTo>
                  <a:pt x="469" y="108"/>
                </a:lnTo>
                <a:lnTo>
                  <a:pt x="582" y="75"/>
                </a:lnTo>
                <a:lnTo>
                  <a:pt x="691" y="49"/>
                </a:lnTo>
                <a:lnTo>
                  <a:pt x="798" y="29"/>
                </a:lnTo>
                <a:lnTo>
                  <a:pt x="903" y="15"/>
                </a:lnTo>
                <a:lnTo>
                  <a:pt x="1005" y="5"/>
                </a:lnTo>
                <a:lnTo>
                  <a:pt x="1105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7227402" y="1499171"/>
            <a:ext cx="1156068" cy="2277245"/>
          </a:xfrm>
          <a:custGeom>
            <a:avLst/>
            <a:gdLst>
              <a:gd name="T0" fmla="*/ 918 w 1491"/>
              <a:gd name="T1" fmla="*/ 162 h 2937"/>
              <a:gd name="T2" fmla="*/ 1130 w 1491"/>
              <a:gd name="T3" fmla="*/ 428 h 2937"/>
              <a:gd name="T4" fmla="*/ 1291 w 1491"/>
              <a:gd name="T5" fmla="*/ 718 h 2937"/>
              <a:gd name="T6" fmla="*/ 1404 w 1491"/>
              <a:gd name="T7" fmla="*/ 1022 h 2937"/>
              <a:gd name="T8" fmla="*/ 1470 w 1491"/>
              <a:gd name="T9" fmla="*/ 1332 h 2937"/>
              <a:gd name="T10" fmla="*/ 1491 w 1491"/>
              <a:gd name="T11" fmla="*/ 1640 h 2937"/>
              <a:gd name="T12" fmla="*/ 1482 w 1491"/>
              <a:gd name="T13" fmla="*/ 1839 h 2937"/>
              <a:gd name="T14" fmla="*/ 1433 w 1491"/>
              <a:gd name="T15" fmla="*/ 2125 h 2937"/>
              <a:gd name="T16" fmla="*/ 1347 w 1491"/>
              <a:gd name="T17" fmla="*/ 2386 h 2937"/>
              <a:gd name="T18" fmla="*/ 1206 w 1491"/>
              <a:gd name="T19" fmla="*/ 2606 h 2937"/>
              <a:gd name="T20" fmla="*/ 1040 w 1491"/>
              <a:gd name="T21" fmla="*/ 2760 h 2937"/>
              <a:gd name="T22" fmla="*/ 867 w 1491"/>
              <a:gd name="T23" fmla="*/ 2860 h 2937"/>
              <a:gd name="T24" fmla="*/ 692 w 1491"/>
              <a:gd name="T25" fmla="*/ 2916 h 2937"/>
              <a:gd name="T26" fmla="*/ 523 w 1491"/>
              <a:gd name="T27" fmla="*/ 2936 h 2937"/>
              <a:gd name="T28" fmla="*/ 367 w 1491"/>
              <a:gd name="T29" fmla="*/ 2931 h 2937"/>
              <a:gd name="T30" fmla="*/ 230 w 1491"/>
              <a:gd name="T31" fmla="*/ 2909 h 2937"/>
              <a:gd name="T32" fmla="*/ 120 w 1491"/>
              <a:gd name="T33" fmla="*/ 2878 h 2937"/>
              <a:gd name="T34" fmla="*/ 41 w 1491"/>
              <a:gd name="T35" fmla="*/ 2851 h 2937"/>
              <a:gd name="T36" fmla="*/ 3 w 1491"/>
              <a:gd name="T37" fmla="*/ 2835 h 2937"/>
              <a:gd name="T38" fmla="*/ 7 w 1491"/>
              <a:gd name="T39" fmla="*/ 2836 h 2937"/>
              <a:gd name="T40" fmla="*/ 37 w 1491"/>
              <a:gd name="T41" fmla="*/ 2844 h 2937"/>
              <a:gd name="T42" fmla="*/ 83 w 1491"/>
              <a:gd name="T43" fmla="*/ 2851 h 2937"/>
              <a:gd name="T44" fmla="*/ 135 w 1491"/>
              <a:gd name="T45" fmla="*/ 2848 h 2937"/>
              <a:gd name="T46" fmla="*/ 185 w 1491"/>
              <a:gd name="T47" fmla="*/ 2830 h 2937"/>
              <a:gd name="T48" fmla="*/ 224 w 1491"/>
              <a:gd name="T49" fmla="*/ 2787 h 2937"/>
              <a:gd name="T50" fmla="*/ 243 w 1491"/>
              <a:gd name="T51" fmla="*/ 2711 h 2937"/>
              <a:gd name="T52" fmla="*/ 231 w 1491"/>
              <a:gd name="T53" fmla="*/ 2595 h 2937"/>
              <a:gd name="T54" fmla="*/ 218 w 1491"/>
              <a:gd name="T55" fmla="*/ 2515 h 2937"/>
              <a:gd name="T56" fmla="*/ 196 w 1491"/>
              <a:gd name="T57" fmla="*/ 2384 h 2937"/>
              <a:gd name="T58" fmla="*/ 177 w 1491"/>
              <a:gd name="T59" fmla="*/ 2225 h 2937"/>
              <a:gd name="T60" fmla="*/ 175 w 1491"/>
              <a:gd name="T61" fmla="*/ 2060 h 2937"/>
              <a:gd name="T62" fmla="*/ 200 w 1491"/>
              <a:gd name="T63" fmla="*/ 1910 h 2937"/>
              <a:gd name="T64" fmla="*/ 247 w 1491"/>
              <a:gd name="T65" fmla="*/ 1811 h 2937"/>
              <a:gd name="T66" fmla="*/ 324 w 1491"/>
              <a:gd name="T67" fmla="*/ 1700 h 2937"/>
              <a:gd name="T68" fmla="*/ 417 w 1491"/>
              <a:gd name="T69" fmla="*/ 1589 h 2937"/>
              <a:gd name="T70" fmla="*/ 514 w 1491"/>
              <a:gd name="T71" fmla="*/ 1483 h 2937"/>
              <a:gd name="T72" fmla="*/ 605 w 1491"/>
              <a:gd name="T73" fmla="*/ 1392 h 2937"/>
              <a:gd name="T74" fmla="*/ 673 w 1491"/>
              <a:gd name="T75" fmla="*/ 1325 h 2937"/>
              <a:gd name="T76" fmla="*/ 709 w 1491"/>
              <a:gd name="T77" fmla="*/ 1292 h 2937"/>
              <a:gd name="T78" fmla="*/ 721 w 1491"/>
              <a:gd name="T79" fmla="*/ 1279 h 2937"/>
              <a:gd name="T80" fmla="*/ 759 w 1491"/>
              <a:gd name="T81" fmla="*/ 1225 h 2937"/>
              <a:gd name="T82" fmla="*/ 816 w 1491"/>
              <a:gd name="T83" fmla="*/ 1132 h 2937"/>
              <a:gd name="T84" fmla="*/ 876 w 1491"/>
              <a:gd name="T85" fmla="*/ 1002 h 2937"/>
              <a:gd name="T86" fmla="*/ 927 w 1491"/>
              <a:gd name="T87" fmla="*/ 842 h 2937"/>
              <a:gd name="T88" fmla="*/ 953 w 1491"/>
              <a:gd name="T89" fmla="*/ 657 h 2937"/>
              <a:gd name="T90" fmla="*/ 941 w 1491"/>
              <a:gd name="T91" fmla="*/ 451 h 2937"/>
              <a:gd name="T92" fmla="*/ 879 w 1491"/>
              <a:gd name="T93" fmla="*/ 231 h 2937"/>
              <a:gd name="T94" fmla="*/ 747 w 1491"/>
              <a:gd name="T95" fmla="*/ 0 h 2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91" h="2937">
                <a:moveTo>
                  <a:pt x="747" y="0"/>
                </a:moveTo>
                <a:lnTo>
                  <a:pt x="837" y="79"/>
                </a:lnTo>
                <a:lnTo>
                  <a:pt x="918" y="162"/>
                </a:lnTo>
                <a:lnTo>
                  <a:pt x="995" y="247"/>
                </a:lnTo>
                <a:lnTo>
                  <a:pt x="1066" y="336"/>
                </a:lnTo>
                <a:lnTo>
                  <a:pt x="1130" y="428"/>
                </a:lnTo>
                <a:lnTo>
                  <a:pt x="1189" y="522"/>
                </a:lnTo>
                <a:lnTo>
                  <a:pt x="1243" y="619"/>
                </a:lnTo>
                <a:lnTo>
                  <a:pt x="1291" y="718"/>
                </a:lnTo>
                <a:lnTo>
                  <a:pt x="1335" y="817"/>
                </a:lnTo>
                <a:lnTo>
                  <a:pt x="1371" y="920"/>
                </a:lnTo>
                <a:lnTo>
                  <a:pt x="1404" y="1022"/>
                </a:lnTo>
                <a:lnTo>
                  <a:pt x="1432" y="1124"/>
                </a:lnTo>
                <a:lnTo>
                  <a:pt x="1453" y="1228"/>
                </a:lnTo>
                <a:lnTo>
                  <a:pt x="1470" y="1332"/>
                </a:lnTo>
                <a:lnTo>
                  <a:pt x="1482" y="1435"/>
                </a:lnTo>
                <a:lnTo>
                  <a:pt x="1489" y="1538"/>
                </a:lnTo>
                <a:lnTo>
                  <a:pt x="1491" y="1640"/>
                </a:lnTo>
                <a:lnTo>
                  <a:pt x="1491" y="1640"/>
                </a:lnTo>
                <a:lnTo>
                  <a:pt x="1489" y="1740"/>
                </a:lnTo>
                <a:lnTo>
                  <a:pt x="1482" y="1839"/>
                </a:lnTo>
                <a:lnTo>
                  <a:pt x="1470" y="1937"/>
                </a:lnTo>
                <a:lnTo>
                  <a:pt x="1454" y="2032"/>
                </a:lnTo>
                <a:lnTo>
                  <a:pt x="1433" y="2125"/>
                </a:lnTo>
                <a:lnTo>
                  <a:pt x="1408" y="2216"/>
                </a:lnTo>
                <a:lnTo>
                  <a:pt x="1379" y="2303"/>
                </a:lnTo>
                <a:lnTo>
                  <a:pt x="1347" y="2386"/>
                </a:lnTo>
                <a:lnTo>
                  <a:pt x="1309" y="2468"/>
                </a:lnTo>
                <a:lnTo>
                  <a:pt x="1259" y="2540"/>
                </a:lnTo>
                <a:lnTo>
                  <a:pt x="1206" y="2606"/>
                </a:lnTo>
                <a:lnTo>
                  <a:pt x="1153" y="2663"/>
                </a:lnTo>
                <a:lnTo>
                  <a:pt x="1096" y="2714"/>
                </a:lnTo>
                <a:lnTo>
                  <a:pt x="1040" y="2760"/>
                </a:lnTo>
                <a:lnTo>
                  <a:pt x="983" y="2798"/>
                </a:lnTo>
                <a:lnTo>
                  <a:pt x="926" y="2833"/>
                </a:lnTo>
                <a:lnTo>
                  <a:pt x="867" y="2860"/>
                </a:lnTo>
                <a:lnTo>
                  <a:pt x="809" y="2884"/>
                </a:lnTo>
                <a:lnTo>
                  <a:pt x="750" y="2902"/>
                </a:lnTo>
                <a:lnTo>
                  <a:pt x="692" y="2916"/>
                </a:lnTo>
                <a:lnTo>
                  <a:pt x="635" y="2927"/>
                </a:lnTo>
                <a:lnTo>
                  <a:pt x="578" y="2934"/>
                </a:lnTo>
                <a:lnTo>
                  <a:pt x="523" y="2936"/>
                </a:lnTo>
                <a:lnTo>
                  <a:pt x="470" y="2937"/>
                </a:lnTo>
                <a:lnTo>
                  <a:pt x="417" y="2935"/>
                </a:lnTo>
                <a:lnTo>
                  <a:pt x="367" y="2931"/>
                </a:lnTo>
                <a:lnTo>
                  <a:pt x="319" y="2924"/>
                </a:lnTo>
                <a:lnTo>
                  <a:pt x="273" y="2918"/>
                </a:lnTo>
                <a:lnTo>
                  <a:pt x="230" y="2909"/>
                </a:lnTo>
                <a:lnTo>
                  <a:pt x="190" y="2899"/>
                </a:lnTo>
                <a:lnTo>
                  <a:pt x="152" y="2889"/>
                </a:lnTo>
                <a:lnTo>
                  <a:pt x="120" y="2878"/>
                </a:lnTo>
                <a:lnTo>
                  <a:pt x="89" y="2869"/>
                </a:lnTo>
                <a:lnTo>
                  <a:pt x="63" y="2860"/>
                </a:lnTo>
                <a:lnTo>
                  <a:pt x="41" y="2851"/>
                </a:lnTo>
                <a:lnTo>
                  <a:pt x="24" y="2844"/>
                </a:lnTo>
                <a:lnTo>
                  <a:pt x="11" y="2839"/>
                </a:lnTo>
                <a:lnTo>
                  <a:pt x="3" y="2835"/>
                </a:lnTo>
                <a:lnTo>
                  <a:pt x="0" y="2834"/>
                </a:lnTo>
                <a:lnTo>
                  <a:pt x="2" y="2834"/>
                </a:lnTo>
                <a:lnTo>
                  <a:pt x="7" y="2836"/>
                </a:lnTo>
                <a:lnTo>
                  <a:pt x="15" y="2838"/>
                </a:lnTo>
                <a:lnTo>
                  <a:pt x="25" y="2840"/>
                </a:lnTo>
                <a:lnTo>
                  <a:pt x="37" y="2844"/>
                </a:lnTo>
                <a:lnTo>
                  <a:pt x="50" y="2847"/>
                </a:lnTo>
                <a:lnTo>
                  <a:pt x="66" y="2850"/>
                </a:lnTo>
                <a:lnTo>
                  <a:pt x="83" y="2851"/>
                </a:lnTo>
                <a:lnTo>
                  <a:pt x="100" y="2852"/>
                </a:lnTo>
                <a:lnTo>
                  <a:pt x="117" y="2851"/>
                </a:lnTo>
                <a:lnTo>
                  <a:pt x="135" y="2848"/>
                </a:lnTo>
                <a:lnTo>
                  <a:pt x="152" y="2844"/>
                </a:lnTo>
                <a:lnTo>
                  <a:pt x="169" y="2839"/>
                </a:lnTo>
                <a:lnTo>
                  <a:pt x="185" y="2830"/>
                </a:lnTo>
                <a:lnTo>
                  <a:pt x="201" y="2818"/>
                </a:lnTo>
                <a:lnTo>
                  <a:pt x="214" y="2804"/>
                </a:lnTo>
                <a:lnTo>
                  <a:pt x="224" y="2787"/>
                </a:lnTo>
                <a:lnTo>
                  <a:pt x="234" y="2766"/>
                </a:lnTo>
                <a:lnTo>
                  <a:pt x="239" y="2741"/>
                </a:lnTo>
                <a:lnTo>
                  <a:pt x="243" y="2711"/>
                </a:lnTo>
                <a:lnTo>
                  <a:pt x="243" y="2676"/>
                </a:lnTo>
                <a:lnTo>
                  <a:pt x="239" y="2638"/>
                </a:lnTo>
                <a:lnTo>
                  <a:pt x="231" y="2595"/>
                </a:lnTo>
                <a:lnTo>
                  <a:pt x="228" y="2575"/>
                </a:lnTo>
                <a:lnTo>
                  <a:pt x="223" y="2548"/>
                </a:lnTo>
                <a:lnTo>
                  <a:pt x="218" y="2515"/>
                </a:lnTo>
                <a:lnTo>
                  <a:pt x="211" y="2476"/>
                </a:lnTo>
                <a:lnTo>
                  <a:pt x="203" y="2431"/>
                </a:lnTo>
                <a:lnTo>
                  <a:pt x="196" y="2384"/>
                </a:lnTo>
                <a:lnTo>
                  <a:pt x="189" y="2333"/>
                </a:lnTo>
                <a:lnTo>
                  <a:pt x="182" y="2279"/>
                </a:lnTo>
                <a:lnTo>
                  <a:pt x="177" y="2225"/>
                </a:lnTo>
                <a:lnTo>
                  <a:pt x="173" y="2169"/>
                </a:lnTo>
                <a:lnTo>
                  <a:pt x="173" y="2114"/>
                </a:lnTo>
                <a:lnTo>
                  <a:pt x="175" y="2060"/>
                </a:lnTo>
                <a:lnTo>
                  <a:pt x="179" y="2007"/>
                </a:lnTo>
                <a:lnTo>
                  <a:pt x="186" y="1957"/>
                </a:lnTo>
                <a:lnTo>
                  <a:pt x="200" y="1910"/>
                </a:lnTo>
                <a:lnTo>
                  <a:pt x="211" y="1879"/>
                </a:lnTo>
                <a:lnTo>
                  <a:pt x="227" y="1846"/>
                </a:lnTo>
                <a:lnTo>
                  <a:pt x="247" y="1811"/>
                </a:lnTo>
                <a:lnTo>
                  <a:pt x="270" y="1775"/>
                </a:lnTo>
                <a:lnTo>
                  <a:pt x="295" y="1738"/>
                </a:lnTo>
                <a:lnTo>
                  <a:pt x="324" y="1700"/>
                </a:lnTo>
                <a:lnTo>
                  <a:pt x="354" y="1664"/>
                </a:lnTo>
                <a:lnTo>
                  <a:pt x="384" y="1626"/>
                </a:lnTo>
                <a:lnTo>
                  <a:pt x="417" y="1589"/>
                </a:lnTo>
                <a:lnTo>
                  <a:pt x="450" y="1552"/>
                </a:lnTo>
                <a:lnTo>
                  <a:pt x="483" y="1517"/>
                </a:lnTo>
                <a:lnTo>
                  <a:pt x="514" y="1483"/>
                </a:lnTo>
                <a:lnTo>
                  <a:pt x="546" y="1450"/>
                </a:lnTo>
                <a:lnTo>
                  <a:pt x="576" y="1420"/>
                </a:lnTo>
                <a:lnTo>
                  <a:pt x="605" y="1392"/>
                </a:lnTo>
                <a:lnTo>
                  <a:pt x="629" y="1367"/>
                </a:lnTo>
                <a:lnTo>
                  <a:pt x="653" y="1345"/>
                </a:lnTo>
                <a:lnTo>
                  <a:pt x="673" y="1325"/>
                </a:lnTo>
                <a:lnTo>
                  <a:pt x="690" y="1311"/>
                </a:lnTo>
                <a:lnTo>
                  <a:pt x="702" y="1299"/>
                </a:lnTo>
                <a:lnTo>
                  <a:pt x="709" y="1292"/>
                </a:lnTo>
                <a:lnTo>
                  <a:pt x="712" y="1290"/>
                </a:lnTo>
                <a:lnTo>
                  <a:pt x="715" y="1287"/>
                </a:lnTo>
                <a:lnTo>
                  <a:pt x="721" y="1279"/>
                </a:lnTo>
                <a:lnTo>
                  <a:pt x="730" y="1266"/>
                </a:lnTo>
                <a:lnTo>
                  <a:pt x="744" y="1248"/>
                </a:lnTo>
                <a:lnTo>
                  <a:pt x="759" y="1225"/>
                </a:lnTo>
                <a:lnTo>
                  <a:pt x="776" y="1199"/>
                </a:lnTo>
                <a:lnTo>
                  <a:pt x="796" y="1168"/>
                </a:lnTo>
                <a:lnTo>
                  <a:pt x="816" y="1132"/>
                </a:lnTo>
                <a:lnTo>
                  <a:pt x="837" y="1092"/>
                </a:lnTo>
                <a:lnTo>
                  <a:pt x="856" y="1050"/>
                </a:lnTo>
                <a:lnTo>
                  <a:pt x="876" y="1002"/>
                </a:lnTo>
                <a:lnTo>
                  <a:pt x="894" y="953"/>
                </a:lnTo>
                <a:lnTo>
                  <a:pt x="911" y="899"/>
                </a:lnTo>
                <a:lnTo>
                  <a:pt x="927" y="842"/>
                </a:lnTo>
                <a:lnTo>
                  <a:pt x="939" y="783"/>
                </a:lnTo>
                <a:lnTo>
                  <a:pt x="948" y="722"/>
                </a:lnTo>
                <a:lnTo>
                  <a:pt x="953" y="657"/>
                </a:lnTo>
                <a:lnTo>
                  <a:pt x="955" y="591"/>
                </a:lnTo>
                <a:lnTo>
                  <a:pt x="951" y="522"/>
                </a:lnTo>
                <a:lnTo>
                  <a:pt x="941" y="451"/>
                </a:lnTo>
                <a:lnTo>
                  <a:pt x="927" y="379"/>
                </a:lnTo>
                <a:lnTo>
                  <a:pt x="906" y="306"/>
                </a:lnTo>
                <a:lnTo>
                  <a:pt x="879" y="231"/>
                </a:lnTo>
                <a:lnTo>
                  <a:pt x="843" y="155"/>
                </a:lnTo>
                <a:lnTo>
                  <a:pt x="800" y="79"/>
                </a:lnTo>
                <a:lnTo>
                  <a:pt x="747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5970501" y="3435255"/>
            <a:ext cx="2253983" cy="995568"/>
          </a:xfrm>
          <a:custGeom>
            <a:avLst/>
            <a:gdLst>
              <a:gd name="T0" fmla="*/ 2785 w 2907"/>
              <a:gd name="T1" fmla="*/ 223 h 1284"/>
              <a:gd name="T2" fmla="*/ 2586 w 2907"/>
              <a:gd name="T3" fmla="*/ 507 h 1284"/>
              <a:gd name="T4" fmla="*/ 2371 w 2907"/>
              <a:gd name="T5" fmla="*/ 737 h 1284"/>
              <a:gd name="T6" fmla="*/ 2146 w 2907"/>
              <a:gd name="T7" fmla="*/ 915 h 1284"/>
              <a:gd name="T8" fmla="*/ 1919 w 2907"/>
              <a:gd name="T9" fmla="*/ 1052 h 1284"/>
              <a:gd name="T10" fmla="*/ 1696 w 2907"/>
              <a:gd name="T11" fmla="*/ 1149 h 1284"/>
              <a:gd name="T12" fmla="*/ 1482 w 2907"/>
              <a:gd name="T13" fmla="*/ 1216 h 1284"/>
              <a:gd name="T14" fmla="*/ 1286 w 2907"/>
              <a:gd name="T15" fmla="*/ 1256 h 1284"/>
              <a:gd name="T16" fmla="*/ 1114 w 2907"/>
              <a:gd name="T17" fmla="*/ 1277 h 1284"/>
              <a:gd name="T18" fmla="*/ 971 w 2907"/>
              <a:gd name="T19" fmla="*/ 1284 h 1284"/>
              <a:gd name="T20" fmla="*/ 865 w 2907"/>
              <a:gd name="T21" fmla="*/ 1283 h 1284"/>
              <a:gd name="T22" fmla="*/ 801 w 2907"/>
              <a:gd name="T23" fmla="*/ 1280 h 1284"/>
              <a:gd name="T24" fmla="*/ 633 w 2907"/>
              <a:gd name="T25" fmla="*/ 1228 h 1284"/>
              <a:gd name="T26" fmla="*/ 437 w 2907"/>
              <a:gd name="T27" fmla="*/ 1123 h 1284"/>
              <a:gd name="T28" fmla="*/ 287 w 2907"/>
              <a:gd name="T29" fmla="*/ 993 h 1284"/>
              <a:gd name="T30" fmla="*/ 174 w 2907"/>
              <a:gd name="T31" fmla="*/ 848 h 1284"/>
              <a:gd name="T32" fmla="*/ 94 w 2907"/>
              <a:gd name="T33" fmla="*/ 700 h 1284"/>
              <a:gd name="T34" fmla="*/ 42 w 2907"/>
              <a:gd name="T35" fmla="*/ 556 h 1284"/>
              <a:gd name="T36" fmla="*/ 13 w 2907"/>
              <a:gd name="T37" fmla="*/ 427 h 1284"/>
              <a:gd name="T38" fmla="*/ 1 w 2907"/>
              <a:gd name="T39" fmla="*/ 324 h 1284"/>
              <a:gd name="T40" fmla="*/ 0 w 2907"/>
              <a:gd name="T41" fmla="*/ 255 h 1284"/>
              <a:gd name="T42" fmla="*/ 5 w 2907"/>
              <a:gd name="T43" fmla="*/ 236 h 1284"/>
              <a:gd name="T44" fmla="*/ 10 w 2907"/>
              <a:gd name="T45" fmla="*/ 255 h 1284"/>
              <a:gd name="T46" fmla="*/ 19 w 2907"/>
              <a:gd name="T47" fmla="*/ 288 h 1284"/>
              <a:gd name="T48" fmla="*/ 40 w 2907"/>
              <a:gd name="T49" fmla="*/ 324 h 1284"/>
              <a:gd name="T50" fmla="*/ 78 w 2907"/>
              <a:gd name="T51" fmla="*/ 351 h 1284"/>
              <a:gd name="T52" fmla="*/ 139 w 2907"/>
              <a:gd name="T53" fmla="*/ 359 h 1284"/>
              <a:gd name="T54" fmla="*/ 229 w 2907"/>
              <a:gd name="T55" fmla="*/ 337 h 1284"/>
              <a:gd name="T56" fmla="*/ 371 w 2907"/>
              <a:gd name="T57" fmla="*/ 266 h 1284"/>
              <a:gd name="T58" fmla="*/ 540 w 2907"/>
              <a:gd name="T59" fmla="*/ 175 h 1284"/>
              <a:gd name="T60" fmla="*/ 692 w 2907"/>
              <a:gd name="T61" fmla="*/ 112 h 1284"/>
              <a:gd name="T62" fmla="*/ 839 w 2907"/>
              <a:gd name="T63" fmla="*/ 77 h 1284"/>
              <a:gd name="T64" fmla="*/ 989 w 2907"/>
              <a:gd name="T65" fmla="*/ 74 h 1284"/>
              <a:gd name="T66" fmla="*/ 1153 w 2907"/>
              <a:gd name="T67" fmla="*/ 109 h 1284"/>
              <a:gd name="T68" fmla="*/ 1338 w 2907"/>
              <a:gd name="T69" fmla="*/ 181 h 1284"/>
              <a:gd name="T70" fmla="*/ 1554 w 2907"/>
              <a:gd name="T71" fmla="*/ 295 h 1284"/>
              <a:gd name="T72" fmla="*/ 1813 w 2907"/>
              <a:gd name="T73" fmla="*/ 396 h 1284"/>
              <a:gd name="T74" fmla="*/ 2050 w 2907"/>
              <a:gd name="T75" fmla="*/ 431 h 1284"/>
              <a:gd name="T76" fmla="*/ 2257 w 2907"/>
              <a:gd name="T77" fmla="*/ 422 h 1284"/>
              <a:gd name="T78" fmla="*/ 2435 w 2907"/>
              <a:gd name="T79" fmla="*/ 376 h 1284"/>
              <a:gd name="T80" fmla="*/ 2587 w 2907"/>
              <a:gd name="T81" fmla="*/ 301 h 1284"/>
              <a:gd name="T82" fmla="*/ 2714 w 2907"/>
              <a:gd name="T83" fmla="*/ 208 h 1284"/>
              <a:gd name="T84" fmla="*/ 2821 w 2907"/>
              <a:gd name="T85" fmla="*/ 105 h 1284"/>
              <a:gd name="T86" fmla="*/ 2907 w 2907"/>
              <a:gd name="T87" fmla="*/ 0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7" h="1284">
                <a:moveTo>
                  <a:pt x="2907" y="0"/>
                </a:moveTo>
                <a:lnTo>
                  <a:pt x="2847" y="114"/>
                </a:lnTo>
                <a:lnTo>
                  <a:pt x="2785" y="223"/>
                </a:lnTo>
                <a:lnTo>
                  <a:pt x="2721" y="324"/>
                </a:lnTo>
                <a:lnTo>
                  <a:pt x="2654" y="419"/>
                </a:lnTo>
                <a:lnTo>
                  <a:pt x="2586" y="507"/>
                </a:lnTo>
                <a:lnTo>
                  <a:pt x="2515" y="590"/>
                </a:lnTo>
                <a:lnTo>
                  <a:pt x="2443" y="666"/>
                </a:lnTo>
                <a:lnTo>
                  <a:pt x="2371" y="737"/>
                </a:lnTo>
                <a:lnTo>
                  <a:pt x="2296" y="801"/>
                </a:lnTo>
                <a:lnTo>
                  <a:pt x="2222" y="862"/>
                </a:lnTo>
                <a:lnTo>
                  <a:pt x="2146" y="915"/>
                </a:lnTo>
                <a:lnTo>
                  <a:pt x="2071" y="965"/>
                </a:lnTo>
                <a:lnTo>
                  <a:pt x="1995" y="1011"/>
                </a:lnTo>
                <a:lnTo>
                  <a:pt x="1919" y="1052"/>
                </a:lnTo>
                <a:lnTo>
                  <a:pt x="1844" y="1089"/>
                </a:lnTo>
                <a:lnTo>
                  <a:pt x="1769" y="1120"/>
                </a:lnTo>
                <a:lnTo>
                  <a:pt x="1696" y="1149"/>
                </a:lnTo>
                <a:lnTo>
                  <a:pt x="1622" y="1175"/>
                </a:lnTo>
                <a:lnTo>
                  <a:pt x="1552" y="1197"/>
                </a:lnTo>
                <a:lnTo>
                  <a:pt x="1482" y="1216"/>
                </a:lnTo>
                <a:lnTo>
                  <a:pt x="1415" y="1232"/>
                </a:lnTo>
                <a:lnTo>
                  <a:pt x="1350" y="1245"/>
                </a:lnTo>
                <a:lnTo>
                  <a:pt x="1286" y="1256"/>
                </a:lnTo>
                <a:lnTo>
                  <a:pt x="1225" y="1264"/>
                </a:lnTo>
                <a:lnTo>
                  <a:pt x="1168" y="1272"/>
                </a:lnTo>
                <a:lnTo>
                  <a:pt x="1114" y="1277"/>
                </a:lnTo>
                <a:lnTo>
                  <a:pt x="1063" y="1280"/>
                </a:lnTo>
                <a:lnTo>
                  <a:pt x="1014" y="1283"/>
                </a:lnTo>
                <a:lnTo>
                  <a:pt x="971" y="1284"/>
                </a:lnTo>
                <a:lnTo>
                  <a:pt x="930" y="1284"/>
                </a:lnTo>
                <a:lnTo>
                  <a:pt x="895" y="1284"/>
                </a:lnTo>
                <a:lnTo>
                  <a:pt x="865" y="1283"/>
                </a:lnTo>
                <a:lnTo>
                  <a:pt x="839" y="1281"/>
                </a:lnTo>
                <a:lnTo>
                  <a:pt x="816" y="1280"/>
                </a:lnTo>
                <a:lnTo>
                  <a:pt x="801" y="1280"/>
                </a:lnTo>
                <a:lnTo>
                  <a:pt x="790" y="1280"/>
                </a:lnTo>
                <a:lnTo>
                  <a:pt x="709" y="1255"/>
                </a:lnTo>
                <a:lnTo>
                  <a:pt x="633" y="1228"/>
                </a:lnTo>
                <a:lnTo>
                  <a:pt x="563" y="1196"/>
                </a:lnTo>
                <a:lnTo>
                  <a:pt x="498" y="1161"/>
                </a:lnTo>
                <a:lnTo>
                  <a:pt x="437" y="1123"/>
                </a:lnTo>
                <a:lnTo>
                  <a:pt x="382" y="1081"/>
                </a:lnTo>
                <a:lnTo>
                  <a:pt x="333" y="1037"/>
                </a:lnTo>
                <a:lnTo>
                  <a:pt x="287" y="993"/>
                </a:lnTo>
                <a:lnTo>
                  <a:pt x="245" y="946"/>
                </a:lnTo>
                <a:lnTo>
                  <a:pt x="207" y="897"/>
                </a:lnTo>
                <a:lnTo>
                  <a:pt x="174" y="848"/>
                </a:lnTo>
                <a:lnTo>
                  <a:pt x="144" y="799"/>
                </a:lnTo>
                <a:lnTo>
                  <a:pt x="118" y="749"/>
                </a:lnTo>
                <a:lnTo>
                  <a:pt x="94" y="700"/>
                </a:lnTo>
                <a:lnTo>
                  <a:pt x="74" y="650"/>
                </a:lnTo>
                <a:lnTo>
                  <a:pt x="57" y="603"/>
                </a:lnTo>
                <a:lnTo>
                  <a:pt x="42" y="556"/>
                </a:lnTo>
                <a:lnTo>
                  <a:pt x="30" y="511"/>
                </a:lnTo>
                <a:lnTo>
                  <a:pt x="21" y="468"/>
                </a:lnTo>
                <a:lnTo>
                  <a:pt x="13" y="427"/>
                </a:lnTo>
                <a:lnTo>
                  <a:pt x="7" y="391"/>
                </a:lnTo>
                <a:lnTo>
                  <a:pt x="4" y="355"/>
                </a:lnTo>
                <a:lnTo>
                  <a:pt x="1" y="324"/>
                </a:lnTo>
                <a:lnTo>
                  <a:pt x="0" y="296"/>
                </a:lnTo>
                <a:lnTo>
                  <a:pt x="0" y="274"/>
                </a:lnTo>
                <a:lnTo>
                  <a:pt x="0" y="255"/>
                </a:lnTo>
                <a:lnTo>
                  <a:pt x="1" y="241"/>
                </a:lnTo>
                <a:lnTo>
                  <a:pt x="4" y="233"/>
                </a:lnTo>
                <a:lnTo>
                  <a:pt x="5" y="236"/>
                </a:lnTo>
                <a:lnTo>
                  <a:pt x="6" y="240"/>
                </a:lnTo>
                <a:lnTo>
                  <a:pt x="7" y="246"/>
                </a:lnTo>
                <a:lnTo>
                  <a:pt x="10" y="255"/>
                </a:lnTo>
                <a:lnTo>
                  <a:pt x="11" y="266"/>
                </a:lnTo>
                <a:lnTo>
                  <a:pt x="15" y="276"/>
                </a:lnTo>
                <a:lnTo>
                  <a:pt x="19" y="288"/>
                </a:lnTo>
                <a:lnTo>
                  <a:pt x="24" y="301"/>
                </a:lnTo>
                <a:lnTo>
                  <a:pt x="31" y="313"/>
                </a:lnTo>
                <a:lnTo>
                  <a:pt x="40" y="324"/>
                </a:lnTo>
                <a:lnTo>
                  <a:pt x="51" y="334"/>
                </a:lnTo>
                <a:lnTo>
                  <a:pt x="63" y="343"/>
                </a:lnTo>
                <a:lnTo>
                  <a:pt x="78" y="351"/>
                </a:lnTo>
                <a:lnTo>
                  <a:pt x="95" y="357"/>
                </a:lnTo>
                <a:lnTo>
                  <a:pt x="116" y="359"/>
                </a:lnTo>
                <a:lnTo>
                  <a:pt x="139" y="359"/>
                </a:lnTo>
                <a:lnTo>
                  <a:pt x="166" y="355"/>
                </a:lnTo>
                <a:lnTo>
                  <a:pt x="196" y="349"/>
                </a:lnTo>
                <a:lnTo>
                  <a:pt x="229" y="337"/>
                </a:lnTo>
                <a:lnTo>
                  <a:pt x="267" y="321"/>
                </a:lnTo>
                <a:lnTo>
                  <a:pt x="309" y="301"/>
                </a:lnTo>
                <a:lnTo>
                  <a:pt x="371" y="266"/>
                </a:lnTo>
                <a:lnTo>
                  <a:pt x="430" y="233"/>
                </a:lnTo>
                <a:lnTo>
                  <a:pt x="485" y="203"/>
                </a:lnTo>
                <a:lnTo>
                  <a:pt x="540" y="175"/>
                </a:lnTo>
                <a:lnTo>
                  <a:pt x="591" y="152"/>
                </a:lnTo>
                <a:lnTo>
                  <a:pt x="642" y="131"/>
                </a:lnTo>
                <a:lnTo>
                  <a:pt x="692" y="112"/>
                </a:lnTo>
                <a:lnTo>
                  <a:pt x="742" y="97"/>
                </a:lnTo>
                <a:lnTo>
                  <a:pt x="790" y="85"/>
                </a:lnTo>
                <a:lnTo>
                  <a:pt x="839" y="77"/>
                </a:lnTo>
                <a:lnTo>
                  <a:pt x="888" y="73"/>
                </a:lnTo>
                <a:lnTo>
                  <a:pt x="938" y="72"/>
                </a:lnTo>
                <a:lnTo>
                  <a:pt x="989" y="74"/>
                </a:lnTo>
                <a:lnTo>
                  <a:pt x="1042" y="82"/>
                </a:lnTo>
                <a:lnTo>
                  <a:pt x="1097" y="93"/>
                </a:lnTo>
                <a:lnTo>
                  <a:pt x="1153" y="109"/>
                </a:lnTo>
                <a:lnTo>
                  <a:pt x="1212" y="127"/>
                </a:lnTo>
                <a:lnTo>
                  <a:pt x="1274" y="152"/>
                </a:lnTo>
                <a:lnTo>
                  <a:pt x="1338" y="181"/>
                </a:lnTo>
                <a:lnTo>
                  <a:pt x="1406" y="214"/>
                </a:lnTo>
                <a:lnTo>
                  <a:pt x="1478" y="252"/>
                </a:lnTo>
                <a:lnTo>
                  <a:pt x="1554" y="295"/>
                </a:lnTo>
                <a:lnTo>
                  <a:pt x="1636" y="342"/>
                </a:lnTo>
                <a:lnTo>
                  <a:pt x="1726" y="372"/>
                </a:lnTo>
                <a:lnTo>
                  <a:pt x="1813" y="396"/>
                </a:lnTo>
                <a:lnTo>
                  <a:pt x="1895" y="413"/>
                </a:lnTo>
                <a:lnTo>
                  <a:pt x="1974" y="425"/>
                </a:lnTo>
                <a:lnTo>
                  <a:pt x="2050" y="431"/>
                </a:lnTo>
                <a:lnTo>
                  <a:pt x="2122" y="433"/>
                </a:lnTo>
                <a:lnTo>
                  <a:pt x="2191" y="430"/>
                </a:lnTo>
                <a:lnTo>
                  <a:pt x="2257" y="422"/>
                </a:lnTo>
                <a:lnTo>
                  <a:pt x="2319" y="410"/>
                </a:lnTo>
                <a:lnTo>
                  <a:pt x="2379" y="395"/>
                </a:lnTo>
                <a:lnTo>
                  <a:pt x="2435" y="376"/>
                </a:lnTo>
                <a:lnTo>
                  <a:pt x="2489" y="354"/>
                </a:lnTo>
                <a:lnTo>
                  <a:pt x="2539" y="329"/>
                </a:lnTo>
                <a:lnTo>
                  <a:pt x="2587" y="301"/>
                </a:lnTo>
                <a:lnTo>
                  <a:pt x="2632" y="273"/>
                </a:lnTo>
                <a:lnTo>
                  <a:pt x="2675" y="241"/>
                </a:lnTo>
                <a:lnTo>
                  <a:pt x="2714" y="208"/>
                </a:lnTo>
                <a:lnTo>
                  <a:pt x="2753" y="175"/>
                </a:lnTo>
                <a:lnTo>
                  <a:pt x="2788" y="140"/>
                </a:lnTo>
                <a:lnTo>
                  <a:pt x="2821" y="105"/>
                </a:lnTo>
                <a:lnTo>
                  <a:pt x="2851" y="69"/>
                </a:lnTo>
                <a:lnTo>
                  <a:pt x="2880" y="34"/>
                </a:lnTo>
                <a:lnTo>
                  <a:pt x="2907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5086363" y="2340441"/>
            <a:ext cx="1539098" cy="2087281"/>
          </a:xfrm>
          <a:custGeom>
            <a:avLst/>
            <a:gdLst>
              <a:gd name="T0" fmla="*/ 731 w 1985"/>
              <a:gd name="T1" fmla="*/ 43 h 2692"/>
              <a:gd name="T2" fmla="*/ 680 w 1985"/>
              <a:gd name="T3" fmla="*/ 110 h 2692"/>
              <a:gd name="T4" fmla="*/ 693 w 1985"/>
              <a:gd name="T5" fmla="*/ 182 h 2692"/>
              <a:gd name="T6" fmla="*/ 755 w 1985"/>
              <a:gd name="T7" fmla="*/ 261 h 2692"/>
              <a:gd name="T8" fmla="*/ 847 w 1985"/>
              <a:gd name="T9" fmla="*/ 349 h 2692"/>
              <a:gd name="T10" fmla="*/ 956 w 1985"/>
              <a:gd name="T11" fmla="*/ 449 h 2692"/>
              <a:gd name="T12" fmla="*/ 1066 w 1985"/>
              <a:gd name="T13" fmla="*/ 562 h 2692"/>
              <a:gd name="T14" fmla="*/ 1160 w 1985"/>
              <a:gd name="T15" fmla="*/ 690 h 2692"/>
              <a:gd name="T16" fmla="*/ 1224 w 1985"/>
              <a:gd name="T17" fmla="*/ 837 h 2692"/>
              <a:gd name="T18" fmla="*/ 1252 w 1985"/>
              <a:gd name="T19" fmla="*/ 1005 h 2692"/>
              <a:gd name="T20" fmla="*/ 1243 w 1985"/>
              <a:gd name="T21" fmla="*/ 1186 h 2692"/>
              <a:gd name="T22" fmla="*/ 1214 w 1985"/>
              <a:gd name="T23" fmla="*/ 1367 h 2692"/>
              <a:gd name="T24" fmla="*/ 1180 w 1985"/>
              <a:gd name="T25" fmla="*/ 1531 h 2692"/>
              <a:gd name="T26" fmla="*/ 1158 w 1985"/>
              <a:gd name="T27" fmla="*/ 1662 h 2692"/>
              <a:gd name="T28" fmla="*/ 1158 w 1985"/>
              <a:gd name="T29" fmla="*/ 1746 h 2692"/>
              <a:gd name="T30" fmla="*/ 1173 w 1985"/>
              <a:gd name="T31" fmla="*/ 1846 h 2692"/>
              <a:gd name="T32" fmla="*/ 1206 w 1985"/>
              <a:gd name="T33" fmla="*/ 1972 h 2692"/>
              <a:gd name="T34" fmla="*/ 1264 w 1985"/>
              <a:gd name="T35" fmla="*/ 2112 h 2692"/>
              <a:gd name="T36" fmla="*/ 1349 w 1985"/>
              <a:gd name="T37" fmla="*/ 2259 h 2692"/>
              <a:gd name="T38" fmla="*/ 1467 w 1985"/>
              <a:gd name="T39" fmla="*/ 2402 h 2692"/>
              <a:gd name="T40" fmla="*/ 1624 w 1985"/>
              <a:gd name="T41" fmla="*/ 2532 h 2692"/>
              <a:gd name="T42" fmla="*/ 1823 w 1985"/>
              <a:gd name="T43" fmla="*/ 2638 h 2692"/>
              <a:gd name="T44" fmla="*/ 1860 w 1985"/>
              <a:gd name="T45" fmla="*/ 2679 h 2692"/>
              <a:gd name="T46" fmla="*/ 1521 w 1985"/>
              <a:gd name="T47" fmla="*/ 2613 h 2692"/>
              <a:gd name="T48" fmla="*/ 1223 w 1985"/>
              <a:gd name="T49" fmla="*/ 2510 h 2692"/>
              <a:gd name="T50" fmla="*/ 966 w 1985"/>
              <a:gd name="T51" fmla="*/ 2379 h 2692"/>
              <a:gd name="T52" fmla="*/ 747 w 1985"/>
              <a:gd name="T53" fmla="*/ 2224 h 2692"/>
              <a:gd name="T54" fmla="*/ 561 w 1985"/>
              <a:gd name="T55" fmla="*/ 2054 h 2692"/>
              <a:gd name="T56" fmla="*/ 409 w 1985"/>
              <a:gd name="T57" fmla="*/ 1877 h 2692"/>
              <a:gd name="T58" fmla="*/ 284 w 1985"/>
              <a:gd name="T59" fmla="*/ 1700 h 2692"/>
              <a:gd name="T60" fmla="*/ 187 w 1985"/>
              <a:gd name="T61" fmla="*/ 1530 h 2692"/>
              <a:gd name="T62" fmla="*/ 113 w 1985"/>
              <a:gd name="T63" fmla="*/ 1374 h 2692"/>
              <a:gd name="T64" fmla="*/ 60 w 1985"/>
              <a:gd name="T65" fmla="*/ 1239 h 2692"/>
              <a:gd name="T66" fmla="*/ 26 w 1985"/>
              <a:gd name="T67" fmla="*/ 1132 h 2692"/>
              <a:gd name="T68" fmla="*/ 8 w 1985"/>
              <a:gd name="T69" fmla="*/ 1063 h 2692"/>
              <a:gd name="T70" fmla="*/ 1 w 1985"/>
              <a:gd name="T71" fmla="*/ 884 h 2692"/>
              <a:gd name="T72" fmla="*/ 41 w 1985"/>
              <a:gd name="T73" fmla="*/ 664 h 2692"/>
              <a:gd name="T74" fmla="*/ 122 w 1985"/>
              <a:gd name="T75" fmla="*/ 475 h 2692"/>
              <a:gd name="T76" fmla="*/ 235 w 1985"/>
              <a:gd name="T77" fmla="*/ 319 h 2692"/>
              <a:gd name="T78" fmla="*/ 370 w 1985"/>
              <a:gd name="T79" fmla="*/ 193 h 2692"/>
              <a:gd name="T80" fmla="*/ 516 w 1985"/>
              <a:gd name="T81" fmla="*/ 97 h 2692"/>
              <a:gd name="T82" fmla="*/ 666 w 1985"/>
              <a:gd name="T83" fmla="*/ 33 h 2692"/>
              <a:gd name="T84" fmla="*/ 808 w 1985"/>
              <a:gd name="T85" fmla="*/ 0 h 2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85" h="2692">
                <a:moveTo>
                  <a:pt x="808" y="0"/>
                </a:moveTo>
                <a:lnTo>
                  <a:pt x="764" y="22"/>
                </a:lnTo>
                <a:lnTo>
                  <a:pt x="731" y="43"/>
                </a:lnTo>
                <a:lnTo>
                  <a:pt x="707" y="66"/>
                </a:lnTo>
                <a:lnTo>
                  <a:pt x="690" y="88"/>
                </a:lnTo>
                <a:lnTo>
                  <a:pt x="680" y="110"/>
                </a:lnTo>
                <a:lnTo>
                  <a:pt x="679" y="134"/>
                </a:lnTo>
                <a:lnTo>
                  <a:pt x="684" y="158"/>
                </a:lnTo>
                <a:lnTo>
                  <a:pt x="693" y="182"/>
                </a:lnTo>
                <a:lnTo>
                  <a:pt x="709" y="209"/>
                </a:lnTo>
                <a:lnTo>
                  <a:pt x="730" y="234"/>
                </a:lnTo>
                <a:lnTo>
                  <a:pt x="755" y="261"/>
                </a:lnTo>
                <a:lnTo>
                  <a:pt x="783" y="290"/>
                </a:lnTo>
                <a:lnTo>
                  <a:pt x="814" y="319"/>
                </a:lnTo>
                <a:lnTo>
                  <a:pt x="847" y="349"/>
                </a:lnTo>
                <a:lnTo>
                  <a:pt x="882" y="381"/>
                </a:lnTo>
                <a:lnTo>
                  <a:pt x="919" y="413"/>
                </a:lnTo>
                <a:lnTo>
                  <a:pt x="956" y="449"/>
                </a:lnTo>
                <a:lnTo>
                  <a:pt x="994" y="484"/>
                </a:lnTo>
                <a:lnTo>
                  <a:pt x="1030" y="522"/>
                </a:lnTo>
                <a:lnTo>
                  <a:pt x="1066" y="562"/>
                </a:lnTo>
                <a:lnTo>
                  <a:pt x="1100" y="602"/>
                </a:lnTo>
                <a:lnTo>
                  <a:pt x="1131" y="646"/>
                </a:lnTo>
                <a:lnTo>
                  <a:pt x="1160" y="690"/>
                </a:lnTo>
                <a:lnTo>
                  <a:pt x="1186" y="737"/>
                </a:lnTo>
                <a:lnTo>
                  <a:pt x="1207" y="786"/>
                </a:lnTo>
                <a:lnTo>
                  <a:pt x="1224" y="837"/>
                </a:lnTo>
                <a:lnTo>
                  <a:pt x="1239" y="891"/>
                </a:lnTo>
                <a:lnTo>
                  <a:pt x="1248" y="946"/>
                </a:lnTo>
                <a:lnTo>
                  <a:pt x="1252" y="1005"/>
                </a:lnTo>
                <a:lnTo>
                  <a:pt x="1253" y="1064"/>
                </a:lnTo>
                <a:lnTo>
                  <a:pt x="1249" y="1124"/>
                </a:lnTo>
                <a:lnTo>
                  <a:pt x="1243" y="1186"/>
                </a:lnTo>
                <a:lnTo>
                  <a:pt x="1235" y="1248"/>
                </a:lnTo>
                <a:lnTo>
                  <a:pt x="1224" y="1308"/>
                </a:lnTo>
                <a:lnTo>
                  <a:pt x="1214" y="1367"/>
                </a:lnTo>
                <a:lnTo>
                  <a:pt x="1202" y="1423"/>
                </a:lnTo>
                <a:lnTo>
                  <a:pt x="1190" y="1479"/>
                </a:lnTo>
                <a:lnTo>
                  <a:pt x="1180" y="1531"/>
                </a:lnTo>
                <a:lnTo>
                  <a:pt x="1171" y="1580"/>
                </a:lnTo>
                <a:lnTo>
                  <a:pt x="1163" y="1623"/>
                </a:lnTo>
                <a:lnTo>
                  <a:pt x="1158" y="1662"/>
                </a:lnTo>
                <a:lnTo>
                  <a:pt x="1156" y="1696"/>
                </a:lnTo>
                <a:lnTo>
                  <a:pt x="1156" y="1719"/>
                </a:lnTo>
                <a:lnTo>
                  <a:pt x="1158" y="1746"/>
                </a:lnTo>
                <a:lnTo>
                  <a:pt x="1161" y="1776"/>
                </a:lnTo>
                <a:lnTo>
                  <a:pt x="1167" y="1809"/>
                </a:lnTo>
                <a:lnTo>
                  <a:pt x="1173" y="1846"/>
                </a:lnTo>
                <a:lnTo>
                  <a:pt x="1182" y="1887"/>
                </a:lnTo>
                <a:lnTo>
                  <a:pt x="1193" y="1929"/>
                </a:lnTo>
                <a:lnTo>
                  <a:pt x="1206" y="1972"/>
                </a:lnTo>
                <a:lnTo>
                  <a:pt x="1223" y="2018"/>
                </a:lnTo>
                <a:lnTo>
                  <a:pt x="1241" y="2065"/>
                </a:lnTo>
                <a:lnTo>
                  <a:pt x="1264" y="2112"/>
                </a:lnTo>
                <a:lnTo>
                  <a:pt x="1289" y="2162"/>
                </a:lnTo>
                <a:lnTo>
                  <a:pt x="1316" y="2211"/>
                </a:lnTo>
                <a:lnTo>
                  <a:pt x="1349" y="2259"/>
                </a:lnTo>
                <a:lnTo>
                  <a:pt x="1384" y="2308"/>
                </a:lnTo>
                <a:lnTo>
                  <a:pt x="1424" y="2356"/>
                </a:lnTo>
                <a:lnTo>
                  <a:pt x="1467" y="2402"/>
                </a:lnTo>
                <a:lnTo>
                  <a:pt x="1515" y="2447"/>
                </a:lnTo>
                <a:lnTo>
                  <a:pt x="1567" y="2490"/>
                </a:lnTo>
                <a:lnTo>
                  <a:pt x="1624" y="2532"/>
                </a:lnTo>
                <a:lnTo>
                  <a:pt x="1686" y="2570"/>
                </a:lnTo>
                <a:lnTo>
                  <a:pt x="1753" y="2605"/>
                </a:lnTo>
                <a:lnTo>
                  <a:pt x="1823" y="2638"/>
                </a:lnTo>
                <a:lnTo>
                  <a:pt x="1901" y="2667"/>
                </a:lnTo>
                <a:lnTo>
                  <a:pt x="1985" y="2692"/>
                </a:lnTo>
                <a:lnTo>
                  <a:pt x="1860" y="2679"/>
                </a:lnTo>
                <a:lnTo>
                  <a:pt x="1742" y="2662"/>
                </a:lnTo>
                <a:lnTo>
                  <a:pt x="1629" y="2640"/>
                </a:lnTo>
                <a:lnTo>
                  <a:pt x="1521" y="2613"/>
                </a:lnTo>
                <a:lnTo>
                  <a:pt x="1417" y="2582"/>
                </a:lnTo>
                <a:lnTo>
                  <a:pt x="1317" y="2548"/>
                </a:lnTo>
                <a:lnTo>
                  <a:pt x="1223" y="2510"/>
                </a:lnTo>
                <a:lnTo>
                  <a:pt x="1134" y="2469"/>
                </a:lnTo>
                <a:lnTo>
                  <a:pt x="1047" y="2424"/>
                </a:lnTo>
                <a:lnTo>
                  <a:pt x="966" y="2379"/>
                </a:lnTo>
                <a:lnTo>
                  <a:pt x="889" y="2329"/>
                </a:lnTo>
                <a:lnTo>
                  <a:pt x="815" y="2278"/>
                </a:lnTo>
                <a:lnTo>
                  <a:pt x="747" y="2224"/>
                </a:lnTo>
                <a:lnTo>
                  <a:pt x="682" y="2169"/>
                </a:lnTo>
                <a:lnTo>
                  <a:pt x="620" y="2112"/>
                </a:lnTo>
                <a:lnTo>
                  <a:pt x="561" y="2054"/>
                </a:lnTo>
                <a:lnTo>
                  <a:pt x="507" y="1995"/>
                </a:lnTo>
                <a:lnTo>
                  <a:pt x="456" y="1936"/>
                </a:lnTo>
                <a:lnTo>
                  <a:pt x="409" y="1877"/>
                </a:lnTo>
                <a:lnTo>
                  <a:pt x="364" y="1817"/>
                </a:lnTo>
                <a:lnTo>
                  <a:pt x="322" y="1758"/>
                </a:lnTo>
                <a:lnTo>
                  <a:pt x="284" y="1700"/>
                </a:lnTo>
                <a:lnTo>
                  <a:pt x="249" y="1641"/>
                </a:lnTo>
                <a:lnTo>
                  <a:pt x="216" y="1585"/>
                </a:lnTo>
                <a:lnTo>
                  <a:pt x="187" y="1530"/>
                </a:lnTo>
                <a:lnTo>
                  <a:pt x="160" y="1476"/>
                </a:lnTo>
                <a:lnTo>
                  <a:pt x="135" y="1423"/>
                </a:lnTo>
                <a:lnTo>
                  <a:pt x="113" y="1374"/>
                </a:lnTo>
                <a:lnTo>
                  <a:pt x="93" y="1325"/>
                </a:lnTo>
                <a:lnTo>
                  <a:pt x="76" y="1280"/>
                </a:lnTo>
                <a:lnTo>
                  <a:pt x="60" y="1239"/>
                </a:lnTo>
                <a:lnTo>
                  <a:pt x="47" y="1199"/>
                </a:lnTo>
                <a:lnTo>
                  <a:pt x="35" y="1164"/>
                </a:lnTo>
                <a:lnTo>
                  <a:pt x="26" y="1132"/>
                </a:lnTo>
                <a:lnTo>
                  <a:pt x="18" y="1105"/>
                </a:lnTo>
                <a:lnTo>
                  <a:pt x="12" y="1081"/>
                </a:lnTo>
                <a:lnTo>
                  <a:pt x="8" y="1063"/>
                </a:lnTo>
                <a:lnTo>
                  <a:pt x="4" y="1048"/>
                </a:lnTo>
                <a:lnTo>
                  <a:pt x="0" y="964"/>
                </a:lnTo>
                <a:lnTo>
                  <a:pt x="1" y="884"/>
                </a:lnTo>
                <a:lnTo>
                  <a:pt x="9" y="807"/>
                </a:lnTo>
                <a:lnTo>
                  <a:pt x="22" y="733"/>
                </a:lnTo>
                <a:lnTo>
                  <a:pt x="41" y="664"/>
                </a:lnTo>
                <a:lnTo>
                  <a:pt x="64" y="598"/>
                </a:lnTo>
                <a:lnTo>
                  <a:pt x="90" y="534"/>
                </a:lnTo>
                <a:lnTo>
                  <a:pt x="122" y="475"/>
                </a:lnTo>
                <a:lnTo>
                  <a:pt x="156" y="420"/>
                </a:lnTo>
                <a:lnTo>
                  <a:pt x="194" y="367"/>
                </a:lnTo>
                <a:lnTo>
                  <a:pt x="235" y="319"/>
                </a:lnTo>
                <a:lnTo>
                  <a:pt x="278" y="273"/>
                </a:lnTo>
                <a:lnTo>
                  <a:pt x="322" y="231"/>
                </a:lnTo>
                <a:lnTo>
                  <a:pt x="370" y="193"/>
                </a:lnTo>
                <a:lnTo>
                  <a:pt x="418" y="158"/>
                </a:lnTo>
                <a:lnTo>
                  <a:pt x="467" y="126"/>
                </a:lnTo>
                <a:lnTo>
                  <a:pt x="516" y="97"/>
                </a:lnTo>
                <a:lnTo>
                  <a:pt x="566" y="72"/>
                </a:lnTo>
                <a:lnTo>
                  <a:pt x="616" y="51"/>
                </a:lnTo>
                <a:lnTo>
                  <a:pt x="666" y="33"/>
                </a:lnTo>
                <a:lnTo>
                  <a:pt x="714" y="18"/>
                </a:lnTo>
                <a:lnTo>
                  <a:pt x="762" y="8"/>
                </a:lnTo>
                <a:lnTo>
                  <a:pt x="808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29904" y="1831191"/>
            <a:ext cx="3327973" cy="2408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,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explicabo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sit,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, qui </a:t>
            </a:r>
            <a:r>
              <a:rPr lang="en-US" dirty="0" err="1"/>
              <a:t>ratione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126225" y="1928591"/>
            <a:ext cx="90377" cy="90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26225" y="2738748"/>
            <a:ext cx="90377" cy="90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26225" y="3533784"/>
            <a:ext cx="90377" cy="90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84335" y="2475941"/>
            <a:ext cx="1673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8348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/>
          <a:stretch/>
        </p:blipFill>
        <p:spPr>
          <a:xfrm>
            <a:off x="-5248" y="-9144"/>
            <a:ext cx="9149248" cy="51526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7016" y="541073"/>
            <a:ext cx="2293344" cy="1748438"/>
            <a:chOff x="1089936" y="778817"/>
            <a:chExt cx="2293344" cy="1748438"/>
          </a:xfrm>
        </p:grpSpPr>
        <p:sp>
          <p:nvSpPr>
            <p:cNvPr id="10" name="Shape 145"/>
            <p:cNvSpPr/>
            <p:nvPr/>
          </p:nvSpPr>
          <p:spPr>
            <a:xfrm>
              <a:off x="1089936" y="919294"/>
              <a:ext cx="2293344" cy="121058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7500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lang="en-US" sz="7200" dirty="0"/>
                <a:t>END</a:t>
              </a:r>
              <a:endParaRPr sz="7200" dirty="0"/>
            </a:p>
          </p:txBody>
        </p:sp>
        <p:sp>
          <p:nvSpPr>
            <p:cNvPr id="19" name="Shape 153"/>
            <p:cNvSpPr/>
            <p:nvPr/>
          </p:nvSpPr>
          <p:spPr>
            <a:xfrm>
              <a:off x="1177061" y="778817"/>
              <a:ext cx="2070202" cy="3488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1700" cap="all">
                  <a:latin typeface="Georgia"/>
                  <a:ea typeface="Georgia"/>
                  <a:cs typeface="Georgia"/>
                  <a:sym typeface="Georgia"/>
                </a:defRPr>
              </a:lvl1pPr>
            </a:lstStyle>
            <a:p>
              <a:pPr algn="ctr"/>
              <a:r>
                <a:rPr sz="1600" dirty="0"/>
                <a:t>Power point</a:t>
              </a:r>
            </a:p>
          </p:txBody>
        </p:sp>
        <p:sp>
          <p:nvSpPr>
            <p:cNvPr id="34" name="Shape 159"/>
            <p:cNvSpPr/>
            <p:nvPr/>
          </p:nvSpPr>
          <p:spPr>
            <a:xfrm>
              <a:off x="1177060" y="2048305"/>
              <a:ext cx="2074140" cy="0"/>
            </a:xfrm>
            <a:prstGeom prst="line">
              <a:avLst/>
            </a:prstGeom>
            <a:ln w="25400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  <p:sp>
          <p:nvSpPr>
            <p:cNvPr id="35" name="Shape 159"/>
            <p:cNvSpPr/>
            <p:nvPr/>
          </p:nvSpPr>
          <p:spPr>
            <a:xfrm>
              <a:off x="3015093" y="959572"/>
              <a:ext cx="232169" cy="0"/>
            </a:xfrm>
            <a:prstGeom prst="line">
              <a:avLst/>
            </a:prstGeom>
            <a:ln w="25400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  <p:sp>
          <p:nvSpPr>
            <p:cNvPr id="36" name="Shape 159"/>
            <p:cNvSpPr/>
            <p:nvPr/>
          </p:nvSpPr>
          <p:spPr>
            <a:xfrm>
              <a:off x="1179786" y="959572"/>
              <a:ext cx="240735" cy="0"/>
            </a:xfrm>
            <a:prstGeom prst="line">
              <a:avLst/>
            </a:prstGeom>
            <a:ln w="25400">
              <a:solidFill>
                <a:schemeClr val="tx1"/>
              </a:solidFill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 sz="2400"/>
              </a:pPr>
              <a:endParaRPr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94620" y="2108013"/>
              <a:ext cx="1860445" cy="419242"/>
              <a:chOff x="1294620" y="2108013"/>
              <a:chExt cx="1860445" cy="419242"/>
            </a:xfrm>
          </p:grpSpPr>
          <p:sp>
            <p:nvSpPr>
              <p:cNvPr id="16" name="Shape 150"/>
              <p:cNvSpPr/>
              <p:nvPr/>
            </p:nvSpPr>
            <p:spPr>
              <a:xfrm>
                <a:off x="2550261" y="2231010"/>
                <a:ext cx="182164" cy="173248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tx1"/>
              </a:solidFill>
              <a:ln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5" name="Shape 159"/>
              <p:cNvSpPr/>
              <p:nvPr/>
            </p:nvSpPr>
            <p:spPr>
              <a:xfrm>
                <a:off x="2851363" y="2273729"/>
                <a:ext cx="303702" cy="1"/>
              </a:xfrm>
              <a:prstGeom prst="line">
                <a:avLst/>
              </a:prstGeom>
              <a:ln w="25400">
                <a:solidFill>
                  <a:schemeClr val="tx1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6" name="Shape 160"/>
              <p:cNvSpPr/>
              <p:nvPr/>
            </p:nvSpPr>
            <p:spPr>
              <a:xfrm>
                <a:off x="2842916" y="2357290"/>
                <a:ext cx="171570" cy="83477"/>
              </a:xfrm>
              <a:prstGeom prst="line">
                <a:avLst/>
              </a:prstGeom>
              <a:ln w="25400">
                <a:solidFill>
                  <a:schemeClr val="tx1"/>
                </a:solidFill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400"/>
                </a:pPr>
                <a:endParaRPr/>
              </a:p>
            </p:txBody>
          </p:sp>
          <p:sp>
            <p:nvSpPr>
              <p:cNvPr id="28" name="Shape 162"/>
              <p:cNvSpPr/>
              <p:nvPr/>
            </p:nvSpPr>
            <p:spPr>
              <a:xfrm>
                <a:off x="2956175" y="2328781"/>
                <a:ext cx="45140" cy="45140"/>
              </a:xfrm>
              <a:prstGeom prst="ellipse">
                <a:avLst/>
              </a:prstGeom>
              <a:solidFill>
                <a:schemeClr val="tx1"/>
              </a:solidFill>
              <a:ln w="12700"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4620" y="2231010"/>
                <a:ext cx="620929" cy="207097"/>
                <a:chOff x="1126439" y="2231010"/>
                <a:chExt cx="620929" cy="207097"/>
              </a:xfrm>
            </p:grpSpPr>
            <p:sp>
              <p:nvSpPr>
                <p:cNvPr id="18" name="Shape 152"/>
                <p:cNvSpPr/>
                <p:nvPr/>
              </p:nvSpPr>
              <p:spPr>
                <a:xfrm>
                  <a:off x="1565204" y="2231010"/>
                  <a:ext cx="182164" cy="173248"/>
                </a:xfrm>
                <a:prstGeom prst="star5">
                  <a:avLst>
                    <a:gd name="adj" fmla="val 19100"/>
                    <a:gd name="hf" fmla="val 105146"/>
                    <a:gd name="vf" fmla="val 110557"/>
                  </a:avLst>
                </a:prstGeom>
                <a:solidFill>
                  <a:schemeClr val="tx1"/>
                </a:solidFill>
                <a:ln>
                  <a:noFill/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22" name="Shape 156"/>
                <p:cNvSpPr/>
                <p:nvPr/>
              </p:nvSpPr>
              <p:spPr>
                <a:xfrm>
                  <a:off x="1126439" y="2271758"/>
                  <a:ext cx="291356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23" name="Shape 157"/>
                <p:cNvSpPr/>
                <p:nvPr/>
              </p:nvSpPr>
              <p:spPr>
                <a:xfrm flipV="1">
                  <a:off x="1258690" y="2355197"/>
                  <a:ext cx="174316" cy="8291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 sz="2400"/>
                  </a:pPr>
                  <a:endParaRPr/>
                </a:p>
              </p:txBody>
            </p:sp>
            <p:sp>
              <p:nvSpPr>
                <p:cNvPr id="30" name="Shape 164"/>
                <p:cNvSpPr/>
                <p:nvPr/>
              </p:nvSpPr>
              <p:spPr>
                <a:xfrm>
                  <a:off x="1280095" y="2326495"/>
                  <a:ext cx="45140" cy="45139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miter lim="400000"/>
                </a:ln>
              </p:spPr>
              <p:txBody>
                <a:bodyPr lIns="50800" tIns="50800" rIns="50800" bIns="50800" anchor="ctr"/>
                <a:lstStyle/>
                <a:p>
                  <a:pPr>
                    <a:defRPr sz="24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sp>
            <p:nvSpPr>
              <p:cNvPr id="21" name="Shape 150"/>
              <p:cNvSpPr/>
              <p:nvPr/>
            </p:nvSpPr>
            <p:spPr>
              <a:xfrm>
                <a:off x="2015437" y="2108013"/>
                <a:ext cx="440818" cy="419242"/>
              </a:xfrm>
              <a:prstGeom prst="star5">
                <a:avLst>
                  <a:gd name="adj" fmla="val 19100"/>
                  <a:gd name="hf" fmla="val 105146"/>
                  <a:gd name="vf" fmla="val 110557"/>
                </a:avLst>
              </a:prstGeom>
              <a:solidFill>
                <a:schemeClr val="tx1"/>
              </a:solidFill>
              <a:ln>
                <a:noFill/>
                <a:miter lim="400000"/>
              </a:ln>
            </p:spPr>
            <p:txBody>
              <a:bodyPr lIns="50800" tIns="50800" rIns="50800" bIns="50800" anchor="ctr"/>
              <a:lstStyle/>
              <a:p>
                <a:pPr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869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7" r="16277"/>
          <a:stretch>
            <a:fillRect/>
          </a:stretch>
        </p:blipFill>
        <p:spPr>
          <a:xfrm>
            <a:off x="-8608" y="-3956"/>
            <a:ext cx="5217937" cy="5156599"/>
          </a:xfr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4248235" y="1558957"/>
            <a:ext cx="5117888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The big idea:</a:t>
            </a:r>
            <a:endParaRPr lang="en-US" sz="16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3105E4-C3BB-BE41-B2FF-2551649388AB}"/>
              </a:ext>
            </a:extLst>
          </p:cNvPr>
          <p:cNvSpPr txBox="1">
            <a:spLocks/>
          </p:cNvSpPr>
          <p:nvPr/>
        </p:nvSpPr>
        <p:spPr>
          <a:xfrm>
            <a:off x="4499823" y="2454849"/>
            <a:ext cx="4190703" cy="18909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How can stories from Métis community members make space for a new Canadian narrative?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8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540EA6-7A19-D740-8C71-84CDE019C6CD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9" r="35689"/>
          <a:stretch>
            <a:fillRect/>
          </a:stretch>
        </p:blipFill>
        <p:spPr/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2076027" y="1971675"/>
            <a:ext cx="3934671" cy="6000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rgbClr val="32323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After watching each of the stories,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76027" y="2571750"/>
            <a:ext cx="4190703" cy="18909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 invite you to </a:t>
            </a:r>
            <a:r>
              <a:rPr lang="en-CA" dirty="0"/>
              <a:t>respond to the following questions (as suggested by the Historical Thinking Project):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6F9EB-0630-DB4A-A256-3C946F3CE370}"/>
              </a:ext>
            </a:extLst>
          </p:cNvPr>
          <p:cNvSpPr txBox="1"/>
          <p:nvPr/>
        </p:nvSpPr>
        <p:spPr>
          <a:xfrm>
            <a:off x="355600" y="4148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29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37BB75-724B-6C4B-A71F-9D521AF5CF37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97027" y="894139"/>
            <a:ext cx="7315200" cy="600075"/>
          </a:xfrm>
        </p:spPr>
        <p:txBody>
          <a:bodyPr/>
          <a:lstStyle/>
          <a:p>
            <a:r>
              <a:rPr lang="en-US" dirty="0"/>
              <a:t>How do we know what we know?</a:t>
            </a:r>
          </a:p>
        </p:txBody>
      </p:sp>
      <p:sp>
        <p:nvSpPr>
          <p:cNvPr id="34" name="Shape 971"/>
          <p:cNvSpPr/>
          <p:nvPr/>
        </p:nvSpPr>
        <p:spPr>
          <a:xfrm flipH="1">
            <a:off x="5200153" y="892561"/>
            <a:ext cx="3499204" cy="4250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5" extrusionOk="0">
                <a:moveTo>
                  <a:pt x="0" y="21575"/>
                </a:moveTo>
                <a:cubicBezTo>
                  <a:pt x="364" y="20930"/>
                  <a:pt x="784" y="20308"/>
                  <a:pt x="1258" y="19714"/>
                </a:cubicBezTo>
                <a:cubicBezTo>
                  <a:pt x="1746" y="19103"/>
                  <a:pt x="2289" y="18523"/>
                  <a:pt x="2882" y="17980"/>
                </a:cubicBezTo>
                <a:cubicBezTo>
                  <a:pt x="3717" y="17303"/>
                  <a:pt x="4249" y="16408"/>
                  <a:pt x="4389" y="15444"/>
                </a:cubicBezTo>
                <a:cubicBezTo>
                  <a:pt x="4539" y="14416"/>
                  <a:pt x="4234" y="13377"/>
                  <a:pt x="3531" y="12522"/>
                </a:cubicBezTo>
                <a:cubicBezTo>
                  <a:pt x="3219" y="12164"/>
                  <a:pt x="2920" y="11801"/>
                  <a:pt x="2633" y="11433"/>
                </a:cubicBezTo>
                <a:cubicBezTo>
                  <a:pt x="2226" y="10910"/>
                  <a:pt x="1837" y="10370"/>
                  <a:pt x="1599" y="9774"/>
                </a:cubicBezTo>
                <a:cubicBezTo>
                  <a:pt x="1402" y="9281"/>
                  <a:pt x="1314" y="8767"/>
                  <a:pt x="1298" y="8253"/>
                </a:cubicBezTo>
                <a:cubicBezTo>
                  <a:pt x="1281" y="7740"/>
                  <a:pt x="1336" y="7224"/>
                  <a:pt x="1464" y="6715"/>
                </a:cubicBezTo>
                <a:cubicBezTo>
                  <a:pt x="1652" y="5760"/>
                  <a:pt x="2014" y="4844"/>
                  <a:pt x="2530" y="3994"/>
                </a:cubicBezTo>
                <a:cubicBezTo>
                  <a:pt x="3012" y="3202"/>
                  <a:pt x="3632" y="2460"/>
                  <a:pt x="4433" y="1849"/>
                </a:cubicBezTo>
                <a:cubicBezTo>
                  <a:pt x="5254" y="1223"/>
                  <a:pt x="6222" y="765"/>
                  <a:pt x="7250" y="459"/>
                </a:cubicBezTo>
                <a:cubicBezTo>
                  <a:pt x="8292" y="148"/>
                  <a:pt x="9403" y="-9"/>
                  <a:pt x="10532" y="4"/>
                </a:cubicBezTo>
                <a:cubicBezTo>
                  <a:pt x="11702" y="-25"/>
                  <a:pt x="12869" y="111"/>
                  <a:pt x="13984" y="408"/>
                </a:cubicBezTo>
                <a:cubicBezTo>
                  <a:pt x="14958" y="666"/>
                  <a:pt x="15880" y="1044"/>
                  <a:pt x="16720" y="1528"/>
                </a:cubicBezTo>
                <a:cubicBezTo>
                  <a:pt x="17100" y="1784"/>
                  <a:pt x="17436" y="2082"/>
                  <a:pt x="17717" y="2416"/>
                </a:cubicBezTo>
                <a:cubicBezTo>
                  <a:pt x="18128" y="2903"/>
                  <a:pt x="18413" y="3450"/>
                  <a:pt x="18695" y="3992"/>
                </a:cubicBezTo>
                <a:cubicBezTo>
                  <a:pt x="18999" y="4578"/>
                  <a:pt x="19304" y="5165"/>
                  <a:pt x="19610" y="5754"/>
                </a:cubicBezTo>
                <a:cubicBezTo>
                  <a:pt x="19691" y="5882"/>
                  <a:pt x="19766" y="6012"/>
                  <a:pt x="19835" y="6142"/>
                </a:cubicBezTo>
                <a:cubicBezTo>
                  <a:pt x="19908" y="6280"/>
                  <a:pt x="19976" y="6421"/>
                  <a:pt x="20001" y="6572"/>
                </a:cubicBezTo>
                <a:cubicBezTo>
                  <a:pt x="20017" y="6673"/>
                  <a:pt x="20014" y="6775"/>
                  <a:pt x="19982" y="6872"/>
                </a:cubicBezTo>
                <a:cubicBezTo>
                  <a:pt x="19961" y="6934"/>
                  <a:pt x="19929" y="6993"/>
                  <a:pt x="19900" y="7053"/>
                </a:cubicBezTo>
                <a:cubicBezTo>
                  <a:pt x="19867" y="7119"/>
                  <a:pt x="19837" y="7186"/>
                  <a:pt x="19810" y="7254"/>
                </a:cubicBezTo>
                <a:cubicBezTo>
                  <a:pt x="19764" y="7330"/>
                  <a:pt x="19734" y="7412"/>
                  <a:pt x="19723" y="7497"/>
                </a:cubicBezTo>
                <a:cubicBezTo>
                  <a:pt x="19703" y="7648"/>
                  <a:pt x="19743" y="7800"/>
                  <a:pt x="19835" y="7931"/>
                </a:cubicBezTo>
                <a:lnTo>
                  <a:pt x="21399" y="10537"/>
                </a:lnTo>
                <a:cubicBezTo>
                  <a:pt x="21476" y="10632"/>
                  <a:pt x="21530" y="10736"/>
                  <a:pt x="21561" y="10843"/>
                </a:cubicBezTo>
                <a:cubicBezTo>
                  <a:pt x="21589" y="10937"/>
                  <a:pt x="21600" y="11037"/>
                  <a:pt x="21577" y="11136"/>
                </a:cubicBezTo>
                <a:cubicBezTo>
                  <a:pt x="21555" y="11231"/>
                  <a:pt x="21501" y="11318"/>
                  <a:pt x="21415" y="11380"/>
                </a:cubicBezTo>
                <a:cubicBezTo>
                  <a:pt x="21345" y="11430"/>
                  <a:pt x="21259" y="11459"/>
                  <a:pt x="21172" y="11485"/>
                </a:cubicBezTo>
                <a:cubicBezTo>
                  <a:pt x="21046" y="11523"/>
                  <a:pt x="20917" y="11556"/>
                  <a:pt x="20784" y="11582"/>
                </a:cubicBezTo>
                <a:cubicBezTo>
                  <a:pt x="20630" y="11622"/>
                  <a:pt x="20484" y="11669"/>
                  <a:pt x="20344" y="11723"/>
                </a:cubicBezTo>
                <a:cubicBezTo>
                  <a:pt x="20226" y="11768"/>
                  <a:pt x="20104" y="11821"/>
                  <a:pt x="20027" y="11916"/>
                </a:cubicBezTo>
                <a:cubicBezTo>
                  <a:pt x="19923" y="12042"/>
                  <a:pt x="19931" y="12209"/>
                  <a:pt x="20045" y="12329"/>
                </a:cubicBezTo>
                <a:cubicBezTo>
                  <a:pt x="20121" y="12429"/>
                  <a:pt x="20195" y="12527"/>
                  <a:pt x="20268" y="12624"/>
                </a:cubicBezTo>
                <a:cubicBezTo>
                  <a:pt x="20356" y="12741"/>
                  <a:pt x="20450" y="12868"/>
                  <a:pt x="20434" y="13012"/>
                </a:cubicBezTo>
                <a:cubicBezTo>
                  <a:pt x="20420" y="13142"/>
                  <a:pt x="20324" y="13247"/>
                  <a:pt x="20212" y="13326"/>
                </a:cubicBezTo>
                <a:cubicBezTo>
                  <a:pt x="20103" y="13402"/>
                  <a:pt x="19973" y="13461"/>
                  <a:pt x="19826" y="13493"/>
                </a:cubicBezTo>
                <a:cubicBezTo>
                  <a:pt x="19925" y="13524"/>
                  <a:pt x="20013" y="13572"/>
                  <a:pt x="20086" y="13633"/>
                </a:cubicBezTo>
                <a:cubicBezTo>
                  <a:pt x="20178" y="13710"/>
                  <a:pt x="20247" y="13809"/>
                  <a:pt x="20252" y="13921"/>
                </a:cubicBezTo>
                <a:cubicBezTo>
                  <a:pt x="20254" y="13987"/>
                  <a:pt x="20235" y="14049"/>
                  <a:pt x="20202" y="14104"/>
                </a:cubicBezTo>
                <a:cubicBezTo>
                  <a:pt x="20172" y="14154"/>
                  <a:pt x="20131" y="14199"/>
                  <a:pt x="20081" y="14236"/>
                </a:cubicBezTo>
                <a:cubicBezTo>
                  <a:pt x="20018" y="14282"/>
                  <a:pt x="19943" y="14317"/>
                  <a:pt x="19858" y="14335"/>
                </a:cubicBezTo>
                <a:cubicBezTo>
                  <a:pt x="19769" y="14362"/>
                  <a:pt x="19695" y="14414"/>
                  <a:pt x="19648" y="14482"/>
                </a:cubicBezTo>
                <a:cubicBezTo>
                  <a:pt x="19593" y="14564"/>
                  <a:pt x="19582" y="14655"/>
                  <a:pt x="19586" y="14742"/>
                </a:cubicBezTo>
                <a:cubicBezTo>
                  <a:pt x="19592" y="14861"/>
                  <a:pt x="19629" y="14981"/>
                  <a:pt x="19700" y="15092"/>
                </a:cubicBezTo>
                <a:cubicBezTo>
                  <a:pt x="19735" y="15165"/>
                  <a:pt x="19760" y="15240"/>
                  <a:pt x="19775" y="15316"/>
                </a:cubicBezTo>
                <a:cubicBezTo>
                  <a:pt x="19790" y="15398"/>
                  <a:pt x="19794" y="15482"/>
                  <a:pt x="19791" y="15565"/>
                </a:cubicBezTo>
                <a:cubicBezTo>
                  <a:pt x="19785" y="15731"/>
                  <a:pt x="19752" y="15900"/>
                  <a:pt x="19655" y="16050"/>
                </a:cubicBezTo>
                <a:cubicBezTo>
                  <a:pt x="19548" y="16217"/>
                  <a:pt x="19375" y="16341"/>
                  <a:pt x="19189" y="16437"/>
                </a:cubicBezTo>
                <a:cubicBezTo>
                  <a:pt x="18985" y="16541"/>
                  <a:pt x="18758" y="16615"/>
                  <a:pt x="18515" y="16652"/>
                </a:cubicBezTo>
                <a:cubicBezTo>
                  <a:pt x="18131" y="16690"/>
                  <a:pt x="17745" y="16709"/>
                  <a:pt x="17358" y="16709"/>
                </a:cubicBezTo>
                <a:cubicBezTo>
                  <a:pt x="16902" y="16709"/>
                  <a:pt x="16446" y="16683"/>
                  <a:pt x="15994" y="16630"/>
                </a:cubicBezTo>
                <a:cubicBezTo>
                  <a:pt x="15539" y="16549"/>
                  <a:pt x="15065" y="16673"/>
                  <a:pt x="14746" y="16956"/>
                </a:cubicBezTo>
                <a:cubicBezTo>
                  <a:pt x="14583" y="17101"/>
                  <a:pt x="14471" y="17281"/>
                  <a:pt x="14423" y="17477"/>
                </a:cubicBezTo>
                <a:cubicBezTo>
                  <a:pt x="14339" y="17913"/>
                  <a:pt x="14197" y="18340"/>
                  <a:pt x="14000" y="18750"/>
                </a:cubicBezTo>
                <a:cubicBezTo>
                  <a:pt x="13813" y="19138"/>
                  <a:pt x="13579" y="19509"/>
                  <a:pt x="13300" y="19856"/>
                </a:cubicBezTo>
                <a:cubicBezTo>
                  <a:pt x="13040" y="20107"/>
                  <a:pt x="12910" y="20435"/>
                  <a:pt x="12940" y="20766"/>
                </a:cubicBezTo>
                <a:cubicBezTo>
                  <a:pt x="12953" y="20918"/>
                  <a:pt x="13000" y="21065"/>
                  <a:pt x="13065" y="21205"/>
                </a:cubicBezTo>
                <a:cubicBezTo>
                  <a:pt x="13123" y="21333"/>
                  <a:pt x="13197" y="21456"/>
                  <a:pt x="13285" y="21574"/>
                </a:cubicBezTo>
                <a:lnTo>
                  <a:pt x="0" y="21575"/>
                </a:lnTo>
                <a:close/>
              </a:path>
            </a:pathLst>
          </a:custGeom>
          <a:solidFill>
            <a:schemeClr val="bg2"/>
          </a:solidFill>
          <a:ln w="6350" cmpd="sng">
            <a:noFill/>
            <a:prstDash val="dash"/>
            <a:miter lim="400000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/>
          </a:p>
        </p:txBody>
      </p:sp>
      <p:sp>
        <p:nvSpPr>
          <p:cNvPr id="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29904" y="1831191"/>
            <a:ext cx="3327973" cy="2408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,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explicabo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sit,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, qui </a:t>
            </a:r>
            <a:r>
              <a:rPr lang="en-US" dirty="0" err="1"/>
              <a:t>ratione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126225" y="1928591"/>
            <a:ext cx="90377" cy="90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26225" y="2738748"/>
            <a:ext cx="90377" cy="90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26225" y="3533784"/>
            <a:ext cx="90377" cy="90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hart 129"/>
          <p:cNvGraphicFramePr/>
          <p:nvPr>
            <p:extLst>
              <p:ext uri="{D42A27DB-BD31-4B8C-83A1-F6EECF244321}">
                <p14:modId xmlns:p14="http://schemas.microsoft.com/office/powerpoint/2010/main" val="1827409106"/>
              </p:ext>
            </p:extLst>
          </p:nvPr>
        </p:nvGraphicFramePr>
        <p:xfrm>
          <a:off x="5687283" y="1041621"/>
          <a:ext cx="2524944" cy="273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Freeform 40"/>
          <p:cNvSpPr>
            <a:spLocks noChangeArrowheads="1"/>
          </p:cNvSpPr>
          <p:nvPr/>
        </p:nvSpPr>
        <p:spPr bwMode="auto">
          <a:xfrm>
            <a:off x="6777960" y="2146581"/>
            <a:ext cx="359491" cy="539234"/>
          </a:xfrm>
          <a:custGeom>
            <a:avLst/>
            <a:gdLst>
              <a:gd name="T0" fmla="*/ 252 w 353"/>
              <a:gd name="T1" fmla="*/ 148 h 529"/>
              <a:gd name="T2" fmla="*/ 252 w 353"/>
              <a:gd name="T3" fmla="*/ 248 h 529"/>
              <a:gd name="T4" fmla="*/ 281 w 353"/>
              <a:gd name="T5" fmla="*/ 248 h 529"/>
              <a:gd name="T6" fmla="*/ 281 w 353"/>
              <a:gd name="T7" fmla="*/ 295 h 529"/>
              <a:gd name="T8" fmla="*/ 205 w 353"/>
              <a:gd name="T9" fmla="*/ 295 h 529"/>
              <a:gd name="T10" fmla="*/ 205 w 353"/>
              <a:gd name="T11" fmla="*/ 100 h 529"/>
              <a:gd name="T12" fmla="*/ 252 w 353"/>
              <a:gd name="T13" fmla="*/ 100 h 529"/>
              <a:gd name="T14" fmla="*/ 181 w 353"/>
              <a:gd name="T15" fmla="*/ 0 h 529"/>
              <a:gd name="T16" fmla="*/ 105 w 353"/>
              <a:gd name="T17" fmla="*/ 100 h 529"/>
              <a:gd name="T18" fmla="*/ 157 w 353"/>
              <a:gd name="T19" fmla="*/ 100 h 529"/>
              <a:gd name="T20" fmla="*/ 157 w 353"/>
              <a:gd name="T21" fmla="*/ 295 h 529"/>
              <a:gd name="T22" fmla="*/ 81 w 353"/>
              <a:gd name="T23" fmla="*/ 295 h 529"/>
              <a:gd name="T24" fmla="*/ 81 w 353"/>
              <a:gd name="T25" fmla="*/ 243 h 529"/>
              <a:gd name="T26" fmla="*/ 110 w 353"/>
              <a:gd name="T27" fmla="*/ 195 h 529"/>
              <a:gd name="T28" fmla="*/ 57 w 353"/>
              <a:gd name="T29" fmla="*/ 143 h 529"/>
              <a:gd name="T30" fmla="*/ 0 w 353"/>
              <a:gd name="T31" fmla="*/ 195 h 529"/>
              <a:gd name="T32" fmla="*/ 29 w 353"/>
              <a:gd name="T33" fmla="*/ 243 h 529"/>
              <a:gd name="T34" fmla="*/ 29 w 353"/>
              <a:gd name="T35" fmla="*/ 295 h 529"/>
              <a:gd name="T36" fmla="*/ 81 w 353"/>
              <a:gd name="T37" fmla="*/ 348 h 529"/>
              <a:gd name="T38" fmla="*/ 157 w 353"/>
              <a:gd name="T39" fmla="*/ 348 h 529"/>
              <a:gd name="T40" fmla="*/ 157 w 353"/>
              <a:gd name="T41" fmla="*/ 424 h 529"/>
              <a:gd name="T42" fmla="*/ 124 w 353"/>
              <a:gd name="T43" fmla="*/ 471 h 529"/>
              <a:gd name="T44" fmla="*/ 181 w 353"/>
              <a:gd name="T45" fmla="*/ 528 h 529"/>
              <a:gd name="T46" fmla="*/ 233 w 353"/>
              <a:gd name="T47" fmla="*/ 471 h 529"/>
              <a:gd name="T48" fmla="*/ 205 w 353"/>
              <a:gd name="T49" fmla="*/ 424 h 529"/>
              <a:gd name="T50" fmla="*/ 205 w 353"/>
              <a:gd name="T51" fmla="*/ 348 h 529"/>
              <a:gd name="T52" fmla="*/ 281 w 353"/>
              <a:gd name="T53" fmla="*/ 348 h 529"/>
              <a:gd name="T54" fmla="*/ 329 w 353"/>
              <a:gd name="T55" fmla="*/ 295 h 529"/>
              <a:gd name="T56" fmla="*/ 329 w 353"/>
              <a:gd name="T57" fmla="*/ 248 h 529"/>
              <a:gd name="T58" fmla="*/ 352 w 353"/>
              <a:gd name="T59" fmla="*/ 248 h 529"/>
              <a:gd name="T60" fmla="*/ 352 w 353"/>
              <a:gd name="T61" fmla="*/ 148 h 529"/>
              <a:gd name="T62" fmla="*/ 252 w 353"/>
              <a:gd name="T63" fmla="*/ 148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3" h="529">
                <a:moveTo>
                  <a:pt x="252" y="148"/>
                </a:moveTo>
                <a:lnTo>
                  <a:pt x="252" y="248"/>
                </a:lnTo>
                <a:lnTo>
                  <a:pt x="281" y="248"/>
                </a:lnTo>
                <a:lnTo>
                  <a:pt x="281" y="295"/>
                </a:lnTo>
                <a:lnTo>
                  <a:pt x="205" y="295"/>
                </a:lnTo>
                <a:lnTo>
                  <a:pt x="205" y="100"/>
                </a:lnTo>
                <a:lnTo>
                  <a:pt x="252" y="100"/>
                </a:lnTo>
                <a:lnTo>
                  <a:pt x="181" y="0"/>
                </a:lnTo>
                <a:lnTo>
                  <a:pt x="105" y="100"/>
                </a:lnTo>
                <a:lnTo>
                  <a:pt x="157" y="100"/>
                </a:lnTo>
                <a:lnTo>
                  <a:pt x="157" y="295"/>
                </a:lnTo>
                <a:lnTo>
                  <a:pt x="81" y="295"/>
                </a:lnTo>
                <a:lnTo>
                  <a:pt x="81" y="243"/>
                </a:lnTo>
                <a:cubicBezTo>
                  <a:pt x="100" y="238"/>
                  <a:pt x="110" y="219"/>
                  <a:pt x="110" y="195"/>
                </a:cubicBezTo>
                <a:cubicBezTo>
                  <a:pt x="110" y="167"/>
                  <a:pt x="88" y="143"/>
                  <a:pt x="57" y="143"/>
                </a:cubicBezTo>
                <a:cubicBezTo>
                  <a:pt x="26" y="143"/>
                  <a:pt x="0" y="167"/>
                  <a:pt x="0" y="195"/>
                </a:cubicBezTo>
                <a:cubicBezTo>
                  <a:pt x="0" y="219"/>
                  <a:pt x="14" y="238"/>
                  <a:pt x="29" y="243"/>
                </a:cubicBezTo>
                <a:lnTo>
                  <a:pt x="29" y="295"/>
                </a:lnTo>
                <a:cubicBezTo>
                  <a:pt x="29" y="324"/>
                  <a:pt x="52" y="348"/>
                  <a:pt x="81" y="348"/>
                </a:cubicBezTo>
                <a:lnTo>
                  <a:pt x="157" y="348"/>
                </a:lnTo>
                <a:lnTo>
                  <a:pt x="157" y="424"/>
                </a:lnTo>
                <a:cubicBezTo>
                  <a:pt x="138" y="433"/>
                  <a:pt x="124" y="452"/>
                  <a:pt x="124" y="471"/>
                </a:cubicBezTo>
                <a:cubicBezTo>
                  <a:pt x="124" y="500"/>
                  <a:pt x="152" y="528"/>
                  <a:pt x="181" y="528"/>
                </a:cubicBezTo>
                <a:cubicBezTo>
                  <a:pt x="210" y="528"/>
                  <a:pt x="233" y="500"/>
                  <a:pt x="233" y="471"/>
                </a:cubicBezTo>
                <a:cubicBezTo>
                  <a:pt x="233" y="447"/>
                  <a:pt x="224" y="433"/>
                  <a:pt x="205" y="424"/>
                </a:cubicBezTo>
                <a:lnTo>
                  <a:pt x="205" y="348"/>
                </a:lnTo>
                <a:lnTo>
                  <a:pt x="281" y="348"/>
                </a:lnTo>
                <a:cubicBezTo>
                  <a:pt x="305" y="348"/>
                  <a:pt x="329" y="324"/>
                  <a:pt x="329" y="295"/>
                </a:cubicBezTo>
                <a:lnTo>
                  <a:pt x="329" y="248"/>
                </a:lnTo>
                <a:lnTo>
                  <a:pt x="352" y="248"/>
                </a:lnTo>
                <a:lnTo>
                  <a:pt x="352" y="148"/>
                </a:lnTo>
                <a:lnTo>
                  <a:pt x="252" y="1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C094350-8FA3-A64E-A296-14933678FE33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60237" y="483461"/>
            <a:ext cx="7315200" cy="600075"/>
          </a:xfrm>
        </p:spPr>
        <p:txBody>
          <a:bodyPr/>
          <a:lstStyle/>
          <a:p>
            <a:r>
              <a:rPr lang="en-US" dirty="0"/>
              <a:t>How do we decide what and whose stories to tell?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89864" y="1831191"/>
            <a:ext cx="3327973" cy="2408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,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explicabo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sit,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, qui </a:t>
            </a:r>
            <a:r>
              <a:rPr lang="en-US" dirty="0" err="1"/>
              <a:t>ratione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186185" y="1928591"/>
            <a:ext cx="90377" cy="90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86185" y="2738748"/>
            <a:ext cx="90377" cy="90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86185" y="3533784"/>
            <a:ext cx="90377" cy="90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4"/>
          <p:cNvGrpSpPr/>
          <p:nvPr/>
        </p:nvGrpSpPr>
        <p:grpSpPr>
          <a:xfrm>
            <a:off x="4920464" y="1613937"/>
            <a:ext cx="223242" cy="621928"/>
            <a:chOff x="3364268" y="3515654"/>
            <a:chExt cx="840630" cy="2341905"/>
          </a:xfrm>
          <a:solidFill>
            <a:schemeClr val="accent6"/>
          </a:solidFill>
        </p:grpSpPr>
        <p:sp>
          <p:nvSpPr>
            <p:cNvPr id="19" name="Freeform 88"/>
            <p:cNvSpPr>
              <a:spLocks noChangeArrowheads="1"/>
            </p:cNvSpPr>
            <p:nvPr/>
          </p:nvSpPr>
          <p:spPr bwMode="auto">
            <a:xfrm>
              <a:off x="3614456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1" y="312"/>
                    <a:pt x="313" y="243"/>
                    <a:pt x="313" y="151"/>
                  </a:cubicBezTo>
                  <a:cubicBezTo>
                    <a:pt x="313" y="71"/>
                    <a:pt x="241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20" name="Freeform 89"/>
            <p:cNvSpPr>
              <a:spLocks noChangeArrowheads="1"/>
            </p:cNvSpPr>
            <p:nvPr/>
          </p:nvSpPr>
          <p:spPr bwMode="auto">
            <a:xfrm>
              <a:off x="336426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89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1 w 747"/>
                <a:gd name="T17" fmla="*/ 766 h 1716"/>
                <a:gd name="T18" fmla="*/ 141 w 747"/>
                <a:gd name="T19" fmla="*/ 232 h 1716"/>
                <a:gd name="T20" fmla="*/ 170 w 747"/>
                <a:gd name="T21" fmla="*/ 232 h 1716"/>
                <a:gd name="T22" fmla="*/ 170 w 747"/>
                <a:gd name="T23" fmla="*/ 817 h 1716"/>
                <a:gd name="T24" fmla="*/ 170 w 747"/>
                <a:gd name="T25" fmla="*/ 817 h 1716"/>
                <a:gd name="T26" fmla="*/ 170 w 747"/>
                <a:gd name="T27" fmla="*/ 817 h 1716"/>
                <a:gd name="T28" fmla="*/ 170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5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817"/>
                    <a:pt x="170" y="817"/>
                    <a:pt x="170" y="817"/>
                  </a:cubicBezTo>
                  <a:lnTo>
                    <a:pt x="170" y="817"/>
                  </a:lnTo>
                  <a:lnTo>
                    <a:pt x="170" y="817"/>
                  </a:lnTo>
                  <a:cubicBezTo>
                    <a:pt x="170" y="1634"/>
                    <a:pt x="170" y="1634"/>
                    <a:pt x="170" y="1634"/>
                  </a:cubicBezTo>
                  <a:cubicBezTo>
                    <a:pt x="170" y="1684"/>
                    <a:pt x="212" y="1715"/>
                    <a:pt x="261" y="1715"/>
                  </a:cubicBezTo>
                  <a:cubicBezTo>
                    <a:pt x="312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5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13833" y="1613937"/>
            <a:ext cx="225899" cy="621928"/>
            <a:chOff x="4475099" y="3515654"/>
            <a:chExt cx="850635" cy="2341905"/>
          </a:xfrm>
          <a:solidFill>
            <a:schemeClr val="bg1">
              <a:lumMod val="85000"/>
            </a:schemeClr>
          </a:solidFill>
        </p:grpSpPr>
        <p:sp>
          <p:nvSpPr>
            <p:cNvPr id="22" name="Freeform 90"/>
            <p:cNvSpPr>
              <a:spLocks noChangeArrowheads="1"/>
            </p:cNvSpPr>
            <p:nvPr/>
          </p:nvSpPr>
          <p:spPr bwMode="auto">
            <a:xfrm>
              <a:off x="4725287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43"/>
                    <a:pt x="70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23" name="Freeform 91"/>
            <p:cNvSpPr>
              <a:spLocks noChangeArrowheads="1"/>
            </p:cNvSpPr>
            <p:nvPr/>
          </p:nvSpPr>
          <p:spPr bwMode="auto">
            <a:xfrm>
              <a:off x="447509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4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4 w 756"/>
                <a:gd name="T53" fmla="*/ 232 h 1716"/>
                <a:gd name="T54" fmla="*/ 604 w 756"/>
                <a:gd name="T55" fmla="*/ 766 h 1716"/>
                <a:gd name="T56" fmla="*/ 684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4" y="51"/>
                    <a:pt x="704" y="0"/>
                    <a:pt x="66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1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4" y="232"/>
                    <a:pt x="604" y="232"/>
                    <a:pt x="604" y="232"/>
                  </a:cubicBezTo>
                  <a:cubicBezTo>
                    <a:pt x="604" y="766"/>
                    <a:pt x="604" y="766"/>
                    <a:pt x="604" y="766"/>
                  </a:cubicBezTo>
                  <a:cubicBezTo>
                    <a:pt x="604" y="848"/>
                    <a:pt x="644" y="877"/>
                    <a:pt x="684" y="877"/>
                  </a:cubicBezTo>
                  <a:cubicBezTo>
                    <a:pt x="726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24" name="Group 6"/>
          <p:cNvGrpSpPr/>
          <p:nvPr/>
        </p:nvGrpSpPr>
        <p:grpSpPr>
          <a:xfrm>
            <a:off x="5509859" y="1613937"/>
            <a:ext cx="223242" cy="621928"/>
            <a:chOff x="5595938" y="3515654"/>
            <a:chExt cx="840630" cy="2341905"/>
          </a:xfrm>
          <a:solidFill>
            <a:schemeClr val="bg1">
              <a:lumMod val="85000"/>
            </a:schemeClr>
          </a:solidFill>
        </p:grpSpPr>
        <p:sp>
          <p:nvSpPr>
            <p:cNvPr id="25" name="Freeform 92"/>
            <p:cNvSpPr>
              <a:spLocks noChangeArrowheads="1"/>
            </p:cNvSpPr>
            <p:nvPr/>
          </p:nvSpPr>
          <p:spPr bwMode="auto">
            <a:xfrm>
              <a:off x="5846123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26" name="Freeform 93"/>
            <p:cNvSpPr>
              <a:spLocks noChangeArrowheads="1"/>
            </p:cNvSpPr>
            <p:nvPr/>
          </p:nvSpPr>
          <p:spPr bwMode="auto">
            <a:xfrm>
              <a:off x="559593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91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0 w 747"/>
                <a:gd name="T17" fmla="*/ 766 h 1716"/>
                <a:gd name="T18" fmla="*/ 140 w 747"/>
                <a:gd name="T19" fmla="*/ 232 h 1716"/>
                <a:gd name="T20" fmla="*/ 172 w 747"/>
                <a:gd name="T21" fmla="*/ 232 h 1716"/>
                <a:gd name="T22" fmla="*/ 172 w 747"/>
                <a:gd name="T23" fmla="*/ 817 h 1716"/>
                <a:gd name="T24" fmla="*/ 172 w 747"/>
                <a:gd name="T25" fmla="*/ 817 h 1716"/>
                <a:gd name="T26" fmla="*/ 172 w 747"/>
                <a:gd name="T27" fmla="*/ 817 h 1716"/>
                <a:gd name="T28" fmla="*/ 172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4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0" y="848"/>
                    <a:pt x="140" y="766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817"/>
                    <a:pt x="172" y="817"/>
                    <a:pt x="172" y="817"/>
                  </a:cubicBezTo>
                  <a:lnTo>
                    <a:pt x="172" y="817"/>
                  </a:lnTo>
                  <a:lnTo>
                    <a:pt x="172" y="817"/>
                  </a:lnTo>
                  <a:cubicBezTo>
                    <a:pt x="172" y="1634"/>
                    <a:pt x="172" y="1634"/>
                    <a:pt x="172" y="1634"/>
                  </a:cubicBezTo>
                  <a:cubicBezTo>
                    <a:pt x="172" y="1684"/>
                    <a:pt x="212" y="1715"/>
                    <a:pt x="261" y="1715"/>
                  </a:cubicBezTo>
                  <a:cubicBezTo>
                    <a:pt x="301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4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27" name="Group 7"/>
          <p:cNvGrpSpPr/>
          <p:nvPr/>
        </p:nvGrpSpPr>
        <p:grpSpPr>
          <a:xfrm>
            <a:off x="5803228" y="1613937"/>
            <a:ext cx="225899" cy="621928"/>
            <a:chOff x="6706769" y="3515654"/>
            <a:chExt cx="850635" cy="2341905"/>
          </a:xfrm>
          <a:solidFill>
            <a:schemeClr val="bg1">
              <a:lumMod val="85000"/>
            </a:schemeClr>
          </a:solidFill>
        </p:grpSpPr>
        <p:sp>
          <p:nvSpPr>
            <p:cNvPr id="28" name="Freeform 94"/>
            <p:cNvSpPr>
              <a:spLocks noChangeArrowheads="1"/>
            </p:cNvSpPr>
            <p:nvPr/>
          </p:nvSpPr>
          <p:spPr bwMode="auto">
            <a:xfrm>
              <a:off x="6956953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29" name="Freeform 95"/>
            <p:cNvSpPr>
              <a:spLocks noChangeArrowheads="1"/>
            </p:cNvSpPr>
            <p:nvPr/>
          </p:nvSpPr>
          <p:spPr bwMode="auto">
            <a:xfrm>
              <a:off x="670676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6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5 w 756"/>
                <a:gd name="T53" fmla="*/ 232 h 1716"/>
                <a:gd name="T54" fmla="*/ 605 w 756"/>
                <a:gd name="T55" fmla="*/ 766 h 1716"/>
                <a:gd name="T56" fmla="*/ 675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6" y="51"/>
                    <a:pt x="706" y="0"/>
                    <a:pt x="66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0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46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30" name="Group 8"/>
          <p:cNvGrpSpPr/>
          <p:nvPr/>
        </p:nvGrpSpPr>
        <p:grpSpPr>
          <a:xfrm>
            <a:off x="6099254" y="1613937"/>
            <a:ext cx="227229" cy="621928"/>
            <a:chOff x="7817600" y="3515654"/>
            <a:chExt cx="855641" cy="2341905"/>
          </a:xfrm>
          <a:solidFill>
            <a:schemeClr val="bg1">
              <a:lumMod val="85000"/>
            </a:schemeClr>
          </a:solidFill>
        </p:grpSpPr>
        <p:sp>
          <p:nvSpPr>
            <p:cNvPr id="31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32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33" name="Group 9"/>
          <p:cNvGrpSpPr/>
          <p:nvPr/>
        </p:nvGrpSpPr>
        <p:grpSpPr>
          <a:xfrm>
            <a:off x="6396610" y="1613937"/>
            <a:ext cx="225899" cy="621928"/>
            <a:chOff x="8938439" y="3515654"/>
            <a:chExt cx="850635" cy="2341905"/>
          </a:xfrm>
          <a:solidFill>
            <a:schemeClr val="bg1">
              <a:lumMod val="85000"/>
            </a:schemeClr>
          </a:solidFill>
        </p:grpSpPr>
        <p:sp>
          <p:nvSpPr>
            <p:cNvPr id="34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40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6692636" y="1613937"/>
            <a:ext cx="227229" cy="621928"/>
            <a:chOff x="10044264" y="3515654"/>
            <a:chExt cx="855641" cy="2341905"/>
          </a:xfrm>
          <a:solidFill>
            <a:schemeClr val="bg1">
              <a:lumMod val="85000"/>
            </a:schemeClr>
          </a:solidFill>
        </p:grpSpPr>
        <p:sp>
          <p:nvSpPr>
            <p:cNvPr id="42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43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44" name="Group 8"/>
          <p:cNvGrpSpPr/>
          <p:nvPr/>
        </p:nvGrpSpPr>
        <p:grpSpPr>
          <a:xfrm>
            <a:off x="6989992" y="1617987"/>
            <a:ext cx="227229" cy="621928"/>
            <a:chOff x="7817600" y="3515654"/>
            <a:chExt cx="855641" cy="2341905"/>
          </a:xfrm>
          <a:solidFill>
            <a:schemeClr val="bg1">
              <a:lumMod val="85000"/>
            </a:schemeClr>
          </a:solidFill>
        </p:grpSpPr>
        <p:sp>
          <p:nvSpPr>
            <p:cNvPr id="45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46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47" name="Group 9"/>
          <p:cNvGrpSpPr/>
          <p:nvPr/>
        </p:nvGrpSpPr>
        <p:grpSpPr>
          <a:xfrm>
            <a:off x="7287348" y="1617987"/>
            <a:ext cx="225899" cy="621928"/>
            <a:chOff x="8938439" y="3515654"/>
            <a:chExt cx="850635" cy="2341905"/>
          </a:xfrm>
          <a:solidFill>
            <a:schemeClr val="bg1">
              <a:lumMod val="85000"/>
            </a:schemeClr>
          </a:solidFill>
        </p:grpSpPr>
        <p:sp>
          <p:nvSpPr>
            <p:cNvPr id="48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49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50" name="Group 10"/>
          <p:cNvGrpSpPr/>
          <p:nvPr/>
        </p:nvGrpSpPr>
        <p:grpSpPr>
          <a:xfrm>
            <a:off x="7583374" y="1617987"/>
            <a:ext cx="227229" cy="621928"/>
            <a:chOff x="10044264" y="3515654"/>
            <a:chExt cx="855641" cy="2341905"/>
          </a:xfrm>
          <a:solidFill>
            <a:schemeClr val="bg1">
              <a:lumMod val="85000"/>
            </a:schemeClr>
          </a:solidFill>
        </p:grpSpPr>
        <p:sp>
          <p:nvSpPr>
            <p:cNvPr id="51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52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53" name="Group 4"/>
          <p:cNvGrpSpPr/>
          <p:nvPr/>
        </p:nvGrpSpPr>
        <p:grpSpPr>
          <a:xfrm>
            <a:off x="5067045" y="2225322"/>
            <a:ext cx="223242" cy="621928"/>
            <a:chOff x="3364268" y="3515654"/>
            <a:chExt cx="840630" cy="2341905"/>
          </a:xfrm>
          <a:solidFill>
            <a:schemeClr val="accent6"/>
          </a:solidFill>
        </p:grpSpPr>
        <p:sp>
          <p:nvSpPr>
            <p:cNvPr id="54" name="Freeform 88"/>
            <p:cNvSpPr>
              <a:spLocks noChangeArrowheads="1"/>
            </p:cNvSpPr>
            <p:nvPr/>
          </p:nvSpPr>
          <p:spPr bwMode="auto">
            <a:xfrm>
              <a:off x="3614456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1" y="312"/>
                    <a:pt x="313" y="243"/>
                    <a:pt x="313" y="151"/>
                  </a:cubicBezTo>
                  <a:cubicBezTo>
                    <a:pt x="313" y="71"/>
                    <a:pt x="241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55" name="Freeform 89"/>
            <p:cNvSpPr>
              <a:spLocks noChangeArrowheads="1"/>
            </p:cNvSpPr>
            <p:nvPr/>
          </p:nvSpPr>
          <p:spPr bwMode="auto">
            <a:xfrm>
              <a:off x="336426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89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1 w 747"/>
                <a:gd name="T17" fmla="*/ 766 h 1716"/>
                <a:gd name="T18" fmla="*/ 141 w 747"/>
                <a:gd name="T19" fmla="*/ 232 h 1716"/>
                <a:gd name="T20" fmla="*/ 170 w 747"/>
                <a:gd name="T21" fmla="*/ 232 h 1716"/>
                <a:gd name="T22" fmla="*/ 170 w 747"/>
                <a:gd name="T23" fmla="*/ 817 h 1716"/>
                <a:gd name="T24" fmla="*/ 170 w 747"/>
                <a:gd name="T25" fmla="*/ 817 h 1716"/>
                <a:gd name="T26" fmla="*/ 170 w 747"/>
                <a:gd name="T27" fmla="*/ 817 h 1716"/>
                <a:gd name="T28" fmla="*/ 170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5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817"/>
                    <a:pt x="170" y="817"/>
                    <a:pt x="170" y="817"/>
                  </a:cubicBezTo>
                  <a:lnTo>
                    <a:pt x="170" y="817"/>
                  </a:lnTo>
                  <a:lnTo>
                    <a:pt x="170" y="817"/>
                  </a:lnTo>
                  <a:cubicBezTo>
                    <a:pt x="170" y="1634"/>
                    <a:pt x="170" y="1634"/>
                    <a:pt x="170" y="1634"/>
                  </a:cubicBezTo>
                  <a:cubicBezTo>
                    <a:pt x="170" y="1684"/>
                    <a:pt x="212" y="1715"/>
                    <a:pt x="261" y="1715"/>
                  </a:cubicBezTo>
                  <a:cubicBezTo>
                    <a:pt x="312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5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56" name="Group 5"/>
          <p:cNvGrpSpPr/>
          <p:nvPr/>
        </p:nvGrpSpPr>
        <p:grpSpPr>
          <a:xfrm>
            <a:off x="5360414" y="2225322"/>
            <a:ext cx="225899" cy="621928"/>
            <a:chOff x="4475099" y="3515654"/>
            <a:chExt cx="850635" cy="2341905"/>
          </a:xfrm>
          <a:solidFill>
            <a:schemeClr val="accent6"/>
          </a:solidFill>
        </p:grpSpPr>
        <p:sp>
          <p:nvSpPr>
            <p:cNvPr id="57" name="Freeform 90"/>
            <p:cNvSpPr>
              <a:spLocks noChangeArrowheads="1"/>
            </p:cNvSpPr>
            <p:nvPr/>
          </p:nvSpPr>
          <p:spPr bwMode="auto">
            <a:xfrm>
              <a:off x="4725287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43"/>
                    <a:pt x="70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58" name="Freeform 91"/>
            <p:cNvSpPr>
              <a:spLocks noChangeArrowheads="1"/>
            </p:cNvSpPr>
            <p:nvPr/>
          </p:nvSpPr>
          <p:spPr bwMode="auto">
            <a:xfrm>
              <a:off x="447509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4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4 w 756"/>
                <a:gd name="T53" fmla="*/ 232 h 1716"/>
                <a:gd name="T54" fmla="*/ 604 w 756"/>
                <a:gd name="T55" fmla="*/ 766 h 1716"/>
                <a:gd name="T56" fmla="*/ 684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4" y="51"/>
                    <a:pt x="704" y="0"/>
                    <a:pt x="66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1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4" y="232"/>
                    <a:pt x="604" y="232"/>
                    <a:pt x="604" y="232"/>
                  </a:cubicBezTo>
                  <a:cubicBezTo>
                    <a:pt x="604" y="766"/>
                    <a:pt x="604" y="766"/>
                    <a:pt x="604" y="766"/>
                  </a:cubicBezTo>
                  <a:cubicBezTo>
                    <a:pt x="604" y="848"/>
                    <a:pt x="644" y="877"/>
                    <a:pt x="684" y="877"/>
                  </a:cubicBezTo>
                  <a:cubicBezTo>
                    <a:pt x="726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59" name="Group 6"/>
          <p:cNvGrpSpPr/>
          <p:nvPr/>
        </p:nvGrpSpPr>
        <p:grpSpPr>
          <a:xfrm>
            <a:off x="5656440" y="2225322"/>
            <a:ext cx="223242" cy="621928"/>
            <a:chOff x="5595938" y="3515654"/>
            <a:chExt cx="840630" cy="2341905"/>
          </a:xfrm>
          <a:solidFill>
            <a:schemeClr val="accent6"/>
          </a:solidFill>
        </p:grpSpPr>
        <p:sp>
          <p:nvSpPr>
            <p:cNvPr id="60" name="Freeform 92"/>
            <p:cNvSpPr>
              <a:spLocks noChangeArrowheads="1"/>
            </p:cNvSpPr>
            <p:nvPr/>
          </p:nvSpPr>
          <p:spPr bwMode="auto">
            <a:xfrm>
              <a:off x="5846123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61" name="Freeform 93"/>
            <p:cNvSpPr>
              <a:spLocks noChangeArrowheads="1"/>
            </p:cNvSpPr>
            <p:nvPr/>
          </p:nvSpPr>
          <p:spPr bwMode="auto">
            <a:xfrm>
              <a:off x="559593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91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0 w 747"/>
                <a:gd name="T17" fmla="*/ 766 h 1716"/>
                <a:gd name="T18" fmla="*/ 140 w 747"/>
                <a:gd name="T19" fmla="*/ 232 h 1716"/>
                <a:gd name="T20" fmla="*/ 172 w 747"/>
                <a:gd name="T21" fmla="*/ 232 h 1716"/>
                <a:gd name="T22" fmla="*/ 172 w 747"/>
                <a:gd name="T23" fmla="*/ 817 h 1716"/>
                <a:gd name="T24" fmla="*/ 172 w 747"/>
                <a:gd name="T25" fmla="*/ 817 h 1716"/>
                <a:gd name="T26" fmla="*/ 172 w 747"/>
                <a:gd name="T27" fmla="*/ 817 h 1716"/>
                <a:gd name="T28" fmla="*/ 172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4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0" y="848"/>
                    <a:pt x="140" y="766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817"/>
                    <a:pt x="172" y="817"/>
                    <a:pt x="172" y="817"/>
                  </a:cubicBezTo>
                  <a:lnTo>
                    <a:pt x="172" y="817"/>
                  </a:lnTo>
                  <a:lnTo>
                    <a:pt x="172" y="817"/>
                  </a:lnTo>
                  <a:cubicBezTo>
                    <a:pt x="172" y="1634"/>
                    <a:pt x="172" y="1634"/>
                    <a:pt x="172" y="1634"/>
                  </a:cubicBezTo>
                  <a:cubicBezTo>
                    <a:pt x="172" y="1684"/>
                    <a:pt x="212" y="1715"/>
                    <a:pt x="261" y="1715"/>
                  </a:cubicBezTo>
                  <a:cubicBezTo>
                    <a:pt x="301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4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62" name="Group 7"/>
          <p:cNvGrpSpPr/>
          <p:nvPr/>
        </p:nvGrpSpPr>
        <p:grpSpPr>
          <a:xfrm>
            <a:off x="5949809" y="2225322"/>
            <a:ext cx="225899" cy="621928"/>
            <a:chOff x="6706769" y="3515654"/>
            <a:chExt cx="850635" cy="2341905"/>
          </a:xfrm>
          <a:solidFill>
            <a:schemeClr val="accent5"/>
          </a:solidFill>
        </p:grpSpPr>
        <p:sp>
          <p:nvSpPr>
            <p:cNvPr id="63" name="Freeform 94"/>
            <p:cNvSpPr>
              <a:spLocks noChangeArrowheads="1"/>
            </p:cNvSpPr>
            <p:nvPr/>
          </p:nvSpPr>
          <p:spPr bwMode="auto">
            <a:xfrm>
              <a:off x="6956953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64" name="Freeform 95"/>
            <p:cNvSpPr>
              <a:spLocks noChangeArrowheads="1"/>
            </p:cNvSpPr>
            <p:nvPr/>
          </p:nvSpPr>
          <p:spPr bwMode="auto">
            <a:xfrm>
              <a:off x="670676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6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5 w 756"/>
                <a:gd name="T53" fmla="*/ 232 h 1716"/>
                <a:gd name="T54" fmla="*/ 605 w 756"/>
                <a:gd name="T55" fmla="*/ 766 h 1716"/>
                <a:gd name="T56" fmla="*/ 675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6" y="51"/>
                    <a:pt x="706" y="0"/>
                    <a:pt x="66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0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46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65" name="Group 8"/>
          <p:cNvGrpSpPr/>
          <p:nvPr/>
        </p:nvGrpSpPr>
        <p:grpSpPr>
          <a:xfrm>
            <a:off x="6245835" y="2225322"/>
            <a:ext cx="227229" cy="621928"/>
            <a:chOff x="7817600" y="3515654"/>
            <a:chExt cx="855641" cy="2341905"/>
          </a:xfrm>
          <a:solidFill>
            <a:schemeClr val="accent5"/>
          </a:solidFill>
        </p:grpSpPr>
        <p:sp>
          <p:nvSpPr>
            <p:cNvPr id="66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67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68" name="Group 9"/>
          <p:cNvGrpSpPr/>
          <p:nvPr/>
        </p:nvGrpSpPr>
        <p:grpSpPr>
          <a:xfrm>
            <a:off x="6543191" y="2225322"/>
            <a:ext cx="225899" cy="621928"/>
            <a:chOff x="8938439" y="3515654"/>
            <a:chExt cx="850635" cy="2341905"/>
          </a:xfrm>
          <a:solidFill>
            <a:schemeClr val="accent5"/>
          </a:solidFill>
        </p:grpSpPr>
        <p:sp>
          <p:nvSpPr>
            <p:cNvPr id="69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70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6839217" y="2225322"/>
            <a:ext cx="227229" cy="621928"/>
            <a:chOff x="10044264" y="3515654"/>
            <a:chExt cx="855641" cy="2341905"/>
          </a:xfrm>
          <a:solidFill>
            <a:schemeClr val="accent5"/>
          </a:solidFill>
        </p:grpSpPr>
        <p:sp>
          <p:nvSpPr>
            <p:cNvPr id="72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73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74" name="Group 8"/>
          <p:cNvGrpSpPr/>
          <p:nvPr/>
        </p:nvGrpSpPr>
        <p:grpSpPr>
          <a:xfrm>
            <a:off x="7136573" y="2229372"/>
            <a:ext cx="227229" cy="621928"/>
            <a:chOff x="7817600" y="3515654"/>
            <a:chExt cx="855641" cy="2341905"/>
          </a:xfrm>
          <a:solidFill>
            <a:schemeClr val="accent4"/>
          </a:solidFill>
        </p:grpSpPr>
        <p:sp>
          <p:nvSpPr>
            <p:cNvPr id="75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76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77" name="Group 9"/>
          <p:cNvGrpSpPr/>
          <p:nvPr/>
        </p:nvGrpSpPr>
        <p:grpSpPr>
          <a:xfrm>
            <a:off x="7433929" y="2229372"/>
            <a:ext cx="225899" cy="621928"/>
            <a:chOff x="8938439" y="3515654"/>
            <a:chExt cx="850635" cy="2341905"/>
          </a:xfrm>
          <a:solidFill>
            <a:schemeClr val="accent4"/>
          </a:solidFill>
        </p:grpSpPr>
        <p:sp>
          <p:nvSpPr>
            <p:cNvPr id="78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79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80" name="Group 10"/>
          <p:cNvGrpSpPr/>
          <p:nvPr/>
        </p:nvGrpSpPr>
        <p:grpSpPr>
          <a:xfrm>
            <a:off x="7729955" y="2229372"/>
            <a:ext cx="227229" cy="621928"/>
            <a:chOff x="10044264" y="3515654"/>
            <a:chExt cx="855641" cy="2341905"/>
          </a:xfrm>
          <a:solidFill>
            <a:schemeClr val="accent4"/>
          </a:solidFill>
        </p:grpSpPr>
        <p:sp>
          <p:nvSpPr>
            <p:cNvPr id="81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82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83" name="Group 4"/>
          <p:cNvGrpSpPr/>
          <p:nvPr/>
        </p:nvGrpSpPr>
        <p:grpSpPr>
          <a:xfrm>
            <a:off x="4920464" y="2827467"/>
            <a:ext cx="223242" cy="621928"/>
            <a:chOff x="3364268" y="3515654"/>
            <a:chExt cx="840630" cy="2341905"/>
          </a:xfrm>
          <a:solidFill>
            <a:schemeClr val="accent2"/>
          </a:solidFill>
        </p:grpSpPr>
        <p:sp>
          <p:nvSpPr>
            <p:cNvPr id="84" name="Freeform 88"/>
            <p:cNvSpPr>
              <a:spLocks noChangeArrowheads="1"/>
            </p:cNvSpPr>
            <p:nvPr/>
          </p:nvSpPr>
          <p:spPr bwMode="auto">
            <a:xfrm>
              <a:off x="3614456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1" y="312"/>
                    <a:pt x="313" y="243"/>
                    <a:pt x="313" y="151"/>
                  </a:cubicBezTo>
                  <a:cubicBezTo>
                    <a:pt x="313" y="71"/>
                    <a:pt x="241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85" name="Freeform 89"/>
            <p:cNvSpPr>
              <a:spLocks noChangeArrowheads="1"/>
            </p:cNvSpPr>
            <p:nvPr/>
          </p:nvSpPr>
          <p:spPr bwMode="auto">
            <a:xfrm>
              <a:off x="336426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89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1 w 747"/>
                <a:gd name="T17" fmla="*/ 766 h 1716"/>
                <a:gd name="T18" fmla="*/ 141 w 747"/>
                <a:gd name="T19" fmla="*/ 232 h 1716"/>
                <a:gd name="T20" fmla="*/ 170 w 747"/>
                <a:gd name="T21" fmla="*/ 232 h 1716"/>
                <a:gd name="T22" fmla="*/ 170 w 747"/>
                <a:gd name="T23" fmla="*/ 817 h 1716"/>
                <a:gd name="T24" fmla="*/ 170 w 747"/>
                <a:gd name="T25" fmla="*/ 817 h 1716"/>
                <a:gd name="T26" fmla="*/ 170 w 747"/>
                <a:gd name="T27" fmla="*/ 817 h 1716"/>
                <a:gd name="T28" fmla="*/ 170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5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817"/>
                    <a:pt x="170" y="817"/>
                    <a:pt x="170" y="817"/>
                  </a:cubicBezTo>
                  <a:lnTo>
                    <a:pt x="170" y="817"/>
                  </a:lnTo>
                  <a:lnTo>
                    <a:pt x="170" y="817"/>
                  </a:lnTo>
                  <a:cubicBezTo>
                    <a:pt x="170" y="1634"/>
                    <a:pt x="170" y="1634"/>
                    <a:pt x="170" y="1634"/>
                  </a:cubicBezTo>
                  <a:cubicBezTo>
                    <a:pt x="170" y="1684"/>
                    <a:pt x="212" y="1715"/>
                    <a:pt x="261" y="1715"/>
                  </a:cubicBezTo>
                  <a:cubicBezTo>
                    <a:pt x="312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5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86" name="Group 5"/>
          <p:cNvGrpSpPr/>
          <p:nvPr/>
        </p:nvGrpSpPr>
        <p:grpSpPr>
          <a:xfrm>
            <a:off x="5213833" y="2827467"/>
            <a:ext cx="225899" cy="621928"/>
            <a:chOff x="4475099" y="3515654"/>
            <a:chExt cx="850635" cy="2341905"/>
          </a:xfrm>
          <a:solidFill>
            <a:schemeClr val="accent2"/>
          </a:solidFill>
        </p:grpSpPr>
        <p:sp>
          <p:nvSpPr>
            <p:cNvPr id="87" name="Freeform 90"/>
            <p:cNvSpPr>
              <a:spLocks noChangeArrowheads="1"/>
            </p:cNvSpPr>
            <p:nvPr/>
          </p:nvSpPr>
          <p:spPr bwMode="auto">
            <a:xfrm>
              <a:off x="4725287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43"/>
                    <a:pt x="70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88" name="Freeform 91"/>
            <p:cNvSpPr>
              <a:spLocks noChangeArrowheads="1"/>
            </p:cNvSpPr>
            <p:nvPr/>
          </p:nvSpPr>
          <p:spPr bwMode="auto">
            <a:xfrm>
              <a:off x="447509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4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4 w 756"/>
                <a:gd name="T53" fmla="*/ 232 h 1716"/>
                <a:gd name="T54" fmla="*/ 604 w 756"/>
                <a:gd name="T55" fmla="*/ 766 h 1716"/>
                <a:gd name="T56" fmla="*/ 684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4" y="51"/>
                    <a:pt x="704" y="0"/>
                    <a:pt x="66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1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4" y="232"/>
                    <a:pt x="604" y="232"/>
                    <a:pt x="604" y="232"/>
                  </a:cubicBezTo>
                  <a:cubicBezTo>
                    <a:pt x="604" y="766"/>
                    <a:pt x="604" y="766"/>
                    <a:pt x="604" y="766"/>
                  </a:cubicBezTo>
                  <a:cubicBezTo>
                    <a:pt x="604" y="848"/>
                    <a:pt x="644" y="877"/>
                    <a:pt x="684" y="877"/>
                  </a:cubicBezTo>
                  <a:cubicBezTo>
                    <a:pt x="726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89" name="Group 6"/>
          <p:cNvGrpSpPr/>
          <p:nvPr/>
        </p:nvGrpSpPr>
        <p:grpSpPr>
          <a:xfrm>
            <a:off x="5509859" y="2827467"/>
            <a:ext cx="223242" cy="621928"/>
            <a:chOff x="5595938" y="3515654"/>
            <a:chExt cx="840630" cy="2341905"/>
          </a:xfrm>
          <a:solidFill>
            <a:schemeClr val="accent2"/>
          </a:solidFill>
        </p:grpSpPr>
        <p:sp>
          <p:nvSpPr>
            <p:cNvPr id="90" name="Freeform 92"/>
            <p:cNvSpPr>
              <a:spLocks noChangeArrowheads="1"/>
            </p:cNvSpPr>
            <p:nvPr/>
          </p:nvSpPr>
          <p:spPr bwMode="auto">
            <a:xfrm>
              <a:off x="5846123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91" name="Freeform 93"/>
            <p:cNvSpPr>
              <a:spLocks noChangeArrowheads="1"/>
            </p:cNvSpPr>
            <p:nvPr/>
          </p:nvSpPr>
          <p:spPr bwMode="auto">
            <a:xfrm>
              <a:off x="559593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91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0 w 747"/>
                <a:gd name="T17" fmla="*/ 766 h 1716"/>
                <a:gd name="T18" fmla="*/ 140 w 747"/>
                <a:gd name="T19" fmla="*/ 232 h 1716"/>
                <a:gd name="T20" fmla="*/ 172 w 747"/>
                <a:gd name="T21" fmla="*/ 232 h 1716"/>
                <a:gd name="T22" fmla="*/ 172 w 747"/>
                <a:gd name="T23" fmla="*/ 817 h 1716"/>
                <a:gd name="T24" fmla="*/ 172 w 747"/>
                <a:gd name="T25" fmla="*/ 817 h 1716"/>
                <a:gd name="T26" fmla="*/ 172 w 747"/>
                <a:gd name="T27" fmla="*/ 817 h 1716"/>
                <a:gd name="T28" fmla="*/ 172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4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0" y="848"/>
                    <a:pt x="140" y="766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817"/>
                    <a:pt x="172" y="817"/>
                    <a:pt x="172" y="817"/>
                  </a:cubicBezTo>
                  <a:lnTo>
                    <a:pt x="172" y="817"/>
                  </a:lnTo>
                  <a:lnTo>
                    <a:pt x="172" y="817"/>
                  </a:lnTo>
                  <a:cubicBezTo>
                    <a:pt x="172" y="1634"/>
                    <a:pt x="172" y="1634"/>
                    <a:pt x="172" y="1634"/>
                  </a:cubicBezTo>
                  <a:cubicBezTo>
                    <a:pt x="172" y="1684"/>
                    <a:pt x="212" y="1715"/>
                    <a:pt x="261" y="1715"/>
                  </a:cubicBezTo>
                  <a:cubicBezTo>
                    <a:pt x="301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4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92" name="Group 7"/>
          <p:cNvGrpSpPr/>
          <p:nvPr/>
        </p:nvGrpSpPr>
        <p:grpSpPr>
          <a:xfrm>
            <a:off x="5803228" y="2827467"/>
            <a:ext cx="225899" cy="621928"/>
            <a:chOff x="6706769" y="3515654"/>
            <a:chExt cx="850635" cy="2341905"/>
          </a:xfrm>
          <a:solidFill>
            <a:schemeClr val="accent2"/>
          </a:solidFill>
        </p:grpSpPr>
        <p:sp>
          <p:nvSpPr>
            <p:cNvPr id="93" name="Freeform 94"/>
            <p:cNvSpPr>
              <a:spLocks noChangeArrowheads="1"/>
            </p:cNvSpPr>
            <p:nvPr/>
          </p:nvSpPr>
          <p:spPr bwMode="auto">
            <a:xfrm>
              <a:off x="6956953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94" name="Freeform 95"/>
            <p:cNvSpPr>
              <a:spLocks noChangeArrowheads="1"/>
            </p:cNvSpPr>
            <p:nvPr/>
          </p:nvSpPr>
          <p:spPr bwMode="auto">
            <a:xfrm>
              <a:off x="670676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6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5 w 756"/>
                <a:gd name="T53" fmla="*/ 232 h 1716"/>
                <a:gd name="T54" fmla="*/ 605 w 756"/>
                <a:gd name="T55" fmla="*/ 766 h 1716"/>
                <a:gd name="T56" fmla="*/ 675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6" y="51"/>
                    <a:pt x="706" y="0"/>
                    <a:pt x="66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0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46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95" name="Group 8"/>
          <p:cNvGrpSpPr/>
          <p:nvPr/>
        </p:nvGrpSpPr>
        <p:grpSpPr>
          <a:xfrm>
            <a:off x="6099254" y="2827467"/>
            <a:ext cx="227229" cy="621928"/>
            <a:chOff x="7817600" y="3515654"/>
            <a:chExt cx="855641" cy="2341905"/>
          </a:xfrm>
          <a:solidFill>
            <a:schemeClr val="accent2"/>
          </a:solidFill>
        </p:grpSpPr>
        <p:sp>
          <p:nvSpPr>
            <p:cNvPr id="96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97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98" name="Group 9"/>
          <p:cNvGrpSpPr/>
          <p:nvPr/>
        </p:nvGrpSpPr>
        <p:grpSpPr>
          <a:xfrm>
            <a:off x="6396610" y="2827467"/>
            <a:ext cx="225899" cy="621928"/>
            <a:chOff x="8938439" y="3515654"/>
            <a:chExt cx="850635" cy="2341905"/>
          </a:xfrm>
          <a:solidFill>
            <a:schemeClr val="accent2"/>
          </a:solidFill>
        </p:grpSpPr>
        <p:sp>
          <p:nvSpPr>
            <p:cNvPr id="99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00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01" name="Group 10"/>
          <p:cNvGrpSpPr/>
          <p:nvPr/>
        </p:nvGrpSpPr>
        <p:grpSpPr>
          <a:xfrm>
            <a:off x="6692636" y="2827467"/>
            <a:ext cx="227229" cy="621928"/>
            <a:chOff x="10044264" y="3515654"/>
            <a:chExt cx="855641" cy="2341905"/>
          </a:xfrm>
          <a:solidFill>
            <a:schemeClr val="accent3"/>
          </a:solidFill>
        </p:grpSpPr>
        <p:sp>
          <p:nvSpPr>
            <p:cNvPr id="102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03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04" name="Group 8"/>
          <p:cNvGrpSpPr/>
          <p:nvPr/>
        </p:nvGrpSpPr>
        <p:grpSpPr>
          <a:xfrm>
            <a:off x="6989992" y="2831517"/>
            <a:ext cx="227229" cy="621928"/>
            <a:chOff x="7817600" y="3515654"/>
            <a:chExt cx="855641" cy="2341905"/>
          </a:xfrm>
          <a:solidFill>
            <a:schemeClr val="accent3"/>
          </a:solidFill>
        </p:grpSpPr>
        <p:sp>
          <p:nvSpPr>
            <p:cNvPr id="105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06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07" name="Group 9"/>
          <p:cNvGrpSpPr/>
          <p:nvPr/>
        </p:nvGrpSpPr>
        <p:grpSpPr>
          <a:xfrm>
            <a:off x="7287348" y="2831517"/>
            <a:ext cx="225899" cy="621928"/>
            <a:chOff x="8938439" y="3515654"/>
            <a:chExt cx="850635" cy="2341905"/>
          </a:xfrm>
          <a:solidFill>
            <a:schemeClr val="accent3"/>
          </a:solidFill>
        </p:grpSpPr>
        <p:sp>
          <p:nvSpPr>
            <p:cNvPr id="108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09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10" name="Group 10"/>
          <p:cNvGrpSpPr/>
          <p:nvPr/>
        </p:nvGrpSpPr>
        <p:grpSpPr>
          <a:xfrm>
            <a:off x="7583374" y="2831517"/>
            <a:ext cx="227229" cy="621928"/>
            <a:chOff x="10044264" y="3515654"/>
            <a:chExt cx="855641" cy="2341905"/>
          </a:xfrm>
          <a:solidFill>
            <a:schemeClr val="accent3"/>
          </a:solidFill>
        </p:grpSpPr>
        <p:sp>
          <p:nvSpPr>
            <p:cNvPr id="111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12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5067045" y="3438852"/>
            <a:ext cx="223242" cy="621928"/>
            <a:chOff x="3364268" y="3515654"/>
            <a:chExt cx="840630" cy="2341905"/>
          </a:xfrm>
          <a:solidFill>
            <a:schemeClr val="accent1"/>
          </a:solidFill>
        </p:grpSpPr>
        <p:sp>
          <p:nvSpPr>
            <p:cNvPr id="114" name="Freeform 88"/>
            <p:cNvSpPr>
              <a:spLocks noChangeArrowheads="1"/>
            </p:cNvSpPr>
            <p:nvPr/>
          </p:nvSpPr>
          <p:spPr bwMode="auto">
            <a:xfrm>
              <a:off x="3614456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1" y="312"/>
                    <a:pt x="313" y="243"/>
                    <a:pt x="313" y="151"/>
                  </a:cubicBezTo>
                  <a:cubicBezTo>
                    <a:pt x="313" y="71"/>
                    <a:pt x="241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15" name="Freeform 89"/>
            <p:cNvSpPr>
              <a:spLocks noChangeArrowheads="1"/>
            </p:cNvSpPr>
            <p:nvPr/>
          </p:nvSpPr>
          <p:spPr bwMode="auto">
            <a:xfrm>
              <a:off x="336426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89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1 w 747"/>
                <a:gd name="T17" fmla="*/ 766 h 1716"/>
                <a:gd name="T18" fmla="*/ 141 w 747"/>
                <a:gd name="T19" fmla="*/ 232 h 1716"/>
                <a:gd name="T20" fmla="*/ 170 w 747"/>
                <a:gd name="T21" fmla="*/ 232 h 1716"/>
                <a:gd name="T22" fmla="*/ 170 w 747"/>
                <a:gd name="T23" fmla="*/ 817 h 1716"/>
                <a:gd name="T24" fmla="*/ 170 w 747"/>
                <a:gd name="T25" fmla="*/ 817 h 1716"/>
                <a:gd name="T26" fmla="*/ 170 w 747"/>
                <a:gd name="T27" fmla="*/ 817 h 1716"/>
                <a:gd name="T28" fmla="*/ 170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5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70" y="232"/>
                    <a:pt x="170" y="232"/>
                    <a:pt x="170" y="232"/>
                  </a:cubicBezTo>
                  <a:cubicBezTo>
                    <a:pt x="170" y="817"/>
                    <a:pt x="170" y="817"/>
                    <a:pt x="170" y="817"/>
                  </a:cubicBezTo>
                  <a:lnTo>
                    <a:pt x="170" y="817"/>
                  </a:lnTo>
                  <a:lnTo>
                    <a:pt x="170" y="817"/>
                  </a:lnTo>
                  <a:cubicBezTo>
                    <a:pt x="170" y="1634"/>
                    <a:pt x="170" y="1634"/>
                    <a:pt x="170" y="1634"/>
                  </a:cubicBezTo>
                  <a:cubicBezTo>
                    <a:pt x="170" y="1684"/>
                    <a:pt x="212" y="1715"/>
                    <a:pt x="261" y="1715"/>
                  </a:cubicBezTo>
                  <a:cubicBezTo>
                    <a:pt x="312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5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16" name="Group 5"/>
          <p:cNvGrpSpPr/>
          <p:nvPr/>
        </p:nvGrpSpPr>
        <p:grpSpPr>
          <a:xfrm>
            <a:off x="5360414" y="3438852"/>
            <a:ext cx="225899" cy="621928"/>
            <a:chOff x="4475099" y="3515654"/>
            <a:chExt cx="850635" cy="2341905"/>
          </a:xfrm>
          <a:solidFill>
            <a:schemeClr val="accent1"/>
          </a:solidFill>
        </p:grpSpPr>
        <p:sp>
          <p:nvSpPr>
            <p:cNvPr id="117" name="Freeform 90"/>
            <p:cNvSpPr>
              <a:spLocks noChangeArrowheads="1"/>
            </p:cNvSpPr>
            <p:nvPr/>
          </p:nvSpPr>
          <p:spPr bwMode="auto">
            <a:xfrm>
              <a:off x="4725287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0" y="0"/>
                    <a:pt x="0" y="71"/>
                    <a:pt x="0" y="151"/>
                  </a:cubicBezTo>
                  <a:cubicBezTo>
                    <a:pt x="0" y="243"/>
                    <a:pt x="70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18" name="Freeform 91"/>
            <p:cNvSpPr>
              <a:spLocks noChangeArrowheads="1"/>
            </p:cNvSpPr>
            <p:nvPr/>
          </p:nvSpPr>
          <p:spPr bwMode="auto">
            <a:xfrm>
              <a:off x="447509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4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4 w 756"/>
                <a:gd name="T53" fmla="*/ 232 h 1716"/>
                <a:gd name="T54" fmla="*/ 604 w 756"/>
                <a:gd name="T55" fmla="*/ 766 h 1716"/>
                <a:gd name="T56" fmla="*/ 684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4" y="51"/>
                    <a:pt x="704" y="0"/>
                    <a:pt x="66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1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4" y="232"/>
                    <a:pt x="604" y="232"/>
                    <a:pt x="604" y="232"/>
                  </a:cubicBezTo>
                  <a:cubicBezTo>
                    <a:pt x="604" y="766"/>
                    <a:pt x="604" y="766"/>
                    <a:pt x="604" y="766"/>
                  </a:cubicBezTo>
                  <a:cubicBezTo>
                    <a:pt x="604" y="848"/>
                    <a:pt x="644" y="877"/>
                    <a:pt x="684" y="877"/>
                  </a:cubicBezTo>
                  <a:cubicBezTo>
                    <a:pt x="726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19" name="Group 6"/>
          <p:cNvGrpSpPr/>
          <p:nvPr/>
        </p:nvGrpSpPr>
        <p:grpSpPr>
          <a:xfrm>
            <a:off x="5656440" y="3438852"/>
            <a:ext cx="223242" cy="621928"/>
            <a:chOff x="5595938" y="3515654"/>
            <a:chExt cx="840630" cy="2341905"/>
          </a:xfrm>
          <a:solidFill>
            <a:schemeClr val="accent1"/>
          </a:solidFill>
        </p:grpSpPr>
        <p:sp>
          <p:nvSpPr>
            <p:cNvPr id="120" name="Freeform 92"/>
            <p:cNvSpPr>
              <a:spLocks noChangeArrowheads="1"/>
            </p:cNvSpPr>
            <p:nvPr/>
          </p:nvSpPr>
          <p:spPr bwMode="auto">
            <a:xfrm>
              <a:off x="5846123" y="3515654"/>
              <a:ext cx="350263" cy="350285"/>
            </a:xfrm>
            <a:custGeom>
              <a:avLst/>
              <a:gdLst>
                <a:gd name="T0" fmla="*/ 152 w 314"/>
                <a:gd name="T1" fmla="*/ 312 h 313"/>
                <a:gd name="T2" fmla="*/ 152 w 314"/>
                <a:gd name="T3" fmla="*/ 312 h 313"/>
                <a:gd name="T4" fmla="*/ 313 w 314"/>
                <a:gd name="T5" fmla="*/ 151 h 313"/>
                <a:gd name="T6" fmla="*/ 152 w 314"/>
                <a:gd name="T7" fmla="*/ 0 h 313"/>
                <a:gd name="T8" fmla="*/ 0 w 314"/>
                <a:gd name="T9" fmla="*/ 151 h 313"/>
                <a:gd name="T10" fmla="*/ 152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312"/>
                  </a:moveTo>
                  <a:lnTo>
                    <a:pt x="152" y="312"/>
                  </a:ln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21" name="Freeform 93"/>
            <p:cNvSpPr>
              <a:spLocks noChangeArrowheads="1"/>
            </p:cNvSpPr>
            <p:nvPr/>
          </p:nvSpPr>
          <p:spPr bwMode="auto">
            <a:xfrm>
              <a:off x="5595938" y="3915980"/>
              <a:ext cx="840630" cy="1941579"/>
            </a:xfrm>
            <a:custGeom>
              <a:avLst/>
              <a:gdLst>
                <a:gd name="T0" fmla="*/ 746 w 747"/>
                <a:gd name="T1" fmla="*/ 102 h 1716"/>
                <a:gd name="T2" fmla="*/ 746 w 747"/>
                <a:gd name="T3" fmla="*/ 102 h 1716"/>
                <a:gd name="T4" fmla="*/ 654 w 747"/>
                <a:gd name="T5" fmla="*/ 0 h 1716"/>
                <a:gd name="T6" fmla="*/ 91 w 747"/>
                <a:gd name="T7" fmla="*/ 0 h 1716"/>
                <a:gd name="T8" fmla="*/ 0 w 747"/>
                <a:gd name="T9" fmla="*/ 102 h 1716"/>
                <a:gd name="T10" fmla="*/ 0 w 747"/>
                <a:gd name="T11" fmla="*/ 102 h 1716"/>
                <a:gd name="T12" fmla="*/ 0 w 747"/>
                <a:gd name="T13" fmla="*/ 766 h 1716"/>
                <a:gd name="T14" fmla="*/ 69 w 747"/>
                <a:gd name="T15" fmla="*/ 877 h 1716"/>
                <a:gd name="T16" fmla="*/ 140 w 747"/>
                <a:gd name="T17" fmla="*/ 766 h 1716"/>
                <a:gd name="T18" fmla="*/ 140 w 747"/>
                <a:gd name="T19" fmla="*/ 232 h 1716"/>
                <a:gd name="T20" fmla="*/ 172 w 747"/>
                <a:gd name="T21" fmla="*/ 232 h 1716"/>
                <a:gd name="T22" fmla="*/ 172 w 747"/>
                <a:gd name="T23" fmla="*/ 817 h 1716"/>
                <a:gd name="T24" fmla="*/ 172 w 747"/>
                <a:gd name="T25" fmla="*/ 817 h 1716"/>
                <a:gd name="T26" fmla="*/ 172 w 747"/>
                <a:gd name="T27" fmla="*/ 817 h 1716"/>
                <a:gd name="T28" fmla="*/ 172 w 747"/>
                <a:gd name="T29" fmla="*/ 1634 h 1716"/>
                <a:gd name="T30" fmla="*/ 261 w 747"/>
                <a:gd name="T31" fmla="*/ 1715 h 1716"/>
                <a:gd name="T32" fmla="*/ 342 w 747"/>
                <a:gd name="T33" fmla="*/ 1634 h 1716"/>
                <a:gd name="T34" fmla="*/ 342 w 747"/>
                <a:gd name="T35" fmla="*/ 938 h 1716"/>
                <a:gd name="T36" fmla="*/ 402 w 747"/>
                <a:gd name="T37" fmla="*/ 938 h 1716"/>
                <a:gd name="T38" fmla="*/ 402 w 747"/>
                <a:gd name="T39" fmla="*/ 1634 h 1716"/>
                <a:gd name="T40" fmla="*/ 493 w 747"/>
                <a:gd name="T41" fmla="*/ 1715 h 1716"/>
                <a:gd name="T42" fmla="*/ 574 w 747"/>
                <a:gd name="T43" fmla="*/ 1634 h 1716"/>
                <a:gd name="T44" fmla="*/ 574 w 747"/>
                <a:gd name="T45" fmla="*/ 817 h 1716"/>
                <a:gd name="T46" fmla="*/ 574 w 747"/>
                <a:gd name="T47" fmla="*/ 817 h 1716"/>
                <a:gd name="T48" fmla="*/ 574 w 747"/>
                <a:gd name="T49" fmla="*/ 817 h 1716"/>
                <a:gd name="T50" fmla="*/ 574 w 747"/>
                <a:gd name="T51" fmla="*/ 232 h 1716"/>
                <a:gd name="T52" fmla="*/ 605 w 747"/>
                <a:gd name="T53" fmla="*/ 232 h 1716"/>
                <a:gd name="T54" fmla="*/ 605 w 747"/>
                <a:gd name="T55" fmla="*/ 766 h 1716"/>
                <a:gd name="T56" fmla="*/ 674 w 747"/>
                <a:gd name="T57" fmla="*/ 877 h 1716"/>
                <a:gd name="T58" fmla="*/ 746 w 747"/>
                <a:gd name="T59" fmla="*/ 766 h 1716"/>
                <a:gd name="T60" fmla="*/ 746 w 747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47" h="1716">
                  <a:moveTo>
                    <a:pt x="746" y="102"/>
                  </a:moveTo>
                  <a:lnTo>
                    <a:pt x="746" y="102"/>
                  </a:lnTo>
                  <a:cubicBezTo>
                    <a:pt x="746" y="51"/>
                    <a:pt x="706" y="0"/>
                    <a:pt x="65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09" y="877"/>
                    <a:pt x="140" y="848"/>
                    <a:pt x="140" y="766"/>
                  </a:cubicBezTo>
                  <a:cubicBezTo>
                    <a:pt x="140" y="232"/>
                    <a:pt x="140" y="232"/>
                    <a:pt x="140" y="232"/>
                  </a:cubicBezTo>
                  <a:cubicBezTo>
                    <a:pt x="172" y="232"/>
                    <a:pt x="172" y="232"/>
                    <a:pt x="172" y="232"/>
                  </a:cubicBezTo>
                  <a:cubicBezTo>
                    <a:pt x="172" y="817"/>
                    <a:pt x="172" y="817"/>
                    <a:pt x="172" y="817"/>
                  </a:cubicBezTo>
                  <a:lnTo>
                    <a:pt x="172" y="817"/>
                  </a:lnTo>
                  <a:lnTo>
                    <a:pt x="172" y="817"/>
                  </a:lnTo>
                  <a:cubicBezTo>
                    <a:pt x="172" y="1634"/>
                    <a:pt x="172" y="1634"/>
                    <a:pt x="172" y="1634"/>
                  </a:cubicBezTo>
                  <a:cubicBezTo>
                    <a:pt x="172" y="1684"/>
                    <a:pt x="212" y="1715"/>
                    <a:pt x="261" y="1715"/>
                  </a:cubicBezTo>
                  <a:cubicBezTo>
                    <a:pt x="301" y="1715"/>
                    <a:pt x="342" y="1684"/>
                    <a:pt x="342" y="1634"/>
                  </a:cubicBezTo>
                  <a:cubicBezTo>
                    <a:pt x="342" y="938"/>
                    <a:pt x="342" y="938"/>
                    <a:pt x="342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2" y="1715"/>
                    <a:pt x="493" y="1715"/>
                  </a:cubicBezTo>
                  <a:cubicBezTo>
                    <a:pt x="534" y="1715"/>
                    <a:pt x="574" y="1684"/>
                    <a:pt x="574" y="1634"/>
                  </a:cubicBezTo>
                  <a:cubicBezTo>
                    <a:pt x="574" y="817"/>
                    <a:pt x="574" y="817"/>
                    <a:pt x="574" y="817"/>
                  </a:cubicBezTo>
                  <a:lnTo>
                    <a:pt x="574" y="817"/>
                  </a:lnTo>
                  <a:lnTo>
                    <a:pt x="574" y="817"/>
                  </a:lnTo>
                  <a:cubicBezTo>
                    <a:pt x="574" y="232"/>
                    <a:pt x="574" y="232"/>
                    <a:pt x="574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4" y="877"/>
                    <a:pt x="674" y="877"/>
                  </a:cubicBezTo>
                  <a:cubicBezTo>
                    <a:pt x="715" y="877"/>
                    <a:pt x="746" y="848"/>
                    <a:pt x="746" y="766"/>
                  </a:cubicBezTo>
                  <a:cubicBezTo>
                    <a:pt x="746" y="102"/>
                    <a:pt x="746" y="102"/>
                    <a:pt x="746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22" name="Group 7"/>
          <p:cNvGrpSpPr/>
          <p:nvPr/>
        </p:nvGrpSpPr>
        <p:grpSpPr>
          <a:xfrm>
            <a:off x="5949809" y="3438852"/>
            <a:ext cx="225899" cy="621928"/>
            <a:chOff x="6706769" y="3515654"/>
            <a:chExt cx="850635" cy="2341905"/>
          </a:xfrm>
          <a:solidFill>
            <a:schemeClr val="accent1"/>
          </a:solidFill>
        </p:grpSpPr>
        <p:sp>
          <p:nvSpPr>
            <p:cNvPr id="123" name="Freeform 94"/>
            <p:cNvSpPr>
              <a:spLocks noChangeArrowheads="1"/>
            </p:cNvSpPr>
            <p:nvPr/>
          </p:nvSpPr>
          <p:spPr bwMode="auto">
            <a:xfrm>
              <a:off x="6956953" y="3515654"/>
              <a:ext cx="350263" cy="350285"/>
            </a:xfrm>
            <a:custGeom>
              <a:avLst/>
              <a:gdLst>
                <a:gd name="T0" fmla="*/ 161 w 314"/>
                <a:gd name="T1" fmla="*/ 312 h 313"/>
                <a:gd name="T2" fmla="*/ 161 w 314"/>
                <a:gd name="T3" fmla="*/ 312 h 313"/>
                <a:gd name="T4" fmla="*/ 313 w 314"/>
                <a:gd name="T5" fmla="*/ 151 h 313"/>
                <a:gd name="T6" fmla="*/ 161 w 314"/>
                <a:gd name="T7" fmla="*/ 0 h 313"/>
                <a:gd name="T8" fmla="*/ 0 w 314"/>
                <a:gd name="T9" fmla="*/ 151 h 313"/>
                <a:gd name="T10" fmla="*/ 161 w 314"/>
                <a:gd name="T11" fmla="*/ 31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312"/>
                  </a:moveTo>
                  <a:lnTo>
                    <a:pt x="161" y="312"/>
                  </a:ln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24" name="Freeform 95"/>
            <p:cNvSpPr>
              <a:spLocks noChangeArrowheads="1"/>
            </p:cNvSpPr>
            <p:nvPr/>
          </p:nvSpPr>
          <p:spPr bwMode="auto">
            <a:xfrm>
              <a:off x="6706769" y="3915980"/>
              <a:ext cx="850635" cy="1941579"/>
            </a:xfrm>
            <a:custGeom>
              <a:avLst/>
              <a:gdLst>
                <a:gd name="T0" fmla="*/ 755 w 756"/>
                <a:gd name="T1" fmla="*/ 102 h 1716"/>
                <a:gd name="T2" fmla="*/ 755 w 756"/>
                <a:gd name="T3" fmla="*/ 102 h 1716"/>
                <a:gd name="T4" fmla="*/ 666 w 756"/>
                <a:gd name="T5" fmla="*/ 0 h 1716"/>
                <a:gd name="T6" fmla="*/ 90 w 756"/>
                <a:gd name="T7" fmla="*/ 0 h 1716"/>
                <a:gd name="T8" fmla="*/ 0 w 756"/>
                <a:gd name="T9" fmla="*/ 102 h 1716"/>
                <a:gd name="T10" fmla="*/ 0 w 756"/>
                <a:gd name="T11" fmla="*/ 102 h 1716"/>
                <a:gd name="T12" fmla="*/ 0 w 756"/>
                <a:gd name="T13" fmla="*/ 766 h 1716"/>
                <a:gd name="T14" fmla="*/ 70 w 756"/>
                <a:gd name="T15" fmla="*/ 877 h 1716"/>
                <a:gd name="T16" fmla="*/ 141 w 756"/>
                <a:gd name="T17" fmla="*/ 766 h 1716"/>
                <a:gd name="T18" fmla="*/ 141 w 756"/>
                <a:gd name="T19" fmla="*/ 232 h 1716"/>
                <a:gd name="T20" fmla="*/ 181 w 756"/>
                <a:gd name="T21" fmla="*/ 232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817 h 1716"/>
                <a:gd name="T28" fmla="*/ 181 w 756"/>
                <a:gd name="T29" fmla="*/ 1634 h 1716"/>
                <a:gd name="T30" fmla="*/ 262 w 756"/>
                <a:gd name="T31" fmla="*/ 1715 h 1716"/>
                <a:gd name="T32" fmla="*/ 353 w 756"/>
                <a:gd name="T33" fmla="*/ 1634 h 1716"/>
                <a:gd name="T34" fmla="*/ 353 w 756"/>
                <a:gd name="T35" fmla="*/ 938 h 1716"/>
                <a:gd name="T36" fmla="*/ 413 w 756"/>
                <a:gd name="T37" fmla="*/ 938 h 1716"/>
                <a:gd name="T38" fmla="*/ 413 w 756"/>
                <a:gd name="T39" fmla="*/ 1634 h 1716"/>
                <a:gd name="T40" fmla="*/ 494 w 756"/>
                <a:gd name="T41" fmla="*/ 1715 h 1716"/>
                <a:gd name="T42" fmla="*/ 583 w 756"/>
                <a:gd name="T43" fmla="*/ 1634 h 1716"/>
                <a:gd name="T44" fmla="*/ 583 w 756"/>
                <a:gd name="T45" fmla="*/ 817 h 1716"/>
                <a:gd name="T46" fmla="*/ 583 w 756"/>
                <a:gd name="T47" fmla="*/ 817 h 1716"/>
                <a:gd name="T48" fmla="*/ 583 w 756"/>
                <a:gd name="T49" fmla="*/ 817 h 1716"/>
                <a:gd name="T50" fmla="*/ 583 w 756"/>
                <a:gd name="T51" fmla="*/ 232 h 1716"/>
                <a:gd name="T52" fmla="*/ 605 w 756"/>
                <a:gd name="T53" fmla="*/ 232 h 1716"/>
                <a:gd name="T54" fmla="*/ 605 w 756"/>
                <a:gd name="T55" fmla="*/ 766 h 1716"/>
                <a:gd name="T56" fmla="*/ 675 w 756"/>
                <a:gd name="T57" fmla="*/ 877 h 1716"/>
                <a:gd name="T58" fmla="*/ 755 w 756"/>
                <a:gd name="T59" fmla="*/ 766 h 1716"/>
                <a:gd name="T60" fmla="*/ 755 w 756"/>
                <a:gd name="T61" fmla="*/ 102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56" h="1716">
                  <a:moveTo>
                    <a:pt x="755" y="102"/>
                  </a:moveTo>
                  <a:lnTo>
                    <a:pt x="755" y="102"/>
                  </a:lnTo>
                  <a:cubicBezTo>
                    <a:pt x="746" y="51"/>
                    <a:pt x="706" y="0"/>
                    <a:pt x="66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70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0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3" y="938"/>
                    <a:pt x="413" y="938"/>
                    <a:pt x="413" y="938"/>
                  </a:cubicBezTo>
                  <a:cubicBezTo>
                    <a:pt x="413" y="1634"/>
                    <a:pt x="413" y="1634"/>
                    <a:pt x="413" y="1634"/>
                  </a:cubicBezTo>
                  <a:cubicBezTo>
                    <a:pt x="413" y="1684"/>
                    <a:pt x="443" y="1715"/>
                    <a:pt x="494" y="1715"/>
                  </a:cubicBezTo>
                  <a:cubicBezTo>
                    <a:pt x="543" y="1715"/>
                    <a:pt x="583" y="1684"/>
                    <a:pt x="583" y="1634"/>
                  </a:cubicBezTo>
                  <a:cubicBezTo>
                    <a:pt x="583" y="817"/>
                    <a:pt x="583" y="817"/>
                    <a:pt x="583" y="817"/>
                  </a:cubicBezTo>
                  <a:lnTo>
                    <a:pt x="583" y="817"/>
                  </a:lnTo>
                  <a:lnTo>
                    <a:pt x="583" y="817"/>
                  </a:lnTo>
                  <a:cubicBezTo>
                    <a:pt x="583" y="232"/>
                    <a:pt x="583" y="232"/>
                    <a:pt x="583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46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25" name="Group 8"/>
          <p:cNvGrpSpPr/>
          <p:nvPr/>
        </p:nvGrpSpPr>
        <p:grpSpPr>
          <a:xfrm>
            <a:off x="6245835" y="3438852"/>
            <a:ext cx="227229" cy="621928"/>
            <a:chOff x="7817600" y="3515654"/>
            <a:chExt cx="855641" cy="2341905"/>
          </a:xfrm>
          <a:solidFill>
            <a:schemeClr val="accent1"/>
          </a:solidFill>
        </p:grpSpPr>
        <p:sp>
          <p:nvSpPr>
            <p:cNvPr id="126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27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28" name="Group 9"/>
          <p:cNvGrpSpPr/>
          <p:nvPr/>
        </p:nvGrpSpPr>
        <p:grpSpPr>
          <a:xfrm>
            <a:off x="6543191" y="3438852"/>
            <a:ext cx="225899" cy="621928"/>
            <a:chOff x="8938439" y="3515654"/>
            <a:chExt cx="850635" cy="2341905"/>
          </a:xfrm>
          <a:solidFill>
            <a:schemeClr val="accent1"/>
          </a:solidFill>
        </p:grpSpPr>
        <p:sp>
          <p:nvSpPr>
            <p:cNvPr id="129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30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31" name="Group 10"/>
          <p:cNvGrpSpPr/>
          <p:nvPr/>
        </p:nvGrpSpPr>
        <p:grpSpPr>
          <a:xfrm>
            <a:off x="6839217" y="3438852"/>
            <a:ext cx="227229" cy="621928"/>
            <a:chOff x="10044264" y="3515654"/>
            <a:chExt cx="855641" cy="2341905"/>
          </a:xfrm>
          <a:solidFill>
            <a:schemeClr val="accent1"/>
          </a:solidFill>
        </p:grpSpPr>
        <p:sp>
          <p:nvSpPr>
            <p:cNvPr id="132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33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34" name="Group 8"/>
          <p:cNvGrpSpPr/>
          <p:nvPr/>
        </p:nvGrpSpPr>
        <p:grpSpPr>
          <a:xfrm>
            <a:off x="7136573" y="3442902"/>
            <a:ext cx="227229" cy="621928"/>
            <a:chOff x="7817600" y="3515654"/>
            <a:chExt cx="855641" cy="2341905"/>
          </a:xfrm>
          <a:solidFill>
            <a:schemeClr val="accent1"/>
          </a:solidFill>
        </p:grpSpPr>
        <p:sp>
          <p:nvSpPr>
            <p:cNvPr id="135" name="Freeform 96"/>
            <p:cNvSpPr>
              <a:spLocks noChangeArrowheads="1"/>
            </p:cNvSpPr>
            <p:nvPr/>
          </p:nvSpPr>
          <p:spPr bwMode="auto">
            <a:xfrm>
              <a:off x="807779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71" y="0"/>
                    <a:pt x="0" y="71"/>
                    <a:pt x="0" y="151"/>
                  </a:cubicBezTo>
                  <a:cubicBezTo>
                    <a:pt x="0" y="243"/>
                    <a:pt x="71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36" name="Freeform 97"/>
            <p:cNvSpPr>
              <a:spLocks noChangeArrowheads="1"/>
            </p:cNvSpPr>
            <p:nvPr/>
          </p:nvSpPr>
          <p:spPr bwMode="auto">
            <a:xfrm>
              <a:off x="7817600" y="3915980"/>
              <a:ext cx="855641" cy="1941579"/>
            </a:xfrm>
            <a:custGeom>
              <a:avLst/>
              <a:gdLst>
                <a:gd name="T0" fmla="*/ 664 w 757"/>
                <a:gd name="T1" fmla="*/ 0 h 1716"/>
                <a:gd name="T2" fmla="*/ 664 w 757"/>
                <a:gd name="T3" fmla="*/ 0 h 1716"/>
                <a:gd name="T4" fmla="*/ 101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2 w 757"/>
                <a:gd name="T19" fmla="*/ 232 h 1716"/>
                <a:gd name="T20" fmla="*/ 182 w 757"/>
                <a:gd name="T21" fmla="*/ 817 h 1716"/>
                <a:gd name="T22" fmla="*/ 182 w 757"/>
                <a:gd name="T23" fmla="*/ 817 h 1716"/>
                <a:gd name="T24" fmla="*/ 182 w 757"/>
                <a:gd name="T25" fmla="*/ 817 h 1716"/>
                <a:gd name="T26" fmla="*/ 182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503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4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4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4" y="0"/>
                  </a:moveTo>
                  <a:lnTo>
                    <a:pt x="664" y="0"/>
                  </a:lnTo>
                  <a:cubicBezTo>
                    <a:pt x="101" y="0"/>
                    <a:pt x="101" y="0"/>
                    <a:pt x="101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21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2" y="232"/>
                    <a:pt x="182" y="232"/>
                    <a:pt x="182" y="232"/>
                  </a:cubicBezTo>
                  <a:cubicBezTo>
                    <a:pt x="182" y="817"/>
                    <a:pt x="182" y="817"/>
                    <a:pt x="182" y="817"/>
                  </a:cubicBezTo>
                  <a:lnTo>
                    <a:pt x="182" y="817"/>
                  </a:lnTo>
                  <a:lnTo>
                    <a:pt x="182" y="817"/>
                  </a:lnTo>
                  <a:cubicBezTo>
                    <a:pt x="182" y="1634"/>
                    <a:pt x="182" y="1634"/>
                    <a:pt x="182" y="1634"/>
                  </a:cubicBezTo>
                  <a:cubicBezTo>
                    <a:pt x="182" y="1684"/>
                    <a:pt x="222" y="1715"/>
                    <a:pt x="271" y="1715"/>
                  </a:cubicBezTo>
                  <a:cubicBezTo>
                    <a:pt x="311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503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4" y="877"/>
                    <a:pt x="684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6" y="0"/>
                    <a:pt x="66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37" name="Group 9"/>
          <p:cNvGrpSpPr/>
          <p:nvPr/>
        </p:nvGrpSpPr>
        <p:grpSpPr>
          <a:xfrm>
            <a:off x="7433929" y="3442902"/>
            <a:ext cx="225899" cy="621928"/>
            <a:chOff x="8938439" y="3515654"/>
            <a:chExt cx="850635" cy="2341905"/>
          </a:xfrm>
          <a:solidFill>
            <a:schemeClr val="accent1"/>
          </a:solidFill>
        </p:grpSpPr>
        <p:sp>
          <p:nvSpPr>
            <p:cNvPr id="138" name="Freeform 98"/>
            <p:cNvSpPr>
              <a:spLocks noChangeArrowheads="1"/>
            </p:cNvSpPr>
            <p:nvPr/>
          </p:nvSpPr>
          <p:spPr bwMode="auto">
            <a:xfrm>
              <a:off x="9188623" y="3515654"/>
              <a:ext cx="350263" cy="350285"/>
            </a:xfrm>
            <a:custGeom>
              <a:avLst/>
              <a:gdLst>
                <a:gd name="T0" fmla="*/ 161 w 314"/>
                <a:gd name="T1" fmla="*/ 0 h 313"/>
                <a:gd name="T2" fmla="*/ 161 w 314"/>
                <a:gd name="T3" fmla="*/ 0 h 313"/>
                <a:gd name="T4" fmla="*/ 0 w 314"/>
                <a:gd name="T5" fmla="*/ 151 h 313"/>
                <a:gd name="T6" fmla="*/ 161 w 314"/>
                <a:gd name="T7" fmla="*/ 312 h 313"/>
                <a:gd name="T8" fmla="*/ 313 w 314"/>
                <a:gd name="T9" fmla="*/ 151 h 313"/>
                <a:gd name="T10" fmla="*/ 161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61" y="0"/>
                  </a:moveTo>
                  <a:lnTo>
                    <a:pt x="161" y="0"/>
                  </a:lnTo>
                  <a:cubicBezTo>
                    <a:pt x="72" y="0"/>
                    <a:pt x="0" y="71"/>
                    <a:pt x="0" y="151"/>
                  </a:cubicBezTo>
                  <a:cubicBezTo>
                    <a:pt x="0" y="243"/>
                    <a:pt x="72" y="312"/>
                    <a:pt x="161" y="312"/>
                  </a:cubicBezTo>
                  <a:cubicBezTo>
                    <a:pt x="242" y="312"/>
                    <a:pt x="313" y="243"/>
                    <a:pt x="313" y="151"/>
                  </a:cubicBezTo>
                  <a:cubicBezTo>
                    <a:pt x="313" y="71"/>
                    <a:pt x="242" y="0"/>
                    <a:pt x="161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39" name="Freeform 99"/>
            <p:cNvSpPr>
              <a:spLocks noChangeArrowheads="1"/>
            </p:cNvSpPr>
            <p:nvPr/>
          </p:nvSpPr>
          <p:spPr bwMode="auto">
            <a:xfrm>
              <a:off x="8938439" y="3915980"/>
              <a:ext cx="850635" cy="1941579"/>
            </a:xfrm>
            <a:custGeom>
              <a:avLst/>
              <a:gdLst>
                <a:gd name="T0" fmla="*/ 655 w 756"/>
                <a:gd name="T1" fmla="*/ 0 h 1716"/>
                <a:gd name="T2" fmla="*/ 655 w 756"/>
                <a:gd name="T3" fmla="*/ 0 h 1716"/>
                <a:gd name="T4" fmla="*/ 91 w 756"/>
                <a:gd name="T5" fmla="*/ 0 h 1716"/>
                <a:gd name="T6" fmla="*/ 0 w 756"/>
                <a:gd name="T7" fmla="*/ 102 h 1716"/>
                <a:gd name="T8" fmla="*/ 0 w 756"/>
                <a:gd name="T9" fmla="*/ 102 h 1716"/>
                <a:gd name="T10" fmla="*/ 0 w 756"/>
                <a:gd name="T11" fmla="*/ 766 h 1716"/>
                <a:gd name="T12" fmla="*/ 69 w 756"/>
                <a:gd name="T13" fmla="*/ 877 h 1716"/>
                <a:gd name="T14" fmla="*/ 141 w 756"/>
                <a:gd name="T15" fmla="*/ 766 h 1716"/>
                <a:gd name="T16" fmla="*/ 141 w 756"/>
                <a:gd name="T17" fmla="*/ 232 h 1716"/>
                <a:gd name="T18" fmla="*/ 181 w 756"/>
                <a:gd name="T19" fmla="*/ 232 h 1716"/>
                <a:gd name="T20" fmla="*/ 181 w 756"/>
                <a:gd name="T21" fmla="*/ 817 h 1716"/>
                <a:gd name="T22" fmla="*/ 181 w 756"/>
                <a:gd name="T23" fmla="*/ 817 h 1716"/>
                <a:gd name="T24" fmla="*/ 181 w 756"/>
                <a:gd name="T25" fmla="*/ 817 h 1716"/>
                <a:gd name="T26" fmla="*/ 181 w 756"/>
                <a:gd name="T27" fmla="*/ 1634 h 1716"/>
                <a:gd name="T28" fmla="*/ 262 w 756"/>
                <a:gd name="T29" fmla="*/ 1715 h 1716"/>
                <a:gd name="T30" fmla="*/ 353 w 756"/>
                <a:gd name="T31" fmla="*/ 1634 h 1716"/>
                <a:gd name="T32" fmla="*/ 353 w 756"/>
                <a:gd name="T33" fmla="*/ 938 h 1716"/>
                <a:gd name="T34" fmla="*/ 402 w 756"/>
                <a:gd name="T35" fmla="*/ 938 h 1716"/>
                <a:gd name="T36" fmla="*/ 402 w 756"/>
                <a:gd name="T37" fmla="*/ 1634 h 1716"/>
                <a:gd name="T38" fmla="*/ 494 w 756"/>
                <a:gd name="T39" fmla="*/ 1715 h 1716"/>
                <a:gd name="T40" fmla="*/ 585 w 756"/>
                <a:gd name="T41" fmla="*/ 1634 h 1716"/>
                <a:gd name="T42" fmla="*/ 585 w 756"/>
                <a:gd name="T43" fmla="*/ 817 h 1716"/>
                <a:gd name="T44" fmla="*/ 585 w 756"/>
                <a:gd name="T45" fmla="*/ 817 h 1716"/>
                <a:gd name="T46" fmla="*/ 585 w 756"/>
                <a:gd name="T47" fmla="*/ 817 h 1716"/>
                <a:gd name="T48" fmla="*/ 585 w 756"/>
                <a:gd name="T49" fmla="*/ 232 h 1716"/>
                <a:gd name="T50" fmla="*/ 605 w 756"/>
                <a:gd name="T51" fmla="*/ 232 h 1716"/>
                <a:gd name="T52" fmla="*/ 605 w 756"/>
                <a:gd name="T53" fmla="*/ 766 h 1716"/>
                <a:gd name="T54" fmla="*/ 675 w 756"/>
                <a:gd name="T55" fmla="*/ 877 h 1716"/>
                <a:gd name="T56" fmla="*/ 755 w 756"/>
                <a:gd name="T57" fmla="*/ 766 h 1716"/>
                <a:gd name="T58" fmla="*/ 755 w 756"/>
                <a:gd name="T59" fmla="*/ 102 h 1716"/>
                <a:gd name="T60" fmla="*/ 755 w 756"/>
                <a:gd name="T61" fmla="*/ 102 h 1716"/>
                <a:gd name="T62" fmla="*/ 655 w 756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6" h="1716">
                  <a:moveTo>
                    <a:pt x="655" y="0"/>
                  </a:moveTo>
                  <a:lnTo>
                    <a:pt x="655" y="0"/>
                  </a:lnTo>
                  <a:cubicBezTo>
                    <a:pt x="91" y="0"/>
                    <a:pt x="91" y="0"/>
                    <a:pt x="91" y="0"/>
                  </a:cubicBezTo>
                  <a:cubicBezTo>
                    <a:pt x="40" y="0"/>
                    <a:pt x="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29" y="877"/>
                    <a:pt x="69" y="877"/>
                  </a:cubicBezTo>
                  <a:cubicBezTo>
                    <a:pt x="110" y="877"/>
                    <a:pt x="141" y="848"/>
                    <a:pt x="141" y="766"/>
                  </a:cubicBezTo>
                  <a:cubicBezTo>
                    <a:pt x="141" y="232"/>
                    <a:pt x="141" y="232"/>
                    <a:pt x="141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12" y="1715"/>
                    <a:pt x="262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02" y="938"/>
                    <a:pt x="402" y="938"/>
                    <a:pt x="402" y="938"/>
                  </a:cubicBezTo>
                  <a:cubicBezTo>
                    <a:pt x="402" y="1634"/>
                    <a:pt x="402" y="1634"/>
                    <a:pt x="402" y="1634"/>
                  </a:cubicBezTo>
                  <a:cubicBezTo>
                    <a:pt x="402" y="1684"/>
                    <a:pt x="443" y="1715"/>
                    <a:pt x="494" y="1715"/>
                  </a:cubicBezTo>
                  <a:cubicBezTo>
                    <a:pt x="545" y="1715"/>
                    <a:pt x="585" y="1684"/>
                    <a:pt x="585" y="1634"/>
                  </a:cubicBezTo>
                  <a:cubicBezTo>
                    <a:pt x="585" y="817"/>
                    <a:pt x="585" y="817"/>
                    <a:pt x="585" y="817"/>
                  </a:cubicBezTo>
                  <a:lnTo>
                    <a:pt x="585" y="817"/>
                  </a:lnTo>
                  <a:lnTo>
                    <a:pt x="585" y="817"/>
                  </a:lnTo>
                  <a:cubicBezTo>
                    <a:pt x="585" y="232"/>
                    <a:pt x="585" y="232"/>
                    <a:pt x="585" y="232"/>
                  </a:cubicBezTo>
                  <a:cubicBezTo>
                    <a:pt x="605" y="232"/>
                    <a:pt x="605" y="232"/>
                    <a:pt x="605" y="232"/>
                  </a:cubicBezTo>
                  <a:cubicBezTo>
                    <a:pt x="605" y="766"/>
                    <a:pt x="605" y="766"/>
                    <a:pt x="605" y="766"/>
                  </a:cubicBezTo>
                  <a:cubicBezTo>
                    <a:pt x="605" y="848"/>
                    <a:pt x="635" y="877"/>
                    <a:pt x="675" y="877"/>
                  </a:cubicBezTo>
                  <a:cubicBezTo>
                    <a:pt x="715" y="877"/>
                    <a:pt x="755" y="848"/>
                    <a:pt x="755" y="766"/>
                  </a:cubicBezTo>
                  <a:cubicBezTo>
                    <a:pt x="755" y="102"/>
                    <a:pt x="755" y="102"/>
                    <a:pt x="755" y="102"/>
                  </a:cubicBezTo>
                  <a:lnTo>
                    <a:pt x="755" y="102"/>
                  </a:lnTo>
                  <a:cubicBezTo>
                    <a:pt x="746" y="51"/>
                    <a:pt x="706" y="0"/>
                    <a:pt x="655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grpSp>
        <p:nvGrpSpPr>
          <p:cNvPr id="140" name="Group 10"/>
          <p:cNvGrpSpPr/>
          <p:nvPr/>
        </p:nvGrpSpPr>
        <p:grpSpPr>
          <a:xfrm>
            <a:off x="7729955" y="3442902"/>
            <a:ext cx="227229" cy="621928"/>
            <a:chOff x="10044264" y="3515654"/>
            <a:chExt cx="855641" cy="2341905"/>
          </a:xfrm>
          <a:solidFill>
            <a:schemeClr val="accent1"/>
          </a:solidFill>
        </p:grpSpPr>
        <p:sp>
          <p:nvSpPr>
            <p:cNvPr id="141" name="Freeform 100"/>
            <p:cNvSpPr>
              <a:spLocks noChangeArrowheads="1"/>
            </p:cNvSpPr>
            <p:nvPr/>
          </p:nvSpPr>
          <p:spPr bwMode="auto">
            <a:xfrm>
              <a:off x="10309463" y="3515654"/>
              <a:ext cx="350263" cy="350285"/>
            </a:xfrm>
            <a:custGeom>
              <a:avLst/>
              <a:gdLst>
                <a:gd name="T0" fmla="*/ 152 w 314"/>
                <a:gd name="T1" fmla="*/ 0 h 313"/>
                <a:gd name="T2" fmla="*/ 152 w 314"/>
                <a:gd name="T3" fmla="*/ 0 h 313"/>
                <a:gd name="T4" fmla="*/ 0 w 314"/>
                <a:gd name="T5" fmla="*/ 151 h 313"/>
                <a:gd name="T6" fmla="*/ 152 w 314"/>
                <a:gd name="T7" fmla="*/ 312 h 313"/>
                <a:gd name="T8" fmla="*/ 313 w 314"/>
                <a:gd name="T9" fmla="*/ 151 h 313"/>
                <a:gd name="T10" fmla="*/ 152 w 314"/>
                <a:gd name="T1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313">
                  <a:moveTo>
                    <a:pt x="152" y="0"/>
                  </a:moveTo>
                  <a:lnTo>
                    <a:pt x="152" y="0"/>
                  </a:lnTo>
                  <a:cubicBezTo>
                    <a:pt x="62" y="0"/>
                    <a:pt x="0" y="71"/>
                    <a:pt x="0" y="151"/>
                  </a:cubicBezTo>
                  <a:cubicBezTo>
                    <a:pt x="0" y="243"/>
                    <a:pt x="62" y="312"/>
                    <a:pt x="152" y="312"/>
                  </a:cubicBezTo>
                  <a:cubicBezTo>
                    <a:pt x="243" y="312"/>
                    <a:pt x="313" y="243"/>
                    <a:pt x="313" y="151"/>
                  </a:cubicBezTo>
                  <a:cubicBezTo>
                    <a:pt x="313" y="71"/>
                    <a:pt x="243" y="0"/>
                    <a:pt x="152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  <p:sp>
          <p:nvSpPr>
            <p:cNvPr id="142" name="Freeform 101"/>
            <p:cNvSpPr>
              <a:spLocks noChangeArrowheads="1"/>
            </p:cNvSpPr>
            <p:nvPr/>
          </p:nvSpPr>
          <p:spPr bwMode="auto">
            <a:xfrm>
              <a:off x="10044264" y="3915980"/>
              <a:ext cx="855641" cy="1941579"/>
            </a:xfrm>
            <a:custGeom>
              <a:avLst/>
              <a:gdLst>
                <a:gd name="T0" fmla="*/ 666 w 757"/>
                <a:gd name="T1" fmla="*/ 0 h 1716"/>
                <a:gd name="T2" fmla="*/ 666 w 757"/>
                <a:gd name="T3" fmla="*/ 0 h 1716"/>
                <a:gd name="T4" fmla="*/ 90 w 757"/>
                <a:gd name="T5" fmla="*/ 0 h 1716"/>
                <a:gd name="T6" fmla="*/ 0 w 757"/>
                <a:gd name="T7" fmla="*/ 102 h 1716"/>
                <a:gd name="T8" fmla="*/ 0 w 757"/>
                <a:gd name="T9" fmla="*/ 102 h 1716"/>
                <a:gd name="T10" fmla="*/ 0 w 757"/>
                <a:gd name="T11" fmla="*/ 766 h 1716"/>
                <a:gd name="T12" fmla="*/ 81 w 757"/>
                <a:gd name="T13" fmla="*/ 877 h 1716"/>
                <a:gd name="T14" fmla="*/ 150 w 757"/>
                <a:gd name="T15" fmla="*/ 766 h 1716"/>
                <a:gd name="T16" fmla="*/ 150 w 757"/>
                <a:gd name="T17" fmla="*/ 232 h 1716"/>
                <a:gd name="T18" fmla="*/ 181 w 757"/>
                <a:gd name="T19" fmla="*/ 232 h 1716"/>
                <a:gd name="T20" fmla="*/ 181 w 757"/>
                <a:gd name="T21" fmla="*/ 817 h 1716"/>
                <a:gd name="T22" fmla="*/ 181 w 757"/>
                <a:gd name="T23" fmla="*/ 817 h 1716"/>
                <a:gd name="T24" fmla="*/ 181 w 757"/>
                <a:gd name="T25" fmla="*/ 817 h 1716"/>
                <a:gd name="T26" fmla="*/ 181 w 757"/>
                <a:gd name="T27" fmla="*/ 1634 h 1716"/>
                <a:gd name="T28" fmla="*/ 271 w 757"/>
                <a:gd name="T29" fmla="*/ 1715 h 1716"/>
                <a:gd name="T30" fmla="*/ 353 w 757"/>
                <a:gd name="T31" fmla="*/ 1634 h 1716"/>
                <a:gd name="T32" fmla="*/ 353 w 757"/>
                <a:gd name="T33" fmla="*/ 938 h 1716"/>
                <a:gd name="T34" fmla="*/ 414 w 757"/>
                <a:gd name="T35" fmla="*/ 938 h 1716"/>
                <a:gd name="T36" fmla="*/ 414 w 757"/>
                <a:gd name="T37" fmla="*/ 1634 h 1716"/>
                <a:gd name="T38" fmla="*/ 494 w 757"/>
                <a:gd name="T39" fmla="*/ 1715 h 1716"/>
                <a:gd name="T40" fmla="*/ 584 w 757"/>
                <a:gd name="T41" fmla="*/ 1634 h 1716"/>
                <a:gd name="T42" fmla="*/ 584 w 757"/>
                <a:gd name="T43" fmla="*/ 817 h 1716"/>
                <a:gd name="T44" fmla="*/ 584 w 757"/>
                <a:gd name="T45" fmla="*/ 817 h 1716"/>
                <a:gd name="T46" fmla="*/ 584 w 757"/>
                <a:gd name="T47" fmla="*/ 817 h 1716"/>
                <a:gd name="T48" fmla="*/ 584 w 757"/>
                <a:gd name="T49" fmla="*/ 232 h 1716"/>
                <a:gd name="T50" fmla="*/ 615 w 757"/>
                <a:gd name="T51" fmla="*/ 232 h 1716"/>
                <a:gd name="T52" fmla="*/ 615 w 757"/>
                <a:gd name="T53" fmla="*/ 766 h 1716"/>
                <a:gd name="T54" fmla="*/ 686 w 757"/>
                <a:gd name="T55" fmla="*/ 877 h 1716"/>
                <a:gd name="T56" fmla="*/ 756 w 757"/>
                <a:gd name="T57" fmla="*/ 766 h 1716"/>
                <a:gd name="T58" fmla="*/ 756 w 757"/>
                <a:gd name="T59" fmla="*/ 102 h 1716"/>
                <a:gd name="T60" fmla="*/ 756 w 757"/>
                <a:gd name="T61" fmla="*/ 102 h 1716"/>
                <a:gd name="T62" fmla="*/ 666 w 757"/>
                <a:gd name="T63" fmla="*/ 0 h 1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7" h="1716">
                  <a:moveTo>
                    <a:pt x="666" y="0"/>
                  </a:moveTo>
                  <a:lnTo>
                    <a:pt x="666" y="0"/>
                  </a:lnTo>
                  <a:cubicBezTo>
                    <a:pt x="90" y="0"/>
                    <a:pt x="90" y="0"/>
                    <a:pt x="90" y="0"/>
                  </a:cubicBezTo>
                  <a:cubicBezTo>
                    <a:pt x="50" y="0"/>
                    <a:pt x="10" y="51"/>
                    <a:pt x="0" y="102"/>
                  </a:cubicBezTo>
                  <a:lnTo>
                    <a:pt x="0" y="102"/>
                  </a:lnTo>
                  <a:cubicBezTo>
                    <a:pt x="0" y="766"/>
                    <a:pt x="0" y="766"/>
                    <a:pt x="0" y="766"/>
                  </a:cubicBezTo>
                  <a:cubicBezTo>
                    <a:pt x="0" y="848"/>
                    <a:pt x="41" y="877"/>
                    <a:pt x="81" y="877"/>
                  </a:cubicBezTo>
                  <a:cubicBezTo>
                    <a:pt x="110" y="877"/>
                    <a:pt x="150" y="848"/>
                    <a:pt x="150" y="766"/>
                  </a:cubicBezTo>
                  <a:cubicBezTo>
                    <a:pt x="150" y="232"/>
                    <a:pt x="150" y="232"/>
                    <a:pt x="150" y="232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1" y="817"/>
                    <a:pt x="181" y="817"/>
                    <a:pt x="181" y="817"/>
                  </a:cubicBezTo>
                  <a:lnTo>
                    <a:pt x="181" y="817"/>
                  </a:lnTo>
                  <a:lnTo>
                    <a:pt x="181" y="817"/>
                  </a:lnTo>
                  <a:cubicBezTo>
                    <a:pt x="181" y="1634"/>
                    <a:pt x="181" y="1634"/>
                    <a:pt x="181" y="1634"/>
                  </a:cubicBezTo>
                  <a:cubicBezTo>
                    <a:pt x="181" y="1684"/>
                    <a:pt x="222" y="1715"/>
                    <a:pt x="271" y="1715"/>
                  </a:cubicBezTo>
                  <a:cubicBezTo>
                    <a:pt x="313" y="1715"/>
                    <a:pt x="353" y="1684"/>
                    <a:pt x="353" y="1634"/>
                  </a:cubicBezTo>
                  <a:cubicBezTo>
                    <a:pt x="353" y="938"/>
                    <a:pt x="353" y="938"/>
                    <a:pt x="353" y="938"/>
                  </a:cubicBezTo>
                  <a:cubicBezTo>
                    <a:pt x="414" y="938"/>
                    <a:pt x="414" y="938"/>
                    <a:pt x="414" y="938"/>
                  </a:cubicBezTo>
                  <a:cubicBezTo>
                    <a:pt x="414" y="1634"/>
                    <a:pt x="414" y="1634"/>
                    <a:pt x="414" y="1634"/>
                  </a:cubicBezTo>
                  <a:cubicBezTo>
                    <a:pt x="414" y="1684"/>
                    <a:pt x="454" y="1715"/>
                    <a:pt x="494" y="1715"/>
                  </a:cubicBezTo>
                  <a:cubicBezTo>
                    <a:pt x="544" y="1715"/>
                    <a:pt x="584" y="1684"/>
                    <a:pt x="584" y="1634"/>
                  </a:cubicBezTo>
                  <a:cubicBezTo>
                    <a:pt x="584" y="817"/>
                    <a:pt x="584" y="817"/>
                    <a:pt x="584" y="817"/>
                  </a:cubicBezTo>
                  <a:lnTo>
                    <a:pt x="584" y="817"/>
                  </a:lnTo>
                  <a:lnTo>
                    <a:pt x="584" y="817"/>
                  </a:lnTo>
                  <a:cubicBezTo>
                    <a:pt x="584" y="232"/>
                    <a:pt x="584" y="232"/>
                    <a:pt x="584" y="232"/>
                  </a:cubicBezTo>
                  <a:cubicBezTo>
                    <a:pt x="615" y="232"/>
                    <a:pt x="615" y="232"/>
                    <a:pt x="615" y="232"/>
                  </a:cubicBezTo>
                  <a:cubicBezTo>
                    <a:pt x="615" y="766"/>
                    <a:pt x="615" y="766"/>
                    <a:pt x="615" y="766"/>
                  </a:cubicBezTo>
                  <a:cubicBezTo>
                    <a:pt x="615" y="848"/>
                    <a:pt x="646" y="877"/>
                    <a:pt x="686" y="877"/>
                  </a:cubicBezTo>
                  <a:cubicBezTo>
                    <a:pt x="726" y="877"/>
                    <a:pt x="756" y="848"/>
                    <a:pt x="756" y="766"/>
                  </a:cubicBezTo>
                  <a:cubicBezTo>
                    <a:pt x="756" y="102"/>
                    <a:pt x="756" y="102"/>
                    <a:pt x="756" y="102"/>
                  </a:cubicBezTo>
                  <a:lnTo>
                    <a:pt x="756" y="102"/>
                  </a:lnTo>
                  <a:cubicBezTo>
                    <a:pt x="756" y="51"/>
                    <a:pt x="715" y="0"/>
                    <a:pt x="666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9600"/>
            </a:p>
          </p:txBody>
        </p:sp>
      </p:grpSp>
      <p:sp>
        <p:nvSpPr>
          <p:cNvPr id="143" name="Правая фигурная скобка 6"/>
          <p:cNvSpPr/>
          <p:nvPr/>
        </p:nvSpPr>
        <p:spPr>
          <a:xfrm>
            <a:off x="8261120" y="1566997"/>
            <a:ext cx="323735" cy="2584215"/>
          </a:xfrm>
          <a:prstGeom prst="rightBrace">
            <a:avLst>
              <a:gd name="adj1" fmla="val 60563"/>
              <a:gd name="adj2" fmla="val 48837"/>
            </a:avLst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95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A7CB3D5-D783-E746-92C0-D53B775774A8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2892" y="365901"/>
            <a:ext cx="7315200" cy="600075"/>
          </a:xfrm>
        </p:spPr>
        <p:txBody>
          <a:bodyPr/>
          <a:lstStyle/>
          <a:p>
            <a:r>
              <a:rPr lang="en-US" dirty="0"/>
              <a:t>What causes are hidden from view?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9632" y="1770865"/>
            <a:ext cx="3459163" cy="192615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,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sit,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,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,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porro</a:t>
            </a:r>
            <a:endParaRPr lang="en-US" dirty="0"/>
          </a:p>
        </p:txBody>
      </p:sp>
      <p:sp>
        <p:nvSpPr>
          <p:cNvPr id="13" name="Shape 1989"/>
          <p:cNvSpPr/>
          <p:nvPr/>
        </p:nvSpPr>
        <p:spPr>
          <a:xfrm>
            <a:off x="6523484" y="4183342"/>
            <a:ext cx="448759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990"/>
          <p:cNvSpPr/>
          <p:nvPr/>
        </p:nvSpPr>
        <p:spPr>
          <a:xfrm>
            <a:off x="6305284" y="3793546"/>
            <a:ext cx="877862" cy="481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00" y="21453"/>
                </a:lnTo>
                <a:lnTo>
                  <a:pt x="1644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5" name="Shape 1991"/>
          <p:cNvSpPr/>
          <p:nvPr/>
        </p:nvSpPr>
        <p:spPr>
          <a:xfrm>
            <a:off x="6304018" y="3706742"/>
            <a:ext cx="879127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6"/>
            </a:solidFill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" name="Shape 1992"/>
          <p:cNvSpPr/>
          <p:nvPr/>
        </p:nvSpPr>
        <p:spPr>
          <a:xfrm>
            <a:off x="6284365" y="3655971"/>
            <a:ext cx="924985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" name="Shape 1993"/>
          <p:cNvSpPr/>
          <p:nvPr/>
        </p:nvSpPr>
        <p:spPr>
          <a:xfrm>
            <a:off x="6082544" y="3298930"/>
            <a:ext cx="1326619" cy="445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307" y="21600"/>
                </a:lnTo>
                <a:lnTo>
                  <a:pt x="18400" y="2144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" name="Shape 1994"/>
          <p:cNvSpPr/>
          <p:nvPr/>
        </p:nvSpPr>
        <p:spPr>
          <a:xfrm>
            <a:off x="6084550" y="3212125"/>
            <a:ext cx="1324610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5"/>
            </a:solidFill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" name="Shape 1995"/>
          <p:cNvSpPr/>
          <p:nvPr/>
        </p:nvSpPr>
        <p:spPr>
          <a:xfrm>
            <a:off x="6055073" y="3151528"/>
            <a:ext cx="1380294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" name="Shape 1996"/>
          <p:cNvSpPr/>
          <p:nvPr/>
        </p:nvSpPr>
        <p:spPr>
          <a:xfrm>
            <a:off x="5856529" y="2804314"/>
            <a:ext cx="1768825" cy="438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440" y="21600"/>
                </a:lnTo>
                <a:lnTo>
                  <a:pt x="19320" y="21439"/>
                </a:lnTo>
                <a:lnTo>
                  <a:pt x="21600" y="1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" name="Shape 1997"/>
          <p:cNvSpPr/>
          <p:nvPr/>
        </p:nvSpPr>
        <p:spPr>
          <a:xfrm>
            <a:off x="5855259" y="2720785"/>
            <a:ext cx="1773369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4"/>
            </a:solidFill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5" name="Shape 1998"/>
          <p:cNvSpPr/>
          <p:nvPr/>
        </p:nvSpPr>
        <p:spPr>
          <a:xfrm>
            <a:off x="5835607" y="2653637"/>
            <a:ext cx="1825777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6" name="Shape 1999"/>
          <p:cNvSpPr/>
          <p:nvPr/>
        </p:nvSpPr>
        <p:spPr>
          <a:xfrm>
            <a:off x="5643613" y="2319527"/>
            <a:ext cx="2204480" cy="425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894" y="21600"/>
                </a:lnTo>
                <a:lnTo>
                  <a:pt x="19738" y="21600"/>
                </a:lnTo>
                <a:lnTo>
                  <a:pt x="21600" y="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" name="Shape 2000"/>
          <p:cNvSpPr/>
          <p:nvPr/>
        </p:nvSpPr>
        <p:spPr>
          <a:xfrm>
            <a:off x="5648895" y="2235998"/>
            <a:ext cx="2199197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3"/>
            </a:solidFill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" name="Shape 2001"/>
          <p:cNvSpPr/>
          <p:nvPr/>
        </p:nvSpPr>
        <p:spPr>
          <a:xfrm>
            <a:off x="5622691" y="2167210"/>
            <a:ext cx="2254882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Shape 2002"/>
          <p:cNvSpPr/>
          <p:nvPr/>
        </p:nvSpPr>
        <p:spPr>
          <a:xfrm>
            <a:off x="5430700" y="1833100"/>
            <a:ext cx="2636857" cy="4258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83" y="21600"/>
                </a:lnTo>
                <a:lnTo>
                  <a:pt x="20071" y="21102"/>
                </a:lnTo>
                <a:cubicBezTo>
                  <a:pt x="20840" y="10218"/>
                  <a:pt x="20804" y="10800"/>
                  <a:pt x="21600" y="249"/>
                </a:cubicBezTo>
                <a:lnTo>
                  <a:pt x="18058" y="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Shape 2003"/>
          <p:cNvSpPr/>
          <p:nvPr/>
        </p:nvSpPr>
        <p:spPr>
          <a:xfrm>
            <a:off x="5435981" y="1749571"/>
            <a:ext cx="2631576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1"/>
            </a:solidFill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Shape 2004"/>
          <p:cNvSpPr/>
          <p:nvPr/>
        </p:nvSpPr>
        <p:spPr>
          <a:xfrm>
            <a:off x="5403227" y="1679147"/>
            <a:ext cx="2697088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" name="Shape 2005"/>
          <p:cNvSpPr/>
          <p:nvPr/>
        </p:nvSpPr>
        <p:spPr>
          <a:xfrm>
            <a:off x="5211236" y="1340121"/>
            <a:ext cx="3075788" cy="4307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46"/>
                </a:moveTo>
                <a:lnTo>
                  <a:pt x="1357" y="21600"/>
                </a:lnTo>
                <a:lnTo>
                  <a:pt x="20312" y="21107"/>
                </a:lnTo>
                <a:cubicBezTo>
                  <a:pt x="20971" y="10348"/>
                  <a:pt x="20918" y="10430"/>
                  <a:pt x="21600" y="0"/>
                </a:cubicBezTo>
                <a:lnTo>
                  <a:pt x="15481" y="575"/>
                </a:lnTo>
                <a:lnTo>
                  <a:pt x="0" y="246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4" name="Shape 2006"/>
          <p:cNvSpPr/>
          <p:nvPr/>
        </p:nvSpPr>
        <p:spPr>
          <a:xfrm>
            <a:off x="5216515" y="1261507"/>
            <a:ext cx="3070507" cy="16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Shape 2008"/>
          <p:cNvSpPr/>
          <p:nvPr/>
        </p:nvSpPr>
        <p:spPr>
          <a:xfrm flipH="1">
            <a:off x="7432715" y="804333"/>
            <a:ext cx="1169617" cy="12287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9238"/>
                </a:lnTo>
                <a:cubicBezTo>
                  <a:pt x="0" y="4136"/>
                  <a:pt x="4345" y="0"/>
                  <a:pt x="9705" y="0"/>
                </a:cubicBezTo>
                <a:lnTo>
                  <a:pt x="9947" y="0"/>
                </a:lnTo>
                <a:cubicBezTo>
                  <a:pt x="15307" y="0"/>
                  <a:pt x="19652" y="4136"/>
                  <a:pt x="19652" y="9238"/>
                </a:cubicBezTo>
                <a:lnTo>
                  <a:pt x="19652" y="9238"/>
                </a:lnTo>
                <a:lnTo>
                  <a:pt x="21600" y="9238"/>
                </a:lnTo>
                <a:lnTo>
                  <a:pt x="18592" y="12817"/>
                </a:lnTo>
                <a:lnTo>
                  <a:pt x="15585" y="9238"/>
                </a:lnTo>
                <a:lnTo>
                  <a:pt x="17533" y="9238"/>
                </a:lnTo>
                <a:cubicBezTo>
                  <a:pt x="17533" y="5250"/>
                  <a:pt x="14136" y="2017"/>
                  <a:pt x="9947" y="2017"/>
                </a:cubicBezTo>
                <a:lnTo>
                  <a:pt x="9705" y="2017"/>
                </a:lnTo>
                <a:cubicBezTo>
                  <a:pt x="5516" y="2017"/>
                  <a:pt x="2119" y="5250"/>
                  <a:pt x="2119" y="9238"/>
                </a:cubicBezTo>
                <a:lnTo>
                  <a:pt x="2119" y="2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 lvl="0" defTabSz="457148">
              <a:defRPr sz="4800">
                <a:solidFill>
                  <a:srgbClr val="070707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6449053" y="3864377"/>
            <a:ext cx="60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49053" y="3373097"/>
            <a:ext cx="60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49053" y="2879593"/>
            <a:ext cx="60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49053" y="2380362"/>
            <a:ext cx="60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49053" y="1893550"/>
            <a:ext cx="60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449053" y="1434074"/>
            <a:ext cx="602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2750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9C0A9F6-4702-BF4E-86C9-D8BEF3544311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14400" y="360372"/>
            <a:ext cx="7315200" cy="600075"/>
          </a:xfrm>
        </p:spPr>
        <p:txBody>
          <a:bodyPr/>
          <a:lstStyle/>
          <a:p>
            <a:r>
              <a:rPr lang="en-CA" dirty="0"/>
              <a:t>What do historical injustices and sacrifices mean for us today?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96501" y="1068910"/>
            <a:ext cx="1733384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Historical Injustices</a:t>
            </a:r>
          </a:p>
          <a:p>
            <a:pPr algn="ctr"/>
            <a:r>
              <a:rPr lang="en-US" sz="1200" dirty="0">
                <a:solidFill>
                  <a:schemeClr val="accent1"/>
                </a:solidFill>
              </a:rPr>
              <a:t>&amp; Sacrifices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584057" y="2111702"/>
            <a:ext cx="1733384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External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608945" y="2111702"/>
            <a:ext cx="1733384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3"/>
                </a:solidFill>
              </a:rPr>
              <a:t>Internal</a:t>
            </a:r>
          </a:p>
        </p:txBody>
      </p:sp>
      <p:cxnSp>
        <p:nvCxnSpPr>
          <p:cNvPr id="8" name="Elbow Connector 7"/>
          <p:cNvCxnSpPr>
            <a:stCxn id="4" idx="2"/>
            <a:endCxn id="24" idx="0"/>
          </p:cNvCxnSpPr>
          <p:nvPr/>
        </p:nvCxnSpPr>
        <p:spPr>
          <a:xfrm rot="16200000" flipH="1">
            <a:off x="5420139" y="1081091"/>
            <a:ext cx="573665" cy="1487556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2"/>
            <a:endCxn id="25" idx="0"/>
          </p:cNvCxnSpPr>
          <p:nvPr/>
        </p:nvCxnSpPr>
        <p:spPr>
          <a:xfrm rot="5400000">
            <a:off x="3932583" y="1081091"/>
            <a:ext cx="573665" cy="1487556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360919" y="3068201"/>
            <a:ext cx="1189531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141037" y="3068201"/>
            <a:ext cx="1189531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5586580" y="3068201"/>
            <a:ext cx="1189531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366698" y="3068201"/>
            <a:ext cx="1189531" cy="469127"/>
          </a:xfrm>
          <a:prstGeom prst="roundRect">
            <a:avLst>
              <a:gd name="adj" fmla="val 6498"/>
            </a:avLst>
          </a:prstGeom>
          <a:solidFill>
            <a:schemeClr val="bg1"/>
          </a:solidFill>
          <a:ln w="1905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8" name="Elbow Connector 17"/>
          <p:cNvCxnSpPr>
            <a:stCxn id="25" idx="2"/>
            <a:endCxn id="34" idx="0"/>
          </p:cNvCxnSpPr>
          <p:nvPr/>
        </p:nvCxnSpPr>
        <p:spPr>
          <a:xfrm rot="5400000">
            <a:off x="2471975" y="2064539"/>
            <a:ext cx="487372" cy="1519952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5" idx="2"/>
            <a:endCxn id="45" idx="0"/>
          </p:cNvCxnSpPr>
          <p:nvPr/>
        </p:nvCxnSpPr>
        <p:spPr>
          <a:xfrm rot="16200000" flipH="1">
            <a:off x="3362034" y="2694432"/>
            <a:ext cx="487372" cy="260166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4" idx="2"/>
            <a:endCxn id="51" idx="0"/>
          </p:cNvCxnSpPr>
          <p:nvPr/>
        </p:nvCxnSpPr>
        <p:spPr>
          <a:xfrm rot="5400000">
            <a:off x="6072362" y="2689814"/>
            <a:ext cx="487372" cy="269403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4" idx="2"/>
            <a:endCxn id="52" idx="0"/>
          </p:cNvCxnSpPr>
          <p:nvPr/>
        </p:nvCxnSpPr>
        <p:spPr>
          <a:xfrm rot="16200000" flipH="1">
            <a:off x="6962420" y="2069157"/>
            <a:ext cx="487372" cy="1510715"/>
          </a:xfrm>
          <a:prstGeom prst="bentConnector3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Content Placeholder 2"/>
          <p:cNvSpPr txBox="1">
            <a:spLocks/>
          </p:cNvSpPr>
          <p:nvPr/>
        </p:nvSpPr>
        <p:spPr>
          <a:xfrm>
            <a:off x="5476918" y="3710552"/>
            <a:ext cx="1678260" cy="116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.</a:t>
            </a:r>
          </a:p>
        </p:txBody>
      </p:sp>
      <p:sp>
        <p:nvSpPr>
          <p:cNvPr id="74" name="Content Placeholder 2"/>
          <p:cNvSpPr txBox="1">
            <a:spLocks/>
          </p:cNvSpPr>
          <p:nvPr/>
        </p:nvSpPr>
        <p:spPr>
          <a:xfrm>
            <a:off x="3039179" y="3710552"/>
            <a:ext cx="1678260" cy="116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.</a:t>
            </a:r>
          </a:p>
        </p:txBody>
      </p:sp>
      <p:sp>
        <p:nvSpPr>
          <p:cNvPr id="75" name="Content Placeholder 2"/>
          <p:cNvSpPr txBox="1">
            <a:spLocks/>
          </p:cNvSpPr>
          <p:nvPr/>
        </p:nvSpPr>
        <p:spPr>
          <a:xfrm>
            <a:off x="1258372" y="3710394"/>
            <a:ext cx="1678260" cy="116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.</a:t>
            </a:r>
          </a:p>
        </p:txBody>
      </p:sp>
      <p:sp>
        <p:nvSpPr>
          <p:cNvPr id="76" name="Content Placeholder 2"/>
          <p:cNvSpPr txBox="1">
            <a:spLocks/>
          </p:cNvSpPr>
          <p:nvPr/>
        </p:nvSpPr>
        <p:spPr>
          <a:xfrm>
            <a:off x="7264840" y="3710394"/>
            <a:ext cx="1678260" cy="1162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37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7DEB7D-4AF3-B94E-A932-0A0F83C422FE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787425" y="770433"/>
            <a:ext cx="7315200" cy="600075"/>
          </a:xfrm>
        </p:spPr>
        <p:txBody>
          <a:bodyPr/>
          <a:lstStyle/>
          <a:p>
            <a:r>
              <a:rPr lang="en-US" dirty="0"/>
              <a:t>Does change always mean progress?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29904" y="1831191"/>
            <a:ext cx="3327973" cy="2408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,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explicabo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sit,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, qui </a:t>
            </a:r>
            <a:r>
              <a:rPr lang="en-US" dirty="0" err="1"/>
              <a:t>ratione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126225" y="1928591"/>
            <a:ext cx="90377" cy="90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126225" y="2738748"/>
            <a:ext cx="90377" cy="90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26225" y="3533784"/>
            <a:ext cx="90377" cy="90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3"/>
          <p:cNvGrpSpPr/>
          <p:nvPr/>
        </p:nvGrpSpPr>
        <p:grpSpPr>
          <a:xfrm>
            <a:off x="4826000" y="1452507"/>
            <a:ext cx="4073161" cy="3699459"/>
            <a:chOff x="3199434" y="1952625"/>
            <a:chExt cx="5413801" cy="4917098"/>
          </a:xfrm>
        </p:grpSpPr>
        <p:sp>
          <p:nvSpPr>
            <p:cNvPr id="12" name="Shape 2746"/>
            <p:cNvSpPr/>
            <p:nvPr/>
          </p:nvSpPr>
          <p:spPr>
            <a:xfrm>
              <a:off x="3199434" y="4290923"/>
              <a:ext cx="2901753" cy="25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3" name="Shape 2747"/>
            <p:cNvSpPr/>
            <p:nvPr/>
          </p:nvSpPr>
          <p:spPr>
            <a:xfrm rot="21304243">
              <a:off x="4992724" y="4426359"/>
              <a:ext cx="1210369" cy="111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4" name="Shape 2755"/>
            <p:cNvSpPr/>
            <p:nvPr/>
          </p:nvSpPr>
          <p:spPr>
            <a:xfrm>
              <a:off x="4090768" y="3871078"/>
              <a:ext cx="4484222" cy="299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5" name="Shape 2756"/>
            <p:cNvSpPr/>
            <p:nvPr/>
          </p:nvSpPr>
          <p:spPr>
            <a:xfrm>
              <a:off x="6285297" y="3785155"/>
              <a:ext cx="2087987" cy="519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sp>
          <p:nvSpPr>
            <p:cNvPr id="16" name="Shape 2764"/>
            <p:cNvSpPr/>
            <p:nvPr/>
          </p:nvSpPr>
          <p:spPr>
            <a:xfrm>
              <a:off x="4650310" y="1952625"/>
              <a:ext cx="3962925" cy="4915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lvl="0">
                <a:defRPr sz="24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920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135AC04-CBA5-2D40-A10E-EDC8928FE44F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893407" y="526470"/>
            <a:ext cx="7315200" cy="600075"/>
          </a:xfrm>
        </p:spPr>
        <p:txBody>
          <a:bodyPr/>
          <a:lstStyle/>
          <a:p>
            <a:r>
              <a:rPr lang="en-US" dirty="0"/>
              <a:t>How can we ever understand the past?</a:t>
            </a:r>
          </a:p>
        </p:txBody>
      </p:sp>
      <p:sp>
        <p:nvSpPr>
          <p:cNvPr id="20" name="Shape 1942"/>
          <p:cNvSpPr/>
          <p:nvPr/>
        </p:nvSpPr>
        <p:spPr>
          <a:xfrm>
            <a:off x="1177667" y="2327803"/>
            <a:ext cx="529180" cy="91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218" y="0"/>
                </a:moveTo>
                <a:lnTo>
                  <a:pt x="21413" y="0"/>
                </a:lnTo>
                <a:lnTo>
                  <a:pt x="21413" y="13570"/>
                </a:lnTo>
                <a:lnTo>
                  <a:pt x="21413" y="15437"/>
                </a:lnTo>
                <a:lnTo>
                  <a:pt x="21413" y="21600"/>
                </a:lnTo>
                <a:cubicBezTo>
                  <a:pt x="15337" y="21563"/>
                  <a:pt x="9662" y="19822"/>
                  <a:pt x="6158" y="16920"/>
                </a:cubicBezTo>
                <a:cubicBezTo>
                  <a:pt x="3218" y="14485"/>
                  <a:pt x="2104" y="11454"/>
                  <a:pt x="3073" y="8528"/>
                </a:cubicBezTo>
                <a:cubicBezTo>
                  <a:pt x="1410" y="7299"/>
                  <a:pt x="374" y="5821"/>
                  <a:pt x="84" y="4264"/>
                </a:cubicBezTo>
                <a:cubicBezTo>
                  <a:pt x="-187" y="2809"/>
                  <a:pt x="204" y="1338"/>
                  <a:pt x="1218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1" name="Shape 1943"/>
          <p:cNvSpPr/>
          <p:nvPr/>
        </p:nvSpPr>
        <p:spPr>
          <a:xfrm>
            <a:off x="1224877" y="1404338"/>
            <a:ext cx="1057627" cy="8898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4635"/>
                </a:lnTo>
                <a:lnTo>
                  <a:pt x="21600" y="16698"/>
                </a:lnTo>
                <a:lnTo>
                  <a:pt x="21600" y="21600"/>
                </a:lnTo>
                <a:lnTo>
                  <a:pt x="0" y="21600"/>
                </a:lnTo>
                <a:cubicBezTo>
                  <a:pt x="202" y="20885"/>
                  <a:pt x="500" y="20214"/>
                  <a:pt x="883" y="19613"/>
                </a:cubicBezTo>
                <a:cubicBezTo>
                  <a:pt x="1287" y="18976"/>
                  <a:pt x="1781" y="18427"/>
                  <a:pt x="2341" y="17988"/>
                </a:cubicBezTo>
                <a:cubicBezTo>
                  <a:pt x="2479" y="16007"/>
                  <a:pt x="3119" y="14121"/>
                  <a:pt x="4175" y="12579"/>
                </a:cubicBezTo>
                <a:cubicBezTo>
                  <a:pt x="5319" y="10909"/>
                  <a:pt x="6890" y="9729"/>
                  <a:pt x="8651" y="9219"/>
                </a:cubicBezTo>
                <a:cubicBezTo>
                  <a:pt x="9170" y="7685"/>
                  <a:pt x="10027" y="6346"/>
                  <a:pt x="11132" y="5343"/>
                </a:cubicBezTo>
                <a:cubicBezTo>
                  <a:pt x="12876" y="3758"/>
                  <a:pt x="15096" y="3111"/>
                  <a:pt x="17259" y="3555"/>
                </a:cubicBezTo>
                <a:cubicBezTo>
                  <a:pt x="17725" y="2781"/>
                  <a:pt x="18289" y="2096"/>
                  <a:pt x="18931" y="1527"/>
                </a:cubicBezTo>
                <a:cubicBezTo>
                  <a:pt x="19730" y="819"/>
                  <a:pt x="20636" y="301"/>
                  <a:pt x="2160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2" name="Shape 1944"/>
          <p:cNvSpPr/>
          <p:nvPr/>
        </p:nvSpPr>
        <p:spPr>
          <a:xfrm>
            <a:off x="1738510" y="2327824"/>
            <a:ext cx="545208" cy="938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33" extrusionOk="0">
                <a:moveTo>
                  <a:pt x="14" y="0"/>
                </a:moveTo>
                <a:lnTo>
                  <a:pt x="8776" y="0"/>
                </a:lnTo>
                <a:lnTo>
                  <a:pt x="13238" y="0"/>
                </a:lnTo>
                <a:lnTo>
                  <a:pt x="21600" y="0"/>
                </a:lnTo>
                <a:lnTo>
                  <a:pt x="21600" y="19753"/>
                </a:lnTo>
                <a:cubicBezTo>
                  <a:pt x="19008" y="20825"/>
                  <a:pt x="15934" y="21440"/>
                  <a:pt x="12750" y="21524"/>
                </a:cubicBezTo>
                <a:cubicBezTo>
                  <a:pt x="9831" y="21600"/>
                  <a:pt x="6929" y="21226"/>
                  <a:pt x="4342" y="20439"/>
                </a:cubicBezTo>
                <a:cubicBezTo>
                  <a:pt x="3712" y="20581"/>
                  <a:pt x="3059" y="20684"/>
                  <a:pt x="2392" y="20749"/>
                </a:cubicBezTo>
                <a:cubicBezTo>
                  <a:pt x="1602" y="20825"/>
                  <a:pt x="799" y="20845"/>
                  <a:pt x="0" y="20808"/>
                </a:cubicBezTo>
                <a:lnTo>
                  <a:pt x="14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3" name="Shape 1945"/>
          <p:cNvSpPr/>
          <p:nvPr/>
        </p:nvSpPr>
        <p:spPr>
          <a:xfrm>
            <a:off x="2314642" y="1362456"/>
            <a:ext cx="1096144" cy="393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78" extrusionOk="0">
                <a:moveTo>
                  <a:pt x="0" y="1364"/>
                </a:moveTo>
                <a:lnTo>
                  <a:pt x="0" y="21378"/>
                </a:lnTo>
                <a:lnTo>
                  <a:pt x="6407" y="21378"/>
                </a:lnTo>
                <a:lnTo>
                  <a:pt x="8011" y="21378"/>
                </a:lnTo>
                <a:lnTo>
                  <a:pt x="21600" y="21378"/>
                </a:lnTo>
                <a:lnTo>
                  <a:pt x="21600" y="8157"/>
                </a:lnTo>
                <a:cubicBezTo>
                  <a:pt x="21124" y="7500"/>
                  <a:pt x="20616" y="7042"/>
                  <a:pt x="20091" y="6799"/>
                </a:cubicBezTo>
                <a:cubicBezTo>
                  <a:pt x="19530" y="6540"/>
                  <a:pt x="18957" y="6529"/>
                  <a:pt x="18395" y="6767"/>
                </a:cubicBezTo>
                <a:cubicBezTo>
                  <a:pt x="17041" y="3868"/>
                  <a:pt x="15436" y="1994"/>
                  <a:pt x="13739" y="1332"/>
                </a:cubicBezTo>
                <a:cubicBezTo>
                  <a:pt x="12052" y="673"/>
                  <a:pt x="10332" y="1234"/>
                  <a:pt x="8748" y="2959"/>
                </a:cubicBezTo>
                <a:cubicBezTo>
                  <a:pt x="7424" y="1382"/>
                  <a:pt x="6016" y="419"/>
                  <a:pt x="4579" y="110"/>
                </a:cubicBezTo>
                <a:cubicBezTo>
                  <a:pt x="3038" y="-222"/>
                  <a:pt x="1487" y="203"/>
                  <a:pt x="0" y="136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4" name="Shape 1946"/>
          <p:cNvSpPr/>
          <p:nvPr/>
        </p:nvSpPr>
        <p:spPr>
          <a:xfrm>
            <a:off x="2316304" y="1787325"/>
            <a:ext cx="1092171" cy="510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75"/>
                </a:moveTo>
                <a:lnTo>
                  <a:pt x="0" y="9596"/>
                </a:lnTo>
                <a:lnTo>
                  <a:pt x="0" y="12579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3983"/>
                </a:lnTo>
                <a:lnTo>
                  <a:pt x="21600" y="7862"/>
                </a:lnTo>
                <a:lnTo>
                  <a:pt x="21600" y="0"/>
                </a:lnTo>
                <a:lnTo>
                  <a:pt x="7393" y="0"/>
                </a:lnTo>
                <a:lnTo>
                  <a:pt x="6029" y="0"/>
                </a:lnTo>
                <a:lnTo>
                  <a:pt x="0" y="75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5" name="Shape 1947"/>
          <p:cNvSpPr/>
          <p:nvPr/>
        </p:nvSpPr>
        <p:spPr>
          <a:xfrm>
            <a:off x="2314887" y="2327921"/>
            <a:ext cx="530691" cy="9991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0" extrusionOk="0">
                <a:moveTo>
                  <a:pt x="0" y="18541"/>
                </a:moveTo>
                <a:lnTo>
                  <a:pt x="0" y="0"/>
                </a:lnTo>
                <a:lnTo>
                  <a:pt x="21600" y="0"/>
                </a:lnTo>
                <a:lnTo>
                  <a:pt x="21600" y="21566"/>
                </a:lnTo>
                <a:cubicBezTo>
                  <a:pt x="19019" y="21600"/>
                  <a:pt x="16446" y="21393"/>
                  <a:pt x="14000" y="20954"/>
                </a:cubicBezTo>
                <a:cubicBezTo>
                  <a:pt x="11124" y="20437"/>
                  <a:pt x="8480" y="19611"/>
                  <a:pt x="6234" y="18527"/>
                </a:cubicBezTo>
                <a:cubicBezTo>
                  <a:pt x="5310" y="18716"/>
                  <a:pt x="4333" y="18820"/>
                  <a:pt x="3344" y="18836"/>
                </a:cubicBezTo>
                <a:cubicBezTo>
                  <a:pt x="2204" y="18854"/>
                  <a:pt x="1068" y="18754"/>
                  <a:pt x="0" y="1854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6" name="Shape 1948"/>
          <p:cNvSpPr/>
          <p:nvPr/>
        </p:nvSpPr>
        <p:spPr>
          <a:xfrm>
            <a:off x="2882008" y="2329991"/>
            <a:ext cx="1117212" cy="539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7"/>
                </a:moveTo>
                <a:lnTo>
                  <a:pt x="0" y="21600"/>
                </a:lnTo>
                <a:lnTo>
                  <a:pt x="14510" y="21600"/>
                </a:lnTo>
                <a:lnTo>
                  <a:pt x="16564" y="21600"/>
                </a:lnTo>
                <a:lnTo>
                  <a:pt x="21600" y="21600"/>
                </a:lnTo>
                <a:lnTo>
                  <a:pt x="21600" y="12301"/>
                </a:lnTo>
                <a:lnTo>
                  <a:pt x="21600" y="8455"/>
                </a:lnTo>
                <a:lnTo>
                  <a:pt x="21600" y="0"/>
                </a:lnTo>
                <a:lnTo>
                  <a:pt x="0" y="87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7" name="Shape 1949"/>
          <p:cNvSpPr/>
          <p:nvPr/>
        </p:nvSpPr>
        <p:spPr>
          <a:xfrm>
            <a:off x="3455403" y="1538153"/>
            <a:ext cx="544383" cy="7583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" y="0"/>
                </a:moveTo>
                <a:lnTo>
                  <a:pt x="0" y="13291"/>
                </a:lnTo>
                <a:lnTo>
                  <a:pt x="0" y="15277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7330"/>
                </a:lnTo>
                <a:cubicBezTo>
                  <a:pt x="19319" y="5773"/>
                  <a:pt x="16625" y="4562"/>
                  <a:pt x="13678" y="3769"/>
                </a:cubicBezTo>
                <a:cubicBezTo>
                  <a:pt x="11327" y="3136"/>
                  <a:pt x="8849" y="2780"/>
                  <a:pt x="6340" y="2713"/>
                </a:cubicBezTo>
                <a:cubicBezTo>
                  <a:pt x="5425" y="2080"/>
                  <a:pt x="4411" y="1525"/>
                  <a:pt x="3319" y="1059"/>
                </a:cubicBezTo>
                <a:cubicBezTo>
                  <a:pt x="2296" y="623"/>
                  <a:pt x="1211" y="268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8" name="Shape 1950"/>
          <p:cNvSpPr/>
          <p:nvPr/>
        </p:nvSpPr>
        <p:spPr>
          <a:xfrm>
            <a:off x="4033422" y="1838980"/>
            <a:ext cx="517585" cy="1031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4" h="21600" extrusionOk="0">
                <a:moveTo>
                  <a:pt x="0" y="0"/>
                </a:moveTo>
                <a:lnTo>
                  <a:pt x="0" y="14931"/>
                </a:lnTo>
                <a:lnTo>
                  <a:pt x="0" y="17002"/>
                </a:lnTo>
                <a:lnTo>
                  <a:pt x="0" y="21600"/>
                </a:lnTo>
                <a:lnTo>
                  <a:pt x="19918" y="21524"/>
                </a:lnTo>
                <a:cubicBezTo>
                  <a:pt x="21205" y="19938"/>
                  <a:pt x="21600" y="18202"/>
                  <a:pt x="21058" y="16509"/>
                </a:cubicBezTo>
                <a:cubicBezTo>
                  <a:pt x="20442" y="14580"/>
                  <a:pt x="18644" y="12799"/>
                  <a:pt x="15920" y="11418"/>
                </a:cubicBezTo>
                <a:cubicBezTo>
                  <a:pt x="15764" y="9618"/>
                  <a:pt x="14638" y="7874"/>
                  <a:pt x="12664" y="6377"/>
                </a:cubicBezTo>
                <a:cubicBezTo>
                  <a:pt x="10613" y="4822"/>
                  <a:pt x="7732" y="3595"/>
                  <a:pt x="4356" y="2840"/>
                </a:cubicBezTo>
                <a:cubicBezTo>
                  <a:pt x="3906" y="2274"/>
                  <a:pt x="3303" y="1743"/>
                  <a:pt x="2563" y="1262"/>
                </a:cubicBezTo>
                <a:cubicBezTo>
                  <a:pt x="1828" y="783"/>
                  <a:pt x="965" y="3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29" name="Shape 1951"/>
          <p:cNvSpPr/>
          <p:nvPr/>
        </p:nvSpPr>
        <p:spPr>
          <a:xfrm>
            <a:off x="2883169" y="2897917"/>
            <a:ext cx="526586" cy="712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cubicBezTo>
                  <a:pt x="18602" y="19223"/>
                  <a:pt x="15039" y="17260"/>
                  <a:pt x="11082" y="15805"/>
                </a:cubicBezTo>
                <a:cubicBezTo>
                  <a:pt x="7607" y="14527"/>
                  <a:pt x="3876" y="13658"/>
                  <a:pt x="27" y="1323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0" name="Shape 1952"/>
          <p:cNvSpPr/>
          <p:nvPr/>
        </p:nvSpPr>
        <p:spPr>
          <a:xfrm>
            <a:off x="3457523" y="2900228"/>
            <a:ext cx="541415" cy="8236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31" extrusionOk="0">
                <a:moveTo>
                  <a:pt x="0" y="0"/>
                </a:moveTo>
                <a:lnTo>
                  <a:pt x="9554" y="0"/>
                </a:lnTo>
                <a:lnTo>
                  <a:pt x="13623" y="0"/>
                </a:lnTo>
                <a:lnTo>
                  <a:pt x="21600" y="0"/>
                </a:lnTo>
                <a:lnTo>
                  <a:pt x="21600" y="12380"/>
                </a:lnTo>
                <a:lnTo>
                  <a:pt x="21600" y="15279"/>
                </a:lnTo>
                <a:lnTo>
                  <a:pt x="21600" y="20474"/>
                </a:lnTo>
                <a:cubicBezTo>
                  <a:pt x="18021" y="21304"/>
                  <a:pt x="14201" y="21600"/>
                  <a:pt x="10423" y="21339"/>
                </a:cubicBezTo>
                <a:cubicBezTo>
                  <a:pt x="6789" y="21087"/>
                  <a:pt x="3284" y="20326"/>
                  <a:pt x="141" y="1910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1" name="Shape 1953"/>
          <p:cNvSpPr/>
          <p:nvPr/>
        </p:nvSpPr>
        <p:spPr>
          <a:xfrm>
            <a:off x="4035307" y="2897917"/>
            <a:ext cx="507226" cy="783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0" h="21600" extrusionOk="0">
                <a:moveTo>
                  <a:pt x="48" y="0"/>
                </a:moveTo>
                <a:lnTo>
                  <a:pt x="20146" y="0"/>
                </a:lnTo>
                <a:cubicBezTo>
                  <a:pt x="21600" y="4861"/>
                  <a:pt x="20113" y="9914"/>
                  <a:pt x="16018" y="14024"/>
                </a:cubicBezTo>
                <a:cubicBezTo>
                  <a:pt x="12248" y="17808"/>
                  <a:pt x="6540" y="20508"/>
                  <a:pt x="0" y="21600"/>
                </a:cubicBezTo>
                <a:lnTo>
                  <a:pt x="48" y="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32" name="Shape 1954"/>
          <p:cNvSpPr/>
          <p:nvPr/>
        </p:nvSpPr>
        <p:spPr>
          <a:xfrm>
            <a:off x="2815631" y="3382915"/>
            <a:ext cx="600069" cy="835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6" extrusionOk="0">
                <a:moveTo>
                  <a:pt x="0" y="0"/>
                </a:moveTo>
                <a:cubicBezTo>
                  <a:pt x="2861" y="3149"/>
                  <a:pt x="5081" y="6574"/>
                  <a:pt x="6592" y="10172"/>
                </a:cubicBezTo>
                <a:cubicBezTo>
                  <a:pt x="7993" y="13507"/>
                  <a:pt x="8773" y="16961"/>
                  <a:pt x="8910" y="20442"/>
                </a:cubicBezTo>
                <a:cubicBezTo>
                  <a:pt x="10776" y="21147"/>
                  <a:pt x="12845" y="21530"/>
                  <a:pt x="14953" y="21564"/>
                </a:cubicBezTo>
                <a:cubicBezTo>
                  <a:pt x="17265" y="21600"/>
                  <a:pt x="19553" y="21214"/>
                  <a:pt x="21600" y="20442"/>
                </a:cubicBezTo>
                <a:lnTo>
                  <a:pt x="21600" y="7729"/>
                </a:lnTo>
                <a:cubicBezTo>
                  <a:pt x="18658" y="5275"/>
                  <a:pt x="15008" y="3308"/>
                  <a:pt x="10902" y="1965"/>
                </a:cubicBezTo>
                <a:cubicBezTo>
                  <a:pt x="7465" y="841"/>
                  <a:pt x="3770" y="175"/>
                  <a:pt x="0" y="0"/>
                </a:cubicBezTo>
                <a:close/>
              </a:path>
            </a:pathLst>
          </a:custGeom>
          <a:solidFill>
            <a:srgbClr val="A7ABB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lvl="0"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/>
          </a:p>
        </p:txBody>
      </p:sp>
      <p:sp>
        <p:nvSpPr>
          <p:cNvPr id="10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2777" y="1831191"/>
            <a:ext cx="3327973" cy="24080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,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, quae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, </a:t>
            </a:r>
            <a:r>
              <a:rPr lang="en-US" dirty="0" err="1"/>
              <a:t>explicabo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Nemo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,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sit,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, qui </a:t>
            </a:r>
            <a:r>
              <a:rPr lang="en-US" dirty="0" err="1"/>
              <a:t>ratione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29098" y="1928591"/>
            <a:ext cx="90377" cy="903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229098" y="2738748"/>
            <a:ext cx="90377" cy="903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5229098" y="3533784"/>
            <a:ext cx="90377" cy="90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07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eport - blue &amp; violet">
      <a:dk1>
        <a:srgbClr val="323232"/>
      </a:dk1>
      <a:lt1>
        <a:srgbClr val="FFFFFF"/>
      </a:lt1>
      <a:dk2>
        <a:srgbClr val="797979"/>
      </a:dk2>
      <a:lt2>
        <a:srgbClr val="D8D8D8"/>
      </a:lt2>
      <a:accent1>
        <a:srgbClr val="00A09E"/>
      </a:accent1>
      <a:accent2>
        <a:srgbClr val="1991AC"/>
      </a:accent2>
      <a:accent3>
        <a:srgbClr val="4376AB"/>
      </a:accent3>
      <a:accent4>
        <a:srgbClr val="5F5CA3"/>
      </a:accent4>
      <a:accent5>
        <a:srgbClr val="4376AB"/>
      </a:accent5>
      <a:accent6>
        <a:srgbClr val="1991AC"/>
      </a:accent6>
      <a:hlink>
        <a:srgbClr val="00A09E"/>
      </a:hlink>
      <a:folHlink>
        <a:srgbClr val="4A555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2235</TotalTime>
  <Words>538</Words>
  <Application>Microsoft Macintosh PowerPoint</Application>
  <PresentationFormat>On-screen Show (16:9)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Anastasiya Ladoshkina</dc:creator>
  <cp:lastModifiedBy>Emma Grant</cp:lastModifiedBy>
  <cp:revision>193</cp:revision>
  <dcterms:created xsi:type="dcterms:W3CDTF">2015-12-17T00:05:57Z</dcterms:created>
  <dcterms:modified xsi:type="dcterms:W3CDTF">2020-04-09T19:06:03Z</dcterms:modified>
</cp:coreProperties>
</file>